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6.xml" ContentType="application/vnd.openxmlformats-officedocument.presentationml.tags+xml"/>
  <Override PartName="/ppt/tags/tag37.xml" ContentType="application/vnd.openxmlformats-officedocument.presentationml.tags+xml"/>
  <Override PartName="/ppt/notesSlides/notesSlide1.xml" ContentType="application/vnd.openxmlformats-officedocument.presentationml.notesSlide+xml"/>
  <Override PartName="/ppt/tags/tag38.xml" ContentType="application/vnd.openxmlformats-officedocument.presentationml.tags+xml"/>
  <Override PartName="/ppt/notesSlides/notesSlide2.xml" ContentType="application/vnd.openxmlformats-officedocument.presentationml.notesSlide+xml"/>
  <Override PartName="/ppt/tags/tag39.xml" ContentType="application/vnd.openxmlformats-officedocument.presentationml.tags+xml"/>
  <Override PartName="/ppt/notesSlides/notesSlide3.xml" ContentType="application/vnd.openxmlformats-officedocument.presentationml.notesSlide+xml"/>
  <Override PartName="/ppt/tags/tag40.xml" ContentType="application/vnd.openxmlformats-officedocument.presentationml.tags+xml"/>
  <Override PartName="/ppt/notesSlides/notesSlide4.xml" ContentType="application/vnd.openxmlformats-officedocument.presentationml.notesSlide+xml"/>
  <Override PartName="/ppt/tags/tag41.xml" ContentType="application/vnd.openxmlformats-officedocument.presentationml.tags+xml"/>
  <Override PartName="/ppt/notesSlides/notesSlide5.xml" ContentType="application/vnd.openxmlformats-officedocument.presentationml.notesSlide+xml"/>
  <Override PartName="/ppt/tags/tag42.xml" ContentType="application/vnd.openxmlformats-officedocument.presentationml.tags+xml"/>
  <Override PartName="/ppt/notesSlides/notesSlide6.xml" ContentType="application/vnd.openxmlformats-officedocument.presentationml.notesSlide+xml"/>
  <Override PartName="/ppt/tags/tag43.xml" ContentType="application/vnd.openxmlformats-officedocument.presentationml.tags+xml"/>
  <Override PartName="/ppt/notesSlides/notesSlide7.xml" ContentType="application/vnd.openxmlformats-officedocument.presentationml.notesSlide+xml"/>
  <Override PartName="/ppt/tags/tag44.xml" ContentType="application/vnd.openxmlformats-officedocument.presentationml.tags+xml"/>
  <Override PartName="/ppt/notesSlides/notesSlide8.xml" ContentType="application/vnd.openxmlformats-officedocument.presentationml.notesSlide+xml"/>
  <Override PartName="/ppt/tags/tag45.xml" ContentType="application/vnd.openxmlformats-officedocument.presentationml.tags+xml"/>
  <Override PartName="/ppt/notesSlides/notesSlide9.xml" ContentType="application/vnd.openxmlformats-officedocument.presentationml.notesSlide+xml"/>
  <Override PartName="/ppt/tags/tag46.xml" ContentType="application/vnd.openxmlformats-officedocument.presentationml.tags+xml"/>
  <Override PartName="/ppt/notesSlides/notesSlide10.xml" ContentType="application/vnd.openxmlformats-officedocument.presentationml.notesSlide+xml"/>
  <Override PartName="/ppt/tags/tag47.xml" ContentType="application/vnd.openxmlformats-officedocument.presentationml.tags+xml"/>
  <Override PartName="/ppt/notesSlides/notesSlide11.xml" ContentType="application/vnd.openxmlformats-officedocument.presentationml.notesSlide+xml"/>
  <Override PartName="/ppt/tags/tag48.xml" ContentType="application/vnd.openxmlformats-officedocument.presentationml.tags+xml"/>
  <Override PartName="/ppt/notesSlides/notesSlide12.xml" ContentType="application/vnd.openxmlformats-officedocument.presentationml.notesSlide+xml"/>
  <Override PartName="/ppt/tags/tag49.xml" ContentType="application/vnd.openxmlformats-officedocument.presentationml.tags+xml"/>
  <Override PartName="/ppt/notesSlides/notesSlide13.xml" ContentType="application/vnd.openxmlformats-officedocument.presentationml.notesSlide+xml"/>
  <Override PartName="/ppt/tags/tag50.xml" ContentType="application/vnd.openxmlformats-officedocument.presentationml.tags+xml"/>
  <Override PartName="/ppt/notesSlides/notesSlide14.xml" ContentType="application/vnd.openxmlformats-officedocument.presentationml.notesSlide+xml"/>
  <Override PartName="/ppt/tags/tag51.xml" ContentType="application/vnd.openxmlformats-officedocument.presentationml.tags+xml"/>
  <Override PartName="/ppt/notesSlides/notesSlide15.xml" ContentType="application/vnd.openxmlformats-officedocument.presentationml.notesSlide+xml"/>
  <Override PartName="/ppt/tags/tag52.xml" ContentType="application/vnd.openxmlformats-officedocument.presentationml.tags+xml"/>
  <Override PartName="/ppt/notesSlides/notesSlide16.xml" ContentType="application/vnd.openxmlformats-officedocument.presentationml.notesSlide+xml"/>
  <Override PartName="/ppt/tags/tag53.xml" ContentType="application/vnd.openxmlformats-officedocument.presentationml.tags+xml"/>
  <Override PartName="/ppt/notesSlides/notesSlide17.xml" ContentType="application/vnd.openxmlformats-officedocument.presentationml.notesSlide+xml"/>
  <Override PartName="/ppt/tags/tag54.xml" ContentType="application/vnd.openxmlformats-officedocument.presentationml.tags+xml"/>
  <Override PartName="/ppt/notesSlides/notesSlide18.xml" ContentType="application/vnd.openxmlformats-officedocument.presentationml.notesSlide+xml"/>
  <Override PartName="/ppt/tags/tag55.xml" ContentType="application/vnd.openxmlformats-officedocument.presentationml.tags+xml"/>
  <Override PartName="/ppt/notesSlides/notesSlide19.xml" ContentType="application/vnd.openxmlformats-officedocument.presentationml.notesSlide+xml"/>
  <Override PartName="/ppt/tags/tag56.xml" ContentType="application/vnd.openxmlformats-officedocument.presentationml.tags+xml"/>
  <Override PartName="/ppt/notesSlides/notesSlide20.xml" ContentType="application/vnd.openxmlformats-officedocument.presentationml.notesSlide+xml"/>
  <Override PartName="/ppt/tags/tag57.xml" ContentType="application/vnd.openxmlformats-officedocument.presentationml.tags+xml"/>
  <Override PartName="/ppt/notesSlides/notesSlide21.xml" ContentType="application/vnd.openxmlformats-officedocument.presentationml.notesSlide+xml"/>
  <Override PartName="/ppt/tags/tag58.xml" ContentType="application/vnd.openxmlformats-officedocument.presentationml.tags+xml"/>
  <Override PartName="/ppt/notesSlides/notesSlide22.xml" ContentType="application/vnd.openxmlformats-officedocument.presentationml.notesSlide+xml"/>
  <Override PartName="/ppt/tags/tag59.xml" ContentType="application/vnd.openxmlformats-officedocument.presentationml.tags+xml"/>
  <Override PartName="/ppt/notesSlides/notesSlide23.xml" ContentType="application/vnd.openxmlformats-officedocument.presentationml.notesSlide+xml"/>
  <Override PartName="/ppt/tags/tag60.xml" ContentType="application/vnd.openxmlformats-officedocument.presentationml.tags+xml"/>
  <Override PartName="/ppt/notesSlides/notesSlide24.xml" ContentType="application/vnd.openxmlformats-officedocument.presentationml.notesSlide+xml"/>
  <Override PartName="/ppt/tags/tag61.xml" ContentType="application/vnd.openxmlformats-officedocument.presentationml.tags+xml"/>
  <Override PartName="/ppt/notesSlides/notesSlide25.xml" ContentType="application/vnd.openxmlformats-officedocument.presentationml.notesSlide+xml"/>
  <Override PartName="/ppt/tags/tag62.xml" ContentType="application/vnd.openxmlformats-officedocument.presentationml.tags+xml"/>
  <Override PartName="/ppt/notesSlides/notesSlide2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handoutMasterIdLst>
    <p:handoutMasterId r:id="rId32"/>
  </p:handoutMasterIdLst>
  <p:sldIdLst>
    <p:sldId id="293" r:id="rId5"/>
    <p:sldId id="294" r:id="rId6"/>
    <p:sldId id="370" r:id="rId7"/>
    <p:sldId id="323" r:id="rId8"/>
    <p:sldId id="321" r:id="rId9"/>
    <p:sldId id="298" r:id="rId10"/>
    <p:sldId id="363" r:id="rId11"/>
    <p:sldId id="320" r:id="rId12"/>
    <p:sldId id="366" r:id="rId13"/>
    <p:sldId id="324" r:id="rId14"/>
    <p:sldId id="342" r:id="rId15"/>
    <p:sldId id="343" r:id="rId16"/>
    <p:sldId id="368" r:id="rId17"/>
    <p:sldId id="344" r:id="rId18"/>
    <p:sldId id="313" r:id="rId19"/>
    <p:sldId id="348" r:id="rId20"/>
    <p:sldId id="349" r:id="rId21"/>
    <p:sldId id="369" r:id="rId22"/>
    <p:sldId id="383" r:id="rId23"/>
    <p:sldId id="352" r:id="rId24"/>
    <p:sldId id="359" r:id="rId25"/>
    <p:sldId id="354" r:id="rId26"/>
    <p:sldId id="362" r:id="rId27"/>
    <p:sldId id="367" r:id="rId28"/>
    <p:sldId id="301" r:id="rId29"/>
    <p:sldId id="296" r:id="rId30"/>
  </p:sldIdLst>
  <p:sldSz cx="12192000" cy="6858000"/>
  <p:notesSz cx="7315200" cy="9601200"/>
  <p:custDataLst>
    <p:tags r:id="rId33"/>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BCT Template" id="{05A016E1-17F2-447D-A5D0-651BC91AD1FF}">
          <p14:sldIdLst>
            <p14:sldId id="293"/>
            <p14:sldId id="294"/>
            <p14:sldId id="370"/>
            <p14:sldId id="323"/>
            <p14:sldId id="321"/>
            <p14:sldId id="298"/>
            <p14:sldId id="363"/>
            <p14:sldId id="320"/>
            <p14:sldId id="366"/>
            <p14:sldId id="324"/>
            <p14:sldId id="342"/>
            <p14:sldId id="343"/>
            <p14:sldId id="368"/>
            <p14:sldId id="344"/>
            <p14:sldId id="313"/>
            <p14:sldId id="348"/>
            <p14:sldId id="349"/>
            <p14:sldId id="369"/>
            <p14:sldId id="383"/>
            <p14:sldId id="352"/>
            <p14:sldId id="359"/>
            <p14:sldId id="354"/>
            <p14:sldId id="362"/>
            <p14:sldId id="367"/>
            <p14:sldId id="301"/>
            <p14:sldId id="29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384E8B9-046A-90E8-9195-7DB6AC9ED0EE}" name="Rachel Fore" initials="RF" userId="S::rachel.fore@du.edu::fbb52738-ed2a-4c17-9a28-f15d55e1115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rin Enders" initials="EE" lastIdx="23" clrIdx="0">
    <p:extLst>
      <p:ext uri="{19B8F6BF-5375-455C-9EA6-DF929625EA0E}">
        <p15:presenceInfo xmlns:p15="http://schemas.microsoft.com/office/powerpoint/2012/main" userId="S::Erin.Enders@du.edu::437aa8a0-2df3-4604-be7b-63fb043aaddb" providerId="AD"/>
      </p:ext>
    </p:extLst>
  </p:cmAuthor>
  <p:cmAuthor id="2" name="Tabitha Carver-Roberts" initials="TC" lastIdx="2" clrIdx="1">
    <p:extLst>
      <p:ext uri="{19B8F6BF-5375-455C-9EA6-DF929625EA0E}">
        <p15:presenceInfo xmlns:p15="http://schemas.microsoft.com/office/powerpoint/2012/main" userId="S::tabitha.carver-roberts@du.edu::e61deb69-6fdd-4d32-9704-95849c364c6a" providerId="AD"/>
      </p:ext>
    </p:extLst>
  </p:cmAuthor>
  <p:cmAuthor id="3" name="Rachel Fore" initials="RF" lastIdx="4" clrIdx="2"/>
  <p:cmAuthor id="4" name="Gwynne Middleton" initials="GM" lastIdx="4" clrIdx="3">
    <p:extLst>
      <p:ext uri="{19B8F6BF-5375-455C-9EA6-DF929625EA0E}">
        <p15:presenceInfo xmlns:p15="http://schemas.microsoft.com/office/powerpoint/2012/main" userId="S-1-5-21-1409082233-2025429265-682003330-6298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9F1"/>
    <a:srgbClr val="CCD6E0"/>
    <a:srgbClr val="384C88"/>
    <a:srgbClr val="82B041"/>
    <a:srgbClr val="53826B"/>
    <a:srgbClr val="4995A5"/>
    <a:srgbClr val="F8F7F3"/>
    <a:srgbClr val="080808"/>
    <a:srgbClr val="3B408D"/>
    <a:srgbClr val="0B73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402" autoAdjust="0"/>
  </p:normalViewPr>
  <p:slideViewPr>
    <p:cSldViewPr snapToGrid="0">
      <p:cViewPr varScale="1">
        <p:scale>
          <a:sx n="65" d="100"/>
          <a:sy n="65" d="100"/>
        </p:scale>
        <p:origin x="204" y="5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Fore" userId="S::rachel.fore@du.edu::fbb52738-ed2a-4c17-9a28-f15d55e1115c" providerId="AD" clId="Web-{6E42C28B-2E7F-410B-1525-FE22E1B81903}"/>
    <pc:docChg chg="modSld sldOrd">
      <pc:chgData name="Rachel Fore" userId="S::rachel.fore@du.edu::fbb52738-ed2a-4c17-9a28-f15d55e1115c" providerId="AD" clId="Web-{6E42C28B-2E7F-410B-1525-FE22E1B81903}" dt="2022-05-20T20:38:58.434" v="6"/>
      <pc:docMkLst>
        <pc:docMk/>
      </pc:docMkLst>
      <pc:sldChg chg="mod modShow">
        <pc:chgData name="Rachel Fore" userId="S::rachel.fore@du.edu::fbb52738-ed2a-4c17-9a28-f15d55e1115c" providerId="AD" clId="Web-{6E42C28B-2E7F-410B-1525-FE22E1B81903}" dt="2022-05-20T20:38:58.434" v="6"/>
        <pc:sldMkLst>
          <pc:docMk/>
          <pc:sldMk cId="176352105" sldId="307"/>
        </pc:sldMkLst>
      </pc:sldChg>
      <pc:sldChg chg="mod modShow">
        <pc:chgData name="Rachel Fore" userId="S::rachel.fore@du.edu::fbb52738-ed2a-4c17-9a28-f15d55e1115c" providerId="AD" clId="Web-{6E42C28B-2E7F-410B-1525-FE22E1B81903}" dt="2022-05-20T20:38:41.433" v="5"/>
        <pc:sldMkLst>
          <pc:docMk/>
          <pc:sldMk cId="3637404025" sldId="317"/>
        </pc:sldMkLst>
      </pc:sldChg>
      <pc:sldChg chg="ord">
        <pc:chgData name="Rachel Fore" userId="S::rachel.fore@du.edu::fbb52738-ed2a-4c17-9a28-f15d55e1115c" providerId="AD" clId="Web-{6E42C28B-2E7F-410B-1525-FE22E1B81903}" dt="2022-05-20T20:38:29.746" v="4"/>
        <pc:sldMkLst>
          <pc:docMk/>
          <pc:sldMk cId="701093757" sldId="320"/>
        </pc:sldMkLst>
      </pc:sldChg>
      <pc:sldChg chg="ord">
        <pc:chgData name="Rachel Fore" userId="S::rachel.fore@du.edu::fbb52738-ed2a-4c17-9a28-f15d55e1115c" providerId="AD" clId="Web-{6E42C28B-2E7F-410B-1525-FE22E1B81903}" dt="2022-05-20T20:38:15.027" v="3"/>
        <pc:sldMkLst>
          <pc:docMk/>
          <pc:sldMk cId="237390588" sldId="321"/>
        </pc:sldMkLst>
      </pc:sldChg>
      <pc:sldChg chg="ord">
        <pc:chgData name="Rachel Fore" userId="S::rachel.fore@du.edu::fbb52738-ed2a-4c17-9a28-f15d55e1115c" providerId="AD" clId="Web-{6E42C28B-2E7F-410B-1525-FE22E1B81903}" dt="2022-05-20T20:37:52.417" v="0"/>
        <pc:sldMkLst>
          <pc:docMk/>
          <pc:sldMk cId="715273417" sldId="365"/>
        </pc:sldMkLst>
      </pc:sldChg>
      <pc:sldChg chg="ord">
        <pc:chgData name="Rachel Fore" userId="S::rachel.fore@du.edu::fbb52738-ed2a-4c17-9a28-f15d55e1115c" providerId="AD" clId="Web-{6E42C28B-2E7F-410B-1525-FE22E1B81903}" dt="2022-05-20T20:38:11.651" v="2"/>
        <pc:sldMkLst>
          <pc:docMk/>
          <pc:sldMk cId="2248406690" sldId="370"/>
        </pc:sldMkLst>
      </pc:sldChg>
      <pc:sldChg chg="mod modShow">
        <pc:chgData name="Rachel Fore" userId="S::rachel.fore@du.edu::fbb52738-ed2a-4c17-9a28-f15d55e1115c" providerId="AD" clId="Web-{6E42C28B-2E7F-410B-1525-FE22E1B81903}" dt="2022-05-20T20:38:01.854" v="1"/>
        <pc:sldMkLst>
          <pc:docMk/>
          <pc:sldMk cId="2750146561" sldId="371"/>
        </pc:sldMkLst>
      </pc:sldChg>
    </pc:docChg>
  </pc:docChgLst>
  <pc:docChgLst>
    <pc:chgData name="Rachel Fore" userId="S::rachel.fore@du.edu::fbb52738-ed2a-4c17-9a28-f15d55e1115c" providerId="AD" clId="Web-{FEF973B2-7D8E-9959-1003-D089D8CEF520}"/>
    <pc:docChg chg="modSld">
      <pc:chgData name="Rachel Fore" userId="S::rachel.fore@du.edu::fbb52738-ed2a-4c17-9a28-f15d55e1115c" providerId="AD" clId="Web-{FEF973B2-7D8E-9959-1003-D089D8CEF520}" dt="2022-08-09T19:43:35.394" v="2" actId="20577"/>
      <pc:docMkLst>
        <pc:docMk/>
      </pc:docMkLst>
      <pc:sldChg chg="modSp">
        <pc:chgData name="Rachel Fore" userId="S::rachel.fore@du.edu::fbb52738-ed2a-4c17-9a28-f15d55e1115c" providerId="AD" clId="Web-{FEF973B2-7D8E-9959-1003-D089D8CEF520}" dt="2022-08-09T19:43:35.394" v="2" actId="20577"/>
        <pc:sldMkLst>
          <pc:docMk/>
          <pc:sldMk cId="715273417" sldId="365"/>
        </pc:sldMkLst>
        <pc:spChg chg="mod">
          <ac:chgData name="Rachel Fore" userId="S::rachel.fore@du.edu::fbb52738-ed2a-4c17-9a28-f15d55e1115c" providerId="AD" clId="Web-{FEF973B2-7D8E-9959-1003-D089D8CEF520}" dt="2022-08-09T19:43:35.394" v="2" actId="20577"/>
          <ac:spMkLst>
            <pc:docMk/>
            <pc:sldMk cId="715273417" sldId="365"/>
            <ac:spMk id="4" creationId="{6E83DB67-C822-4FE3-8CAC-CAA49FA59203}"/>
          </ac:spMkLst>
        </pc:spChg>
      </pc:sldChg>
    </pc:docChg>
  </pc:docChgLst>
  <pc:docChgLst>
    <pc:chgData name="Tabitha Carver-Roberts" userId="e61deb69-6fdd-4d32-9704-95849c364c6a" providerId="ADAL" clId="{0C2964E8-0D67-450B-AA73-9CBAE968C4BF}"/>
    <pc:docChg chg="custSel modSld">
      <pc:chgData name="Tabitha Carver-Roberts" userId="e61deb69-6fdd-4d32-9704-95849c364c6a" providerId="ADAL" clId="{0C2964E8-0D67-450B-AA73-9CBAE968C4BF}" dt="2022-04-27T14:19:08.530" v="7" actId="1076"/>
      <pc:docMkLst>
        <pc:docMk/>
      </pc:docMkLst>
      <pc:sldChg chg="delCm">
        <pc:chgData name="Tabitha Carver-Roberts" userId="e61deb69-6fdd-4d32-9704-95849c364c6a" providerId="ADAL" clId="{0C2964E8-0D67-450B-AA73-9CBAE968C4BF}" dt="2022-04-27T14:15:24.966" v="1" actId="1592"/>
        <pc:sldMkLst>
          <pc:docMk/>
          <pc:sldMk cId="237390588" sldId="321"/>
        </pc:sldMkLst>
      </pc:sldChg>
      <pc:sldChg chg="modSp mod">
        <pc:chgData name="Tabitha Carver-Roberts" userId="e61deb69-6fdd-4d32-9704-95849c364c6a" providerId="ADAL" clId="{0C2964E8-0D67-450B-AA73-9CBAE968C4BF}" dt="2022-04-27T14:19:08.530" v="7" actId="1076"/>
        <pc:sldMkLst>
          <pc:docMk/>
          <pc:sldMk cId="4068445497" sldId="323"/>
        </pc:sldMkLst>
        <pc:spChg chg="mod">
          <ac:chgData name="Tabitha Carver-Roberts" userId="e61deb69-6fdd-4d32-9704-95849c364c6a" providerId="ADAL" clId="{0C2964E8-0D67-450B-AA73-9CBAE968C4BF}" dt="2022-04-27T14:19:08.530" v="7" actId="1076"/>
          <ac:spMkLst>
            <pc:docMk/>
            <pc:sldMk cId="4068445497" sldId="323"/>
            <ac:spMk id="6" creationId="{3B196D85-D56A-429A-8127-48B50B3D38E3}"/>
          </ac:spMkLst>
        </pc:spChg>
      </pc:sldChg>
      <pc:sldChg chg="modSp mod delCm modCm">
        <pc:chgData name="Tabitha Carver-Roberts" userId="e61deb69-6fdd-4d32-9704-95849c364c6a" providerId="ADAL" clId="{0C2964E8-0D67-450B-AA73-9CBAE968C4BF}" dt="2022-04-27T14:15:51.908" v="6" actId="1592"/>
        <pc:sldMkLst>
          <pc:docMk/>
          <pc:sldMk cId="2405428806" sldId="344"/>
        </pc:sldMkLst>
        <pc:spChg chg="mod">
          <ac:chgData name="Tabitha Carver-Roberts" userId="e61deb69-6fdd-4d32-9704-95849c364c6a" providerId="ADAL" clId="{0C2964E8-0D67-450B-AA73-9CBAE968C4BF}" dt="2022-04-27T14:15:44.782" v="4" actId="20578"/>
          <ac:spMkLst>
            <pc:docMk/>
            <pc:sldMk cId="2405428806" sldId="344"/>
            <ac:spMk id="2" creationId="{90B3D26C-9EA4-4426-962B-788C5FED8DBE}"/>
          </ac:spMkLst>
        </pc:spChg>
        <pc:spChg chg="mod">
          <ac:chgData name="Tabitha Carver-Roberts" userId="e61deb69-6fdd-4d32-9704-95849c364c6a" providerId="ADAL" clId="{0C2964E8-0D67-450B-AA73-9CBAE968C4BF}" dt="2022-04-27T14:15:46.786" v="5" actId="20577"/>
          <ac:spMkLst>
            <pc:docMk/>
            <pc:sldMk cId="2405428806" sldId="344"/>
            <ac:spMk id="5" creationId="{B36DF003-9944-4823-8F26-475C5099EEBF}"/>
          </ac:spMkLst>
        </pc:spChg>
      </pc:sldChg>
    </pc:docChg>
  </pc:docChgLst>
  <pc:docChgLst>
    <pc:chgData name="Tabitha Carver-Roberts" userId="e61deb69-6fdd-4d32-9704-95849c364c6a" providerId="ADAL" clId="{D5841757-E346-4697-9FFE-EE9B6CAB8F1B}"/>
    <pc:docChg chg="custSel modSld">
      <pc:chgData name="Tabitha Carver-Roberts" userId="e61deb69-6fdd-4d32-9704-95849c364c6a" providerId="ADAL" clId="{D5841757-E346-4697-9FFE-EE9B6CAB8F1B}" dt="2024-09-04T00:10:20.110" v="8" actId="20577"/>
      <pc:docMkLst>
        <pc:docMk/>
      </pc:docMkLst>
      <pc:sldChg chg="addSp delSp modSp mod delAnim modAnim">
        <pc:chgData name="Tabitha Carver-Roberts" userId="e61deb69-6fdd-4d32-9704-95849c364c6a" providerId="ADAL" clId="{D5841757-E346-4697-9FFE-EE9B6CAB8F1B}" dt="2024-09-04T00:10:20.110" v="8" actId="20577"/>
        <pc:sldMkLst>
          <pc:docMk/>
          <pc:sldMk cId="3069803151" sldId="369"/>
        </pc:sldMkLst>
        <pc:spChg chg="add mod">
          <ac:chgData name="Tabitha Carver-Roberts" userId="e61deb69-6fdd-4d32-9704-95849c364c6a" providerId="ADAL" clId="{D5841757-E346-4697-9FFE-EE9B6CAB8F1B}" dt="2024-09-04T00:10:20.110" v="8" actId="20577"/>
          <ac:spMkLst>
            <pc:docMk/>
            <pc:sldMk cId="3069803151" sldId="369"/>
            <ac:spMk id="5" creationId="{706FA644-1014-8C83-F805-1F760EFBDFC5}"/>
          </ac:spMkLst>
        </pc:spChg>
        <pc:picChg chg="del">
          <ac:chgData name="Tabitha Carver-Roberts" userId="e61deb69-6fdd-4d32-9704-95849c364c6a" providerId="ADAL" clId="{D5841757-E346-4697-9FFE-EE9B6CAB8F1B}" dt="2024-09-04T00:09:41.455" v="0" actId="478"/>
          <ac:picMkLst>
            <pc:docMk/>
            <pc:sldMk cId="3069803151" sldId="369"/>
            <ac:picMk id="2" creationId="{FA592DCB-EFEE-46ED-947D-56DCE0240F57}"/>
          </ac:picMkLst>
        </pc:picChg>
        <pc:picChg chg="add mod">
          <ac:chgData name="Tabitha Carver-Roberts" userId="e61deb69-6fdd-4d32-9704-95849c364c6a" providerId="ADAL" clId="{D5841757-E346-4697-9FFE-EE9B6CAB8F1B}" dt="2024-09-04T00:10:09.272" v="5" actId="1076"/>
          <ac:picMkLst>
            <pc:docMk/>
            <pc:sldMk cId="3069803151" sldId="369"/>
            <ac:picMk id="4" creationId="{64A25F5C-8743-E700-C10E-51F5F872F21C}"/>
          </ac:picMkLst>
        </pc:picChg>
      </pc:sldChg>
    </pc:docChg>
  </pc:docChgLst>
  <pc:docChgLst>
    <pc:chgData name="Tabitha Carver-Roberts" userId="e61deb69-6fdd-4d32-9704-95849c364c6a" providerId="ADAL" clId="{4E3414B9-AE69-4A38-B857-0F17F51AAF30}"/>
    <pc:docChg chg="custSel delSld modSld modSection">
      <pc:chgData name="Tabitha Carver-Roberts" userId="e61deb69-6fdd-4d32-9704-95849c364c6a" providerId="ADAL" clId="{4E3414B9-AE69-4A38-B857-0F17F51AAF30}" dt="2022-08-11T20:51:40.687" v="31" actId="47"/>
      <pc:docMkLst>
        <pc:docMk/>
      </pc:docMkLst>
      <pc:sldChg chg="del">
        <pc:chgData name="Tabitha Carver-Roberts" userId="e61deb69-6fdd-4d32-9704-95849c364c6a" providerId="ADAL" clId="{4E3414B9-AE69-4A38-B857-0F17F51AAF30}" dt="2022-08-11T20:51:40.687" v="31" actId="47"/>
        <pc:sldMkLst>
          <pc:docMk/>
          <pc:sldMk cId="1802505156" sldId="296"/>
        </pc:sldMkLst>
      </pc:sldChg>
      <pc:sldChg chg="del">
        <pc:chgData name="Tabitha Carver-Roberts" userId="e61deb69-6fdd-4d32-9704-95849c364c6a" providerId="ADAL" clId="{4E3414B9-AE69-4A38-B857-0F17F51AAF30}" dt="2022-08-11T20:51:39.339" v="30" actId="47"/>
        <pc:sldMkLst>
          <pc:docMk/>
          <pc:sldMk cId="2582400496" sldId="301"/>
        </pc:sldMkLst>
      </pc:sldChg>
      <pc:sldChg chg="modSp modNotes">
        <pc:chgData name="Tabitha Carver-Roberts" userId="e61deb69-6fdd-4d32-9704-95849c364c6a" providerId="ADAL" clId="{4E3414B9-AE69-4A38-B857-0F17F51AAF30}" dt="2022-08-10T18:26:24.857" v="1"/>
        <pc:sldMkLst>
          <pc:docMk/>
          <pc:sldMk cId="701093757" sldId="320"/>
        </pc:sldMkLst>
        <pc:spChg chg="mod">
          <ac:chgData name="Tabitha Carver-Roberts" userId="e61deb69-6fdd-4d32-9704-95849c364c6a" providerId="ADAL" clId="{4E3414B9-AE69-4A38-B857-0F17F51AAF30}" dt="2022-08-10T18:26:24.857" v="1"/>
          <ac:spMkLst>
            <pc:docMk/>
            <pc:sldMk cId="701093757" sldId="320"/>
            <ac:spMk id="4" creationId="{CC242EFB-05F9-4CA1-8F21-E69ADC9A49AF}"/>
          </ac:spMkLst>
        </pc:spChg>
      </pc:sldChg>
      <pc:sldChg chg="modSp mod">
        <pc:chgData name="Tabitha Carver-Roberts" userId="e61deb69-6fdd-4d32-9704-95849c364c6a" providerId="ADAL" clId="{4E3414B9-AE69-4A38-B857-0F17F51AAF30}" dt="2022-08-10T18:28:06.522" v="7" actId="20577"/>
        <pc:sldMkLst>
          <pc:docMk/>
          <pc:sldMk cId="237390588" sldId="321"/>
        </pc:sldMkLst>
        <pc:spChg chg="mod">
          <ac:chgData name="Tabitha Carver-Roberts" userId="e61deb69-6fdd-4d32-9704-95849c364c6a" providerId="ADAL" clId="{4E3414B9-AE69-4A38-B857-0F17F51AAF30}" dt="2022-08-10T18:28:06.522" v="7" actId="20577"/>
          <ac:spMkLst>
            <pc:docMk/>
            <pc:sldMk cId="237390588" sldId="321"/>
            <ac:spMk id="6" creationId="{6C98CED0-55CC-4647-9DB2-FBFDAF6DA2BD}"/>
          </ac:spMkLst>
        </pc:spChg>
      </pc:sldChg>
      <pc:sldChg chg="modSp modNotes">
        <pc:chgData name="Tabitha Carver-Roberts" userId="e61deb69-6fdd-4d32-9704-95849c364c6a" providerId="ADAL" clId="{4E3414B9-AE69-4A38-B857-0F17F51AAF30}" dt="2022-08-10T18:26:24.857" v="1"/>
        <pc:sldMkLst>
          <pc:docMk/>
          <pc:sldMk cId="4068445497" sldId="323"/>
        </pc:sldMkLst>
        <pc:spChg chg="mod">
          <ac:chgData name="Tabitha Carver-Roberts" userId="e61deb69-6fdd-4d32-9704-95849c364c6a" providerId="ADAL" clId="{4E3414B9-AE69-4A38-B857-0F17F51AAF30}" dt="2022-08-10T18:26:24.857" v="1"/>
          <ac:spMkLst>
            <pc:docMk/>
            <pc:sldMk cId="4068445497" sldId="323"/>
            <ac:spMk id="6" creationId="{3B196D85-D56A-429A-8127-48B50B3D38E3}"/>
          </ac:spMkLst>
        </pc:spChg>
      </pc:sldChg>
      <pc:sldChg chg="addSp delSp modSp mod delAnim modAnim modNotesTx">
        <pc:chgData name="Tabitha Carver-Roberts" userId="e61deb69-6fdd-4d32-9704-95849c364c6a" providerId="ADAL" clId="{4E3414B9-AE69-4A38-B857-0F17F51AAF30}" dt="2022-08-10T18:36:43.465" v="15" actId="1076"/>
        <pc:sldMkLst>
          <pc:docMk/>
          <pc:sldMk cId="1435641907" sldId="342"/>
        </pc:sldMkLst>
        <pc:picChg chg="add mod">
          <ac:chgData name="Tabitha Carver-Roberts" userId="e61deb69-6fdd-4d32-9704-95849c364c6a" providerId="ADAL" clId="{4E3414B9-AE69-4A38-B857-0F17F51AAF30}" dt="2022-08-10T18:36:43.465" v="15" actId="1076"/>
          <ac:picMkLst>
            <pc:docMk/>
            <pc:sldMk cId="1435641907" sldId="342"/>
            <ac:picMk id="2" creationId="{1A0D9656-CFD8-4AC5-B2D8-9DC06A60BD40}"/>
          </ac:picMkLst>
        </pc:picChg>
        <pc:picChg chg="del">
          <ac:chgData name="Tabitha Carver-Roberts" userId="e61deb69-6fdd-4d32-9704-95849c364c6a" providerId="ADAL" clId="{4E3414B9-AE69-4A38-B857-0F17F51AAF30}" dt="2022-08-10T18:35:16.953" v="8" actId="478"/>
          <ac:picMkLst>
            <pc:docMk/>
            <pc:sldMk cId="1435641907" sldId="342"/>
            <ac:picMk id="10" creationId="{B753DCCB-BDE8-4305-BC0A-46789DA354CD}"/>
          </ac:picMkLst>
        </pc:picChg>
      </pc:sldChg>
      <pc:sldChg chg="modSp modNotes">
        <pc:chgData name="Tabitha Carver-Roberts" userId="e61deb69-6fdd-4d32-9704-95849c364c6a" providerId="ADAL" clId="{4E3414B9-AE69-4A38-B857-0F17F51AAF30}" dt="2022-08-10T18:26:24.857" v="1"/>
        <pc:sldMkLst>
          <pc:docMk/>
          <pc:sldMk cId="2405428806" sldId="344"/>
        </pc:sldMkLst>
        <pc:spChg chg="mod">
          <ac:chgData name="Tabitha Carver-Roberts" userId="e61deb69-6fdd-4d32-9704-95849c364c6a" providerId="ADAL" clId="{4E3414B9-AE69-4A38-B857-0F17F51AAF30}" dt="2022-08-10T18:26:24.857" v="1"/>
          <ac:spMkLst>
            <pc:docMk/>
            <pc:sldMk cId="2405428806" sldId="344"/>
            <ac:spMk id="3" creationId="{DDAA6F13-3715-4B3B-A79B-E18928A64785}"/>
          </ac:spMkLst>
        </pc:spChg>
      </pc:sldChg>
      <pc:sldChg chg="modNotes">
        <pc:chgData name="Tabitha Carver-Roberts" userId="e61deb69-6fdd-4d32-9704-95849c364c6a" providerId="ADAL" clId="{4E3414B9-AE69-4A38-B857-0F17F51AAF30}" dt="2022-08-10T18:26:24.857" v="1"/>
        <pc:sldMkLst>
          <pc:docMk/>
          <pc:sldMk cId="4279950564" sldId="348"/>
        </pc:sldMkLst>
      </pc:sldChg>
      <pc:sldChg chg="del">
        <pc:chgData name="Tabitha Carver-Roberts" userId="e61deb69-6fdd-4d32-9704-95849c364c6a" providerId="ADAL" clId="{4E3414B9-AE69-4A38-B857-0F17F51AAF30}" dt="2022-08-11T20:51:34.438" v="25" actId="47"/>
        <pc:sldMkLst>
          <pc:docMk/>
          <pc:sldMk cId="1914638509" sldId="352"/>
        </pc:sldMkLst>
      </pc:sldChg>
      <pc:sldChg chg="modSp del">
        <pc:chgData name="Tabitha Carver-Roberts" userId="e61deb69-6fdd-4d32-9704-95849c364c6a" providerId="ADAL" clId="{4E3414B9-AE69-4A38-B857-0F17F51AAF30}" dt="2022-08-11T20:51:36.596" v="27" actId="47"/>
        <pc:sldMkLst>
          <pc:docMk/>
          <pc:sldMk cId="2687361018" sldId="354"/>
        </pc:sldMkLst>
        <pc:spChg chg="mod">
          <ac:chgData name="Tabitha Carver-Roberts" userId="e61deb69-6fdd-4d32-9704-95849c364c6a" providerId="ADAL" clId="{4E3414B9-AE69-4A38-B857-0F17F51AAF30}" dt="2022-08-10T18:26:24.857" v="1"/>
          <ac:spMkLst>
            <pc:docMk/>
            <pc:sldMk cId="2687361018" sldId="354"/>
            <ac:spMk id="6" creationId="{B816EEDB-CA61-4681-8230-D564D9D9ADDD}"/>
          </ac:spMkLst>
        </pc:spChg>
      </pc:sldChg>
      <pc:sldChg chg="del">
        <pc:chgData name="Tabitha Carver-Roberts" userId="e61deb69-6fdd-4d32-9704-95849c364c6a" providerId="ADAL" clId="{4E3414B9-AE69-4A38-B857-0F17F51AAF30}" dt="2022-08-11T20:51:35.334" v="26" actId="47"/>
        <pc:sldMkLst>
          <pc:docMk/>
          <pc:sldMk cId="1681676956" sldId="359"/>
        </pc:sldMkLst>
      </pc:sldChg>
      <pc:sldChg chg="del">
        <pc:chgData name="Tabitha Carver-Roberts" userId="e61deb69-6fdd-4d32-9704-95849c364c6a" providerId="ADAL" clId="{4E3414B9-AE69-4A38-B857-0F17F51AAF30}" dt="2022-08-11T20:51:33.544" v="24" actId="47"/>
        <pc:sldMkLst>
          <pc:docMk/>
          <pc:sldMk cId="3498910940" sldId="360"/>
        </pc:sldMkLst>
      </pc:sldChg>
      <pc:sldChg chg="del">
        <pc:chgData name="Tabitha Carver-Roberts" userId="e61deb69-6fdd-4d32-9704-95849c364c6a" providerId="ADAL" clId="{4E3414B9-AE69-4A38-B857-0F17F51AAF30}" dt="2022-08-11T20:51:37.382" v="28" actId="47"/>
        <pc:sldMkLst>
          <pc:docMk/>
          <pc:sldMk cId="207165830" sldId="362"/>
        </pc:sldMkLst>
      </pc:sldChg>
      <pc:sldChg chg="modSp modNotes">
        <pc:chgData name="Tabitha Carver-Roberts" userId="e61deb69-6fdd-4d32-9704-95849c364c6a" providerId="ADAL" clId="{4E3414B9-AE69-4A38-B857-0F17F51AAF30}" dt="2022-08-10T18:26:24.857" v="1"/>
        <pc:sldMkLst>
          <pc:docMk/>
          <pc:sldMk cId="2607577887" sldId="363"/>
        </pc:sldMkLst>
        <pc:spChg chg="mod">
          <ac:chgData name="Tabitha Carver-Roberts" userId="e61deb69-6fdd-4d32-9704-95849c364c6a" providerId="ADAL" clId="{4E3414B9-AE69-4A38-B857-0F17F51AAF30}" dt="2022-08-10T18:26:24.857" v="1"/>
          <ac:spMkLst>
            <pc:docMk/>
            <pc:sldMk cId="2607577887" sldId="363"/>
            <ac:spMk id="4" creationId="{133FDB33-4851-4CC1-A3C4-51D853A3D9E9}"/>
          </ac:spMkLst>
        </pc:spChg>
      </pc:sldChg>
      <pc:sldChg chg="modSp mod">
        <pc:chgData name="Tabitha Carver-Roberts" userId="e61deb69-6fdd-4d32-9704-95849c364c6a" providerId="ADAL" clId="{4E3414B9-AE69-4A38-B857-0F17F51AAF30}" dt="2022-08-10T18:23:27.651" v="0" actId="6549"/>
        <pc:sldMkLst>
          <pc:docMk/>
          <pc:sldMk cId="715273417" sldId="365"/>
        </pc:sldMkLst>
        <pc:spChg chg="mod">
          <ac:chgData name="Tabitha Carver-Roberts" userId="e61deb69-6fdd-4d32-9704-95849c364c6a" providerId="ADAL" clId="{4E3414B9-AE69-4A38-B857-0F17F51AAF30}" dt="2022-08-10T18:23:27.651" v="0" actId="6549"/>
          <ac:spMkLst>
            <pc:docMk/>
            <pc:sldMk cId="715273417" sldId="365"/>
            <ac:spMk id="4" creationId="{6E83DB67-C822-4FE3-8CAC-CAA49FA59203}"/>
          </ac:spMkLst>
        </pc:spChg>
      </pc:sldChg>
      <pc:sldChg chg="modNotes">
        <pc:chgData name="Tabitha Carver-Roberts" userId="e61deb69-6fdd-4d32-9704-95849c364c6a" providerId="ADAL" clId="{4E3414B9-AE69-4A38-B857-0F17F51AAF30}" dt="2022-08-10T18:26:24.857" v="1"/>
        <pc:sldMkLst>
          <pc:docMk/>
          <pc:sldMk cId="277071743" sldId="366"/>
        </pc:sldMkLst>
      </pc:sldChg>
      <pc:sldChg chg="del">
        <pc:chgData name="Tabitha Carver-Roberts" userId="e61deb69-6fdd-4d32-9704-95849c364c6a" providerId="ADAL" clId="{4E3414B9-AE69-4A38-B857-0F17F51AAF30}" dt="2022-08-11T20:51:38.167" v="29" actId="47"/>
        <pc:sldMkLst>
          <pc:docMk/>
          <pc:sldMk cId="1395801060" sldId="367"/>
        </pc:sldMkLst>
      </pc:sldChg>
      <pc:sldChg chg="del">
        <pc:chgData name="Tabitha Carver-Roberts" userId="e61deb69-6fdd-4d32-9704-95849c364c6a" providerId="ADAL" clId="{4E3414B9-AE69-4A38-B857-0F17F51AAF30}" dt="2022-08-11T20:51:32.267" v="23" actId="47"/>
        <pc:sldMkLst>
          <pc:docMk/>
          <pc:sldMk cId="3069803151" sldId="369"/>
        </pc:sldMkLst>
      </pc:sldChg>
      <pc:sldChg chg="modSp mod">
        <pc:chgData name="Tabitha Carver-Roberts" userId="e61deb69-6fdd-4d32-9704-95849c364c6a" providerId="ADAL" clId="{4E3414B9-AE69-4A38-B857-0F17F51AAF30}" dt="2022-08-10T18:38:17.570" v="22" actId="313"/>
        <pc:sldMkLst>
          <pc:docMk/>
          <pc:sldMk cId="237818906" sldId="376"/>
        </pc:sldMkLst>
        <pc:spChg chg="mod">
          <ac:chgData name="Tabitha Carver-Roberts" userId="e61deb69-6fdd-4d32-9704-95849c364c6a" providerId="ADAL" clId="{4E3414B9-AE69-4A38-B857-0F17F51AAF30}" dt="2022-08-10T18:38:17.570" v="22" actId="313"/>
          <ac:spMkLst>
            <pc:docMk/>
            <pc:sldMk cId="237818906" sldId="376"/>
            <ac:spMk id="5" creationId="{C7C0F4C5-48CF-B717-3471-EBEE68013641}"/>
          </ac:spMkLst>
        </pc:spChg>
      </pc:sldChg>
    </pc:docChg>
  </pc:docChgLst>
  <pc:docChgLst>
    <pc:chgData name="Tabitha Carver-Roberts" userId="e61deb69-6fdd-4d32-9704-95849c364c6a" providerId="ADAL" clId="{670A3C61-BBB1-47F7-84A5-06793B1317D0}"/>
    <pc:docChg chg="custSel addSld modSld">
      <pc:chgData name="Tabitha Carver-Roberts" userId="e61deb69-6fdd-4d32-9704-95849c364c6a" providerId="ADAL" clId="{670A3C61-BBB1-47F7-84A5-06793B1317D0}" dt="2022-05-23T18:38:14.987" v="79" actId="20577"/>
      <pc:docMkLst>
        <pc:docMk/>
      </pc:docMkLst>
      <pc:sldChg chg="modSp mod">
        <pc:chgData name="Tabitha Carver-Roberts" userId="e61deb69-6fdd-4d32-9704-95849c364c6a" providerId="ADAL" clId="{670A3C61-BBB1-47F7-84A5-06793B1317D0}" dt="2022-05-20T23:05:56.945" v="51" actId="1035"/>
        <pc:sldMkLst>
          <pc:docMk/>
          <pc:sldMk cId="701093757" sldId="320"/>
        </pc:sldMkLst>
        <pc:picChg chg="mod">
          <ac:chgData name="Tabitha Carver-Roberts" userId="e61deb69-6fdd-4d32-9704-95849c364c6a" providerId="ADAL" clId="{670A3C61-BBB1-47F7-84A5-06793B1317D0}" dt="2022-05-20T23:05:56.945" v="51" actId="1035"/>
          <ac:picMkLst>
            <pc:docMk/>
            <pc:sldMk cId="701093757" sldId="320"/>
            <ac:picMk id="5" creationId="{D0D5CFD9-4CBF-4320-9E60-E1227BF90A10}"/>
          </ac:picMkLst>
        </pc:picChg>
      </pc:sldChg>
      <pc:sldChg chg="addSp delSp modSp mod delAnim modAnim delCm">
        <pc:chgData name="Tabitha Carver-Roberts" userId="e61deb69-6fdd-4d32-9704-95849c364c6a" providerId="ADAL" clId="{670A3C61-BBB1-47F7-84A5-06793B1317D0}" dt="2022-05-20T23:14:24.840" v="76"/>
        <pc:sldMkLst>
          <pc:docMk/>
          <pc:sldMk cId="1435641907" sldId="342"/>
        </pc:sldMkLst>
        <pc:spChg chg="add del mod">
          <ac:chgData name="Tabitha Carver-Roberts" userId="e61deb69-6fdd-4d32-9704-95849c364c6a" providerId="ADAL" clId="{670A3C61-BBB1-47F7-84A5-06793B1317D0}" dt="2022-05-20T23:08:29.520" v="68" actId="478"/>
          <ac:spMkLst>
            <pc:docMk/>
            <pc:sldMk cId="1435641907" sldId="342"/>
            <ac:spMk id="2" creationId="{E40ADE1E-95D3-4FF7-B571-06C3FA3BCAB8}"/>
          </ac:spMkLst>
        </pc:spChg>
        <pc:spChg chg="mod">
          <ac:chgData name="Tabitha Carver-Roberts" userId="e61deb69-6fdd-4d32-9704-95849c364c6a" providerId="ADAL" clId="{670A3C61-BBB1-47F7-84A5-06793B1317D0}" dt="2022-05-20T23:08:25.906" v="67" actId="404"/>
          <ac:spMkLst>
            <pc:docMk/>
            <pc:sldMk cId="1435641907" sldId="342"/>
            <ac:spMk id="5" creationId="{D80B7C19-6F41-4511-8307-1C5462F54065}"/>
          </ac:spMkLst>
        </pc:spChg>
        <pc:spChg chg="mod">
          <ac:chgData name="Tabitha Carver-Roberts" userId="e61deb69-6fdd-4d32-9704-95849c364c6a" providerId="ADAL" clId="{670A3C61-BBB1-47F7-84A5-06793B1317D0}" dt="2022-05-20T23:07:47.608" v="58" actId="14100"/>
          <ac:spMkLst>
            <pc:docMk/>
            <pc:sldMk cId="1435641907" sldId="342"/>
            <ac:spMk id="7" creationId="{03EB68CE-ED1E-4EFE-AFF4-221F29D9EF78}"/>
          </ac:spMkLst>
        </pc:spChg>
        <pc:spChg chg="mod">
          <ac:chgData name="Tabitha Carver-Roberts" userId="e61deb69-6fdd-4d32-9704-95849c364c6a" providerId="ADAL" clId="{670A3C61-BBB1-47F7-84A5-06793B1317D0}" dt="2022-05-20T23:08:02.161" v="61" actId="1076"/>
          <ac:spMkLst>
            <pc:docMk/>
            <pc:sldMk cId="1435641907" sldId="342"/>
            <ac:spMk id="8" creationId="{FB7A9D4B-146E-44DB-A2FB-4AD0BEB4B5A7}"/>
          </ac:spMkLst>
        </pc:spChg>
        <pc:spChg chg="mod">
          <ac:chgData name="Tabitha Carver-Roberts" userId="e61deb69-6fdd-4d32-9704-95849c364c6a" providerId="ADAL" clId="{670A3C61-BBB1-47F7-84A5-06793B1317D0}" dt="2022-05-20T23:08:14.129" v="63" actId="1076"/>
          <ac:spMkLst>
            <pc:docMk/>
            <pc:sldMk cId="1435641907" sldId="342"/>
            <ac:spMk id="9" creationId="{679B9B2C-41DD-44CF-A133-1C24E1E3B57F}"/>
          </ac:spMkLst>
        </pc:spChg>
        <pc:spChg chg="del">
          <ac:chgData name="Tabitha Carver-Roberts" userId="e61deb69-6fdd-4d32-9704-95849c364c6a" providerId="ADAL" clId="{670A3C61-BBB1-47F7-84A5-06793B1317D0}" dt="2022-05-20T23:06:57.657" v="53" actId="478"/>
          <ac:spMkLst>
            <pc:docMk/>
            <pc:sldMk cId="1435641907" sldId="342"/>
            <ac:spMk id="19" creationId="{BA79A1A4-7EFD-44BD-B266-8837C2B1091A}"/>
          </ac:spMkLst>
        </pc:spChg>
        <pc:picChg chg="del">
          <ac:chgData name="Tabitha Carver-Roberts" userId="e61deb69-6fdd-4d32-9704-95849c364c6a" providerId="ADAL" clId="{670A3C61-BBB1-47F7-84A5-06793B1317D0}" dt="2022-05-20T23:06:19.748" v="52" actId="478"/>
          <ac:picMkLst>
            <pc:docMk/>
            <pc:sldMk cId="1435641907" sldId="342"/>
            <ac:picMk id="4" creationId="{5E1140AB-1054-4868-BB21-029F4901866D}"/>
          </ac:picMkLst>
        </pc:picChg>
        <pc:picChg chg="add del mod">
          <ac:chgData name="Tabitha Carver-Roberts" userId="e61deb69-6fdd-4d32-9704-95849c364c6a" providerId="ADAL" clId="{670A3C61-BBB1-47F7-84A5-06793B1317D0}" dt="2022-05-20T23:09:41.506" v="71" actId="478"/>
          <ac:picMkLst>
            <pc:docMk/>
            <pc:sldMk cId="1435641907" sldId="342"/>
            <ac:picMk id="6" creationId="{A23596E2-38F5-463E-B900-D0A9BA9F6E43}"/>
          </ac:picMkLst>
        </pc:picChg>
        <pc:picChg chg="add mod">
          <ac:chgData name="Tabitha Carver-Roberts" userId="e61deb69-6fdd-4d32-9704-95849c364c6a" providerId="ADAL" clId="{670A3C61-BBB1-47F7-84A5-06793B1317D0}" dt="2022-05-20T23:11:45.337" v="75" actId="1076"/>
          <ac:picMkLst>
            <pc:docMk/>
            <pc:sldMk cId="1435641907" sldId="342"/>
            <ac:picMk id="10" creationId="{B753DCCB-BDE8-4305-BC0A-46789DA354CD}"/>
          </ac:picMkLst>
        </pc:picChg>
        <pc:cxnChg chg="mod">
          <ac:chgData name="Tabitha Carver-Roberts" userId="e61deb69-6fdd-4d32-9704-95849c364c6a" providerId="ADAL" clId="{670A3C61-BBB1-47F7-84A5-06793B1317D0}" dt="2022-05-20T23:07:54.281" v="59" actId="14100"/>
          <ac:cxnSpMkLst>
            <pc:docMk/>
            <pc:sldMk cId="1435641907" sldId="342"/>
            <ac:cxnSpMk id="13" creationId="{BD07C3F2-C102-4DAA-BCF8-85DAE5FCDD41}"/>
          </ac:cxnSpMkLst>
        </pc:cxnChg>
        <pc:cxnChg chg="mod">
          <ac:chgData name="Tabitha Carver-Roberts" userId="e61deb69-6fdd-4d32-9704-95849c364c6a" providerId="ADAL" clId="{670A3C61-BBB1-47F7-84A5-06793B1317D0}" dt="2022-05-20T23:08:08.054" v="62" actId="1076"/>
          <ac:cxnSpMkLst>
            <pc:docMk/>
            <pc:sldMk cId="1435641907" sldId="342"/>
            <ac:cxnSpMk id="15" creationId="{6CBF65FD-D3AD-43B7-916C-878A57532B2F}"/>
          </ac:cxnSpMkLst>
        </pc:cxnChg>
      </pc:sldChg>
      <pc:sldChg chg="addSp delSp modSp mod delAnim modAnim">
        <pc:chgData name="Tabitha Carver-Roberts" userId="e61deb69-6fdd-4d32-9704-95849c364c6a" providerId="ADAL" clId="{670A3C61-BBB1-47F7-84A5-06793B1317D0}" dt="2022-05-18T19:36:50.097" v="22" actId="1076"/>
        <pc:sldMkLst>
          <pc:docMk/>
          <pc:sldMk cId="207165830" sldId="362"/>
        </pc:sldMkLst>
        <pc:picChg chg="add mod">
          <ac:chgData name="Tabitha Carver-Roberts" userId="e61deb69-6fdd-4d32-9704-95849c364c6a" providerId="ADAL" clId="{670A3C61-BBB1-47F7-84A5-06793B1317D0}" dt="2022-05-18T19:36:50.097" v="22" actId="1076"/>
          <ac:picMkLst>
            <pc:docMk/>
            <pc:sldMk cId="207165830" sldId="362"/>
            <ac:picMk id="2" creationId="{0F627EA6-7A7D-4C01-BF6F-A96732F07453}"/>
          </ac:picMkLst>
        </pc:picChg>
        <pc:picChg chg="del">
          <ac:chgData name="Tabitha Carver-Roberts" userId="e61deb69-6fdd-4d32-9704-95849c364c6a" providerId="ADAL" clId="{670A3C61-BBB1-47F7-84A5-06793B1317D0}" dt="2022-05-18T19:36:24.508" v="16" actId="478"/>
          <ac:picMkLst>
            <pc:docMk/>
            <pc:sldMk cId="207165830" sldId="362"/>
            <ac:picMk id="5" creationId="{D517690E-7B23-40F1-A729-2FF2C59DC7DB}"/>
          </ac:picMkLst>
        </pc:picChg>
      </pc:sldChg>
      <pc:sldChg chg="modNotesTx">
        <pc:chgData name="Tabitha Carver-Roberts" userId="e61deb69-6fdd-4d32-9704-95849c364c6a" providerId="ADAL" clId="{670A3C61-BBB1-47F7-84A5-06793B1317D0}" dt="2022-05-23T18:38:14.987" v="79" actId="20577"/>
        <pc:sldMkLst>
          <pc:docMk/>
          <pc:sldMk cId="2607577887" sldId="363"/>
        </pc:sldMkLst>
      </pc:sldChg>
      <pc:sldChg chg="modSp mod">
        <pc:chgData name="Tabitha Carver-Roberts" userId="e61deb69-6fdd-4d32-9704-95849c364c6a" providerId="ADAL" clId="{670A3C61-BBB1-47F7-84A5-06793B1317D0}" dt="2022-05-17T20:22:22.338" v="15" actId="6549"/>
        <pc:sldMkLst>
          <pc:docMk/>
          <pc:sldMk cId="1931206945" sldId="368"/>
        </pc:sldMkLst>
        <pc:spChg chg="mod">
          <ac:chgData name="Tabitha Carver-Roberts" userId="e61deb69-6fdd-4d32-9704-95849c364c6a" providerId="ADAL" clId="{670A3C61-BBB1-47F7-84A5-06793B1317D0}" dt="2022-05-08T20:11:30.246" v="7" actId="20577"/>
          <ac:spMkLst>
            <pc:docMk/>
            <pc:sldMk cId="1931206945" sldId="368"/>
            <ac:spMk id="3" creationId="{B020D78E-5514-4F2C-91EA-649759955BE5}"/>
          </ac:spMkLst>
        </pc:spChg>
        <pc:spChg chg="mod">
          <ac:chgData name="Tabitha Carver-Roberts" userId="e61deb69-6fdd-4d32-9704-95849c364c6a" providerId="ADAL" clId="{670A3C61-BBB1-47F7-84A5-06793B1317D0}" dt="2022-05-17T20:22:22.338" v="15" actId="6549"/>
          <ac:spMkLst>
            <pc:docMk/>
            <pc:sldMk cId="1931206945" sldId="368"/>
            <ac:spMk id="7" creationId="{20B2E37E-0823-4941-A21A-CB959CF5F126}"/>
          </ac:spMkLst>
        </pc:spChg>
      </pc:sldChg>
      <pc:sldChg chg="addSp delSp modSp mod delAnim modAnim">
        <pc:chgData name="Tabitha Carver-Roberts" userId="e61deb69-6fdd-4d32-9704-95849c364c6a" providerId="ADAL" clId="{670A3C61-BBB1-47F7-84A5-06793B1317D0}" dt="2022-05-18T19:44:18.905" v="32" actId="1076"/>
        <pc:sldMkLst>
          <pc:docMk/>
          <pc:sldMk cId="3069803151" sldId="369"/>
        </pc:sldMkLst>
        <pc:picChg chg="add del mod">
          <ac:chgData name="Tabitha Carver-Roberts" userId="e61deb69-6fdd-4d32-9704-95849c364c6a" providerId="ADAL" clId="{670A3C61-BBB1-47F7-84A5-06793B1317D0}" dt="2022-05-18T19:38:10.183" v="29" actId="478"/>
          <ac:picMkLst>
            <pc:docMk/>
            <pc:sldMk cId="3069803151" sldId="369"/>
            <ac:picMk id="2" creationId="{F98B5756-5972-4741-9CCC-3336C6EF03B5}"/>
          </ac:picMkLst>
        </pc:picChg>
        <pc:picChg chg="add mod">
          <ac:chgData name="Tabitha Carver-Roberts" userId="e61deb69-6fdd-4d32-9704-95849c364c6a" providerId="ADAL" clId="{670A3C61-BBB1-47F7-84A5-06793B1317D0}" dt="2022-05-18T19:44:18.905" v="32" actId="1076"/>
          <ac:picMkLst>
            <pc:docMk/>
            <pc:sldMk cId="3069803151" sldId="369"/>
            <ac:picMk id="3" creationId="{CF08D853-0F13-43E9-9822-E8020DF2E5D7}"/>
          </ac:picMkLst>
        </pc:picChg>
        <pc:picChg chg="del">
          <ac:chgData name="Tabitha Carver-Roberts" userId="e61deb69-6fdd-4d32-9704-95849c364c6a" providerId="ADAL" clId="{670A3C61-BBB1-47F7-84A5-06793B1317D0}" dt="2022-05-18T19:37:01.972" v="23" actId="478"/>
          <ac:picMkLst>
            <pc:docMk/>
            <pc:sldMk cId="3069803151" sldId="369"/>
            <ac:picMk id="8" creationId="{F8DE7EBF-D4F2-4802-ACDA-D46EF5459B01}"/>
          </ac:picMkLst>
        </pc:picChg>
      </pc:sldChg>
      <pc:sldChg chg="add">
        <pc:chgData name="Tabitha Carver-Roberts" userId="e61deb69-6fdd-4d32-9704-95849c364c6a" providerId="ADAL" clId="{670A3C61-BBB1-47F7-84A5-06793B1317D0}" dt="2022-05-08T14:57:54.271" v="0"/>
        <pc:sldMkLst>
          <pc:docMk/>
          <pc:sldMk cId="2248406690" sldId="370"/>
        </pc:sldMkLst>
      </pc:sldChg>
      <pc:sldChg chg="modSp mod">
        <pc:chgData name="Tabitha Carver-Roberts" userId="e61deb69-6fdd-4d32-9704-95849c364c6a" providerId="ADAL" clId="{670A3C61-BBB1-47F7-84A5-06793B1317D0}" dt="2022-05-17T19:58:57.010" v="14" actId="313"/>
        <pc:sldMkLst>
          <pc:docMk/>
          <pc:sldMk cId="2750146561" sldId="371"/>
        </pc:sldMkLst>
        <pc:spChg chg="mod">
          <ac:chgData name="Tabitha Carver-Roberts" userId="e61deb69-6fdd-4d32-9704-95849c364c6a" providerId="ADAL" clId="{670A3C61-BBB1-47F7-84A5-06793B1317D0}" dt="2022-05-17T19:58:57.010" v="14" actId="313"/>
          <ac:spMkLst>
            <pc:docMk/>
            <pc:sldMk cId="2750146561" sldId="371"/>
            <ac:spMk id="6" creationId="{E35A94D9-9C29-4127-933F-E69DFF8CE4BB}"/>
          </ac:spMkLst>
        </pc:spChg>
      </pc:sldChg>
    </pc:docChg>
  </pc:docChgLst>
  <pc:docChgLst>
    <pc:chgData name="Rachel Fore" userId="S::rachel.fore@du.edu::fbb52738-ed2a-4c17-9a28-f15d55e1115c" providerId="AD" clId="Web-{4CC312B5-B6F6-9E39-CC0C-1FC3E111E348}"/>
    <pc:docChg chg="modSld">
      <pc:chgData name="Rachel Fore" userId="S::rachel.fore@du.edu::fbb52738-ed2a-4c17-9a28-f15d55e1115c" providerId="AD" clId="Web-{4CC312B5-B6F6-9E39-CC0C-1FC3E111E348}" dt="2022-09-07T16:17:18.681" v="1" actId="14100"/>
      <pc:docMkLst>
        <pc:docMk/>
      </pc:docMkLst>
      <pc:sldChg chg="modSp">
        <pc:chgData name="Rachel Fore" userId="S::rachel.fore@du.edu::fbb52738-ed2a-4c17-9a28-f15d55e1115c" providerId="AD" clId="Web-{4CC312B5-B6F6-9E39-CC0C-1FC3E111E348}" dt="2022-09-07T16:17:18.681" v="1" actId="14100"/>
        <pc:sldMkLst>
          <pc:docMk/>
          <pc:sldMk cId="4279950564" sldId="348"/>
        </pc:sldMkLst>
        <pc:picChg chg="mod">
          <ac:chgData name="Rachel Fore" userId="S::rachel.fore@du.edu::fbb52738-ed2a-4c17-9a28-f15d55e1115c" providerId="AD" clId="Web-{4CC312B5-B6F6-9E39-CC0C-1FC3E111E348}" dt="2022-09-07T16:17:18.681" v="1" actId="14100"/>
          <ac:picMkLst>
            <pc:docMk/>
            <pc:sldMk cId="4279950564" sldId="348"/>
            <ac:picMk id="2" creationId="{664C2543-B8A1-4703-B067-8382FEC93034}"/>
          </ac:picMkLst>
        </pc:picChg>
      </pc:sldChg>
    </pc:docChg>
  </pc:docChgLst>
  <pc:docChgLst>
    <pc:chgData name="Rachel Fore" userId="S::rachel.fore@du.edu::fbb52738-ed2a-4c17-9a28-f15d55e1115c" providerId="AD" clId="Web-{6A8DF838-469F-B3A3-25DF-D83FF5D7440A}"/>
    <pc:docChg chg="modSld">
      <pc:chgData name="Rachel Fore" userId="S::rachel.fore@du.edu::fbb52738-ed2a-4c17-9a28-f15d55e1115c" providerId="AD" clId="Web-{6A8DF838-469F-B3A3-25DF-D83FF5D7440A}" dt="2022-06-23T14:57:43.305" v="94"/>
      <pc:docMkLst>
        <pc:docMk/>
      </pc:docMkLst>
      <pc:sldChg chg="addCm modNotes">
        <pc:chgData name="Rachel Fore" userId="S::rachel.fore@du.edu::fbb52738-ed2a-4c17-9a28-f15d55e1115c" providerId="AD" clId="Web-{6A8DF838-469F-B3A3-25DF-D83FF5D7440A}" dt="2022-06-23T14:57:30.789" v="93"/>
        <pc:sldMkLst>
          <pc:docMk/>
          <pc:sldMk cId="1118663546" sldId="313"/>
        </pc:sldMkLst>
      </pc:sldChg>
      <pc:sldChg chg="addCm modNotes">
        <pc:chgData name="Rachel Fore" userId="S::rachel.fore@du.edu::fbb52738-ed2a-4c17-9a28-f15d55e1115c" providerId="AD" clId="Web-{6A8DF838-469F-B3A3-25DF-D83FF5D7440A}" dt="2022-06-23T14:57:43.305" v="94"/>
        <pc:sldMkLst>
          <pc:docMk/>
          <pc:sldMk cId="1931206945" sldId="368"/>
        </pc:sldMkLst>
      </pc:sldChg>
    </pc:docChg>
  </pc:docChgLst>
  <pc:docChgLst>
    <pc:chgData name="Rachel Fore" userId="S::rachel.fore@du.edu::fbb52738-ed2a-4c17-9a28-f15d55e1115c" providerId="AD" clId="Web-{2088C1F7-1C05-7177-98E7-D1E1E0E2065E}"/>
    <pc:docChg chg="addSld modSld modSection">
      <pc:chgData name="Rachel Fore" userId="S::rachel.fore@du.edu::fbb52738-ed2a-4c17-9a28-f15d55e1115c" providerId="AD" clId="Web-{2088C1F7-1C05-7177-98E7-D1E1E0E2065E}" dt="2022-05-11T02:46:45.849" v="19" actId="14100"/>
      <pc:docMkLst>
        <pc:docMk/>
      </pc:docMkLst>
      <pc:sldChg chg="modSp">
        <pc:chgData name="Rachel Fore" userId="S::rachel.fore@du.edu::fbb52738-ed2a-4c17-9a28-f15d55e1115c" providerId="AD" clId="Web-{2088C1F7-1C05-7177-98E7-D1E1E0E2065E}" dt="2022-05-11T02:46:45.849" v="19" actId="14100"/>
        <pc:sldMkLst>
          <pc:docMk/>
          <pc:sldMk cId="1802505156" sldId="296"/>
        </pc:sldMkLst>
        <pc:spChg chg="mod">
          <ac:chgData name="Rachel Fore" userId="S::rachel.fore@du.edu::fbb52738-ed2a-4c17-9a28-f15d55e1115c" providerId="AD" clId="Web-{2088C1F7-1C05-7177-98E7-D1E1E0E2065E}" dt="2022-05-11T02:46:45.849" v="19" actId="14100"/>
          <ac:spMkLst>
            <pc:docMk/>
            <pc:sldMk cId="1802505156" sldId="296"/>
            <ac:spMk id="3" creationId="{DAF5B7DD-58AF-4B70-A53A-E11A37BFF0DD}"/>
          </ac:spMkLst>
        </pc:spChg>
      </pc:sldChg>
      <pc:sldChg chg="add replId">
        <pc:chgData name="Rachel Fore" userId="S::rachel.fore@du.edu::fbb52738-ed2a-4c17-9a28-f15d55e1115c" providerId="AD" clId="Web-{2088C1F7-1C05-7177-98E7-D1E1E0E2065E}" dt="2022-05-11T02:46:16.270" v="0"/>
        <pc:sldMkLst>
          <pc:docMk/>
          <pc:sldMk cId="3242423576" sldId="372"/>
        </pc:sldMkLst>
      </pc:sldChg>
    </pc:docChg>
  </pc:docChgLst>
  <pc:docChgLst>
    <pc:chgData name="Tabitha Carver-Roberts" userId="e61deb69-6fdd-4d32-9704-95849c364c6a" providerId="ADAL" clId="{498E353C-9EFB-460B-9511-39B209B63560}"/>
    <pc:docChg chg="modSld">
      <pc:chgData name="Tabitha Carver-Roberts" userId="e61deb69-6fdd-4d32-9704-95849c364c6a" providerId="ADAL" clId="{498E353C-9EFB-460B-9511-39B209B63560}" dt="2022-07-16T00:44:11.408" v="3"/>
      <pc:docMkLst>
        <pc:docMk/>
      </pc:docMkLst>
      <pc:sldChg chg="delCm">
        <pc:chgData name="Tabitha Carver-Roberts" userId="e61deb69-6fdd-4d32-9704-95849c364c6a" providerId="ADAL" clId="{498E353C-9EFB-460B-9511-39B209B63560}" dt="2022-07-16T00:44:11.408" v="3"/>
        <pc:sldMkLst>
          <pc:docMk/>
          <pc:sldMk cId="1118663546" sldId="313"/>
        </pc:sldMkLst>
      </pc:sldChg>
      <pc:sldChg chg="modSp mod delCm">
        <pc:chgData name="Tabitha Carver-Roberts" userId="e61deb69-6fdd-4d32-9704-95849c364c6a" providerId="ADAL" clId="{498E353C-9EFB-460B-9511-39B209B63560}" dt="2022-07-16T00:44:00.524" v="2" actId="20577"/>
        <pc:sldMkLst>
          <pc:docMk/>
          <pc:sldMk cId="1931206945" sldId="368"/>
        </pc:sldMkLst>
        <pc:spChg chg="mod">
          <ac:chgData name="Tabitha Carver-Roberts" userId="e61deb69-6fdd-4d32-9704-95849c364c6a" providerId="ADAL" clId="{498E353C-9EFB-460B-9511-39B209B63560}" dt="2022-07-16T00:44:00.524" v="2" actId="20577"/>
          <ac:spMkLst>
            <pc:docMk/>
            <pc:sldMk cId="1931206945" sldId="368"/>
            <ac:spMk id="7" creationId="{20B2E37E-0823-4941-A21A-CB959CF5F126}"/>
          </ac:spMkLst>
        </pc:spChg>
      </pc:sldChg>
    </pc:docChg>
  </pc:docChgLst>
  <pc:docChgLst>
    <pc:chgData name="Gwynne Middleton" userId="f67fd406-b6d2-4410-bb8e-823fe9e6ae56" providerId="ADAL" clId="{7FABCD99-CDD0-442B-85DE-F34647CE2795}"/>
    <pc:docChg chg="custSel modSld">
      <pc:chgData name="Gwynne Middleton" userId="f67fd406-b6d2-4410-bb8e-823fe9e6ae56" providerId="ADAL" clId="{7FABCD99-CDD0-442B-85DE-F34647CE2795}" dt="2022-04-25T20:58:26.126" v="128" actId="20577"/>
      <pc:docMkLst>
        <pc:docMk/>
      </pc:docMkLst>
      <pc:sldChg chg="modSp">
        <pc:chgData name="Gwynne Middleton" userId="f67fd406-b6d2-4410-bb8e-823fe9e6ae56" providerId="ADAL" clId="{7FABCD99-CDD0-442B-85DE-F34647CE2795}" dt="2022-04-19T19:50:04.085" v="109" actId="20577"/>
        <pc:sldMkLst>
          <pc:docMk/>
          <pc:sldMk cId="1802505156" sldId="296"/>
        </pc:sldMkLst>
        <pc:spChg chg="mod">
          <ac:chgData name="Gwynne Middleton" userId="f67fd406-b6d2-4410-bb8e-823fe9e6ae56" providerId="ADAL" clId="{7FABCD99-CDD0-442B-85DE-F34647CE2795}" dt="2022-04-19T19:50:04.085" v="109" actId="20577"/>
          <ac:spMkLst>
            <pc:docMk/>
            <pc:sldMk cId="1802505156" sldId="296"/>
            <ac:spMk id="3" creationId="{DAF5B7DD-58AF-4B70-A53A-E11A37BFF0DD}"/>
          </ac:spMkLst>
        </pc:spChg>
      </pc:sldChg>
      <pc:sldChg chg="modSp">
        <pc:chgData name="Gwynne Middleton" userId="f67fd406-b6d2-4410-bb8e-823fe9e6ae56" providerId="ADAL" clId="{7FABCD99-CDD0-442B-85DE-F34647CE2795}" dt="2022-04-20T21:01:42.216" v="110" actId="20577"/>
        <pc:sldMkLst>
          <pc:docMk/>
          <pc:sldMk cId="701093757" sldId="320"/>
        </pc:sldMkLst>
        <pc:spChg chg="mod">
          <ac:chgData name="Gwynne Middleton" userId="f67fd406-b6d2-4410-bb8e-823fe9e6ae56" providerId="ADAL" clId="{7FABCD99-CDD0-442B-85DE-F34647CE2795}" dt="2022-04-20T21:01:42.216" v="110" actId="20577"/>
          <ac:spMkLst>
            <pc:docMk/>
            <pc:sldMk cId="701093757" sldId="320"/>
            <ac:spMk id="4" creationId="{CC242EFB-05F9-4CA1-8F21-E69ADC9A49AF}"/>
          </ac:spMkLst>
        </pc:spChg>
      </pc:sldChg>
      <pc:sldChg chg="modSp addCm modCm">
        <pc:chgData name="Gwynne Middleton" userId="f67fd406-b6d2-4410-bb8e-823fe9e6ae56" providerId="ADAL" clId="{7FABCD99-CDD0-442B-85DE-F34647CE2795}" dt="2022-04-13T21:10:54.012" v="5"/>
        <pc:sldMkLst>
          <pc:docMk/>
          <pc:sldMk cId="237390588" sldId="321"/>
        </pc:sldMkLst>
        <pc:spChg chg="mod">
          <ac:chgData name="Gwynne Middleton" userId="f67fd406-b6d2-4410-bb8e-823fe9e6ae56" providerId="ADAL" clId="{7FABCD99-CDD0-442B-85DE-F34647CE2795}" dt="2022-04-13T21:09:59.464" v="3" actId="20577"/>
          <ac:spMkLst>
            <pc:docMk/>
            <pc:sldMk cId="237390588" sldId="321"/>
            <ac:spMk id="6" creationId="{6C98CED0-55CC-4647-9DB2-FBFDAF6DA2BD}"/>
          </ac:spMkLst>
        </pc:spChg>
      </pc:sldChg>
      <pc:sldChg chg="modSp">
        <pc:chgData name="Gwynne Middleton" userId="f67fd406-b6d2-4410-bb8e-823fe9e6ae56" providerId="ADAL" clId="{7FABCD99-CDD0-442B-85DE-F34647CE2795}" dt="2022-04-25T20:35:36.582" v="127" actId="20577"/>
        <pc:sldMkLst>
          <pc:docMk/>
          <pc:sldMk cId="4068445497" sldId="323"/>
        </pc:sldMkLst>
        <pc:spChg chg="mod">
          <ac:chgData name="Gwynne Middleton" userId="f67fd406-b6d2-4410-bb8e-823fe9e6ae56" providerId="ADAL" clId="{7FABCD99-CDD0-442B-85DE-F34647CE2795}" dt="2022-04-25T20:35:36.582" v="127" actId="20577"/>
          <ac:spMkLst>
            <pc:docMk/>
            <pc:sldMk cId="4068445497" sldId="323"/>
            <ac:spMk id="6" creationId="{3B196D85-D56A-429A-8127-48B50B3D38E3}"/>
          </ac:spMkLst>
        </pc:spChg>
      </pc:sldChg>
      <pc:sldChg chg="modSp">
        <pc:chgData name="Gwynne Middleton" userId="f67fd406-b6d2-4410-bb8e-823fe9e6ae56" providerId="ADAL" clId="{7FABCD99-CDD0-442B-85DE-F34647CE2795}" dt="2022-04-15T15:30:15.148" v="11" actId="20577"/>
        <pc:sldMkLst>
          <pc:docMk/>
          <pc:sldMk cId="2762664062" sldId="324"/>
        </pc:sldMkLst>
        <pc:spChg chg="mod">
          <ac:chgData name="Gwynne Middleton" userId="f67fd406-b6d2-4410-bb8e-823fe9e6ae56" providerId="ADAL" clId="{7FABCD99-CDD0-442B-85DE-F34647CE2795}" dt="2022-04-15T15:30:15.148" v="11" actId="20577"/>
          <ac:spMkLst>
            <pc:docMk/>
            <pc:sldMk cId="2762664062" sldId="324"/>
            <ac:spMk id="7" creationId="{94B0C188-B1DD-457B-9DC9-AA9B6B538181}"/>
          </ac:spMkLst>
        </pc:spChg>
      </pc:sldChg>
      <pc:sldChg chg="addCm delCm modCm">
        <pc:chgData name="Gwynne Middleton" userId="f67fd406-b6d2-4410-bb8e-823fe9e6ae56" providerId="ADAL" clId="{7FABCD99-CDD0-442B-85DE-F34647CE2795}" dt="2022-04-21T14:27:56.151" v="111"/>
        <pc:sldMkLst>
          <pc:docMk/>
          <pc:sldMk cId="1435641907" sldId="342"/>
        </pc:sldMkLst>
      </pc:sldChg>
      <pc:sldChg chg="modSp addCm modCm">
        <pc:chgData name="Gwynne Middleton" userId="f67fd406-b6d2-4410-bb8e-823fe9e6ae56" providerId="ADAL" clId="{7FABCD99-CDD0-442B-85DE-F34647CE2795}" dt="2022-04-19T16:48:45.253" v="90" actId="20577"/>
        <pc:sldMkLst>
          <pc:docMk/>
          <pc:sldMk cId="2405428806" sldId="344"/>
        </pc:sldMkLst>
        <pc:spChg chg="mod">
          <ac:chgData name="Gwynne Middleton" userId="f67fd406-b6d2-4410-bb8e-823fe9e6ae56" providerId="ADAL" clId="{7FABCD99-CDD0-442B-85DE-F34647CE2795}" dt="2022-04-19T16:47:48.335" v="73" actId="20577"/>
          <ac:spMkLst>
            <pc:docMk/>
            <pc:sldMk cId="2405428806" sldId="344"/>
            <ac:spMk id="2" creationId="{90B3D26C-9EA4-4426-962B-788C5FED8DBE}"/>
          </ac:spMkLst>
        </pc:spChg>
        <pc:spChg chg="mod">
          <ac:chgData name="Gwynne Middleton" userId="f67fd406-b6d2-4410-bb8e-823fe9e6ae56" providerId="ADAL" clId="{7FABCD99-CDD0-442B-85DE-F34647CE2795}" dt="2022-04-19T16:46:40.719" v="56" actId="20577"/>
          <ac:spMkLst>
            <pc:docMk/>
            <pc:sldMk cId="2405428806" sldId="344"/>
            <ac:spMk id="4" creationId="{3B52166A-97EE-4929-BAF2-4803811C377F}"/>
          </ac:spMkLst>
        </pc:spChg>
        <pc:spChg chg="mod">
          <ac:chgData name="Gwynne Middleton" userId="f67fd406-b6d2-4410-bb8e-823fe9e6ae56" providerId="ADAL" clId="{7FABCD99-CDD0-442B-85DE-F34647CE2795}" dt="2022-04-19T16:48:45.253" v="90" actId="20577"/>
          <ac:spMkLst>
            <pc:docMk/>
            <pc:sldMk cId="2405428806" sldId="344"/>
            <ac:spMk id="5" creationId="{B36DF003-9944-4823-8F26-475C5099EEBF}"/>
          </ac:spMkLst>
        </pc:spChg>
      </pc:sldChg>
      <pc:sldChg chg="modSp">
        <pc:chgData name="Gwynne Middleton" userId="f67fd406-b6d2-4410-bb8e-823fe9e6ae56" providerId="ADAL" clId="{7FABCD99-CDD0-442B-85DE-F34647CE2795}" dt="2022-04-25T20:58:26.126" v="128" actId="20577"/>
        <pc:sldMkLst>
          <pc:docMk/>
          <pc:sldMk cId="1347627079" sldId="349"/>
        </pc:sldMkLst>
        <pc:spChg chg="mod">
          <ac:chgData name="Gwynne Middleton" userId="f67fd406-b6d2-4410-bb8e-823fe9e6ae56" providerId="ADAL" clId="{7FABCD99-CDD0-442B-85DE-F34647CE2795}" dt="2022-04-25T20:58:26.126" v="128" actId="20577"/>
          <ac:spMkLst>
            <pc:docMk/>
            <pc:sldMk cId="1347627079" sldId="349"/>
            <ac:spMk id="4" creationId="{0DCE5620-C9CF-40A6-AE07-B241654EE716}"/>
          </ac:spMkLst>
        </pc:spChg>
      </pc:sldChg>
      <pc:sldChg chg="modSp">
        <pc:chgData name="Gwynne Middleton" userId="f67fd406-b6d2-4410-bb8e-823fe9e6ae56" providerId="ADAL" clId="{7FABCD99-CDD0-442B-85DE-F34647CE2795}" dt="2022-04-19T17:24:55.811" v="105" actId="20577"/>
        <pc:sldMkLst>
          <pc:docMk/>
          <pc:sldMk cId="1914638509" sldId="352"/>
        </pc:sldMkLst>
        <pc:spChg chg="mod">
          <ac:chgData name="Gwynne Middleton" userId="f67fd406-b6d2-4410-bb8e-823fe9e6ae56" providerId="ADAL" clId="{7FABCD99-CDD0-442B-85DE-F34647CE2795}" dt="2022-04-19T17:24:55.811" v="105" actId="20577"/>
          <ac:spMkLst>
            <pc:docMk/>
            <pc:sldMk cId="1914638509" sldId="352"/>
            <ac:spMk id="3" creationId="{5454BF57-2381-4A4D-BCE8-CD9155C3ECBC}"/>
          </ac:spMkLst>
        </pc:spChg>
      </pc:sldChg>
      <pc:sldChg chg="modSp">
        <pc:chgData name="Gwynne Middleton" userId="f67fd406-b6d2-4410-bb8e-823fe9e6ae56" providerId="ADAL" clId="{7FABCD99-CDD0-442B-85DE-F34647CE2795}" dt="2022-04-21T16:30:06.093" v="113" actId="20577"/>
        <pc:sldMkLst>
          <pc:docMk/>
          <pc:sldMk cId="3498910940" sldId="360"/>
        </pc:sldMkLst>
        <pc:graphicFrameChg chg="mod">
          <ac:chgData name="Gwynne Middleton" userId="f67fd406-b6d2-4410-bb8e-823fe9e6ae56" providerId="ADAL" clId="{7FABCD99-CDD0-442B-85DE-F34647CE2795}" dt="2022-04-21T16:30:06.093" v="113" actId="20577"/>
          <ac:graphicFrameMkLst>
            <pc:docMk/>
            <pc:sldMk cId="3498910940" sldId="360"/>
            <ac:graphicFrameMk id="5" creationId="{9CE887C4-71C9-4A59-ADB9-A055C242B63B}"/>
          </ac:graphicFrameMkLst>
        </pc:graphicFrameChg>
      </pc:sldChg>
      <pc:sldChg chg="modSp">
        <pc:chgData name="Gwynne Middleton" userId="f67fd406-b6d2-4410-bb8e-823fe9e6ae56" providerId="ADAL" clId="{7FABCD99-CDD0-442B-85DE-F34647CE2795}" dt="2022-04-19T16:34:06.161" v="55" actId="20577"/>
        <pc:sldMkLst>
          <pc:docMk/>
          <pc:sldMk cId="1931206945" sldId="368"/>
        </pc:sldMkLst>
        <pc:spChg chg="mod">
          <ac:chgData name="Gwynne Middleton" userId="f67fd406-b6d2-4410-bb8e-823fe9e6ae56" providerId="ADAL" clId="{7FABCD99-CDD0-442B-85DE-F34647CE2795}" dt="2022-04-19T16:34:06.161" v="55" actId="20577"/>
          <ac:spMkLst>
            <pc:docMk/>
            <pc:sldMk cId="1931206945" sldId="368"/>
            <ac:spMk id="7" creationId="{20B2E37E-0823-4941-A21A-CB959CF5F126}"/>
          </ac:spMkLst>
        </pc:spChg>
      </pc:sldChg>
    </pc:docChg>
  </pc:docChgLst>
  <pc:docChgLst>
    <pc:chgData name="Tabitha Carver-Roberts" userId="e61deb69-6fdd-4d32-9704-95849c364c6a" providerId="ADAL" clId="{A8AAD6CE-2E92-4E5F-BA5A-A66CB1819B3A}"/>
    <pc:docChg chg="modSld">
      <pc:chgData name="Tabitha Carver-Roberts" userId="e61deb69-6fdd-4d32-9704-95849c364c6a" providerId="ADAL" clId="{A8AAD6CE-2E92-4E5F-BA5A-A66CB1819B3A}" dt="2024-09-17T03:07:31.161" v="386" actId="962"/>
      <pc:docMkLst>
        <pc:docMk/>
      </pc:docMkLst>
      <pc:sldChg chg="modSp mod">
        <pc:chgData name="Tabitha Carver-Roberts" userId="e61deb69-6fdd-4d32-9704-95849c364c6a" providerId="ADAL" clId="{A8AAD6CE-2E92-4E5F-BA5A-A66CB1819B3A}" dt="2024-09-17T03:03:25.178" v="0" actId="962"/>
        <pc:sldMkLst>
          <pc:docMk/>
          <pc:sldMk cId="1326936102" sldId="294"/>
        </pc:sldMkLst>
        <pc:picChg chg="mod">
          <ac:chgData name="Tabitha Carver-Roberts" userId="e61deb69-6fdd-4d32-9704-95849c364c6a" providerId="ADAL" clId="{A8AAD6CE-2E92-4E5F-BA5A-A66CB1819B3A}" dt="2024-09-17T03:03:25.178" v="0" actId="962"/>
          <ac:picMkLst>
            <pc:docMk/>
            <pc:sldMk cId="1326936102" sldId="294"/>
            <ac:picMk id="3" creationId="{347AD91E-BB1A-4291-AF9C-60476557F5E6}"/>
          </ac:picMkLst>
        </pc:picChg>
      </pc:sldChg>
      <pc:sldChg chg="modSp mod">
        <pc:chgData name="Tabitha Carver-Roberts" userId="e61deb69-6fdd-4d32-9704-95849c364c6a" providerId="ADAL" clId="{A8AAD6CE-2E92-4E5F-BA5A-A66CB1819B3A}" dt="2024-09-17T03:04:53.010" v="160" actId="962"/>
        <pc:sldMkLst>
          <pc:docMk/>
          <pc:sldMk cId="3662802899" sldId="298"/>
        </pc:sldMkLst>
        <pc:picChg chg="mod">
          <ac:chgData name="Tabitha Carver-Roberts" userId="e61deb69-6fdd-4d32-9704-95849c364c6a" providerId="ADAL" clId="{A8AAD6CE-2E92-4E5F-BA5A-A66CB1819B3A}" dt="2024-09-17T03:04:53.010" v="160" actId="962"/>
          <ac:picMkLst>
            <pc:docMk/>
            <pc:sldMk cId="3662802899" sldId="298"/>
            <ac:picMk id="5" creationId="{ECF9731B-F6BB-421E-89E6-B9F9CE82D4D6}"/>
          </ac:picMkLst>
        </pc:picChg>
      </pc:sldChg>
      <pc:sldChg chg="modSp mod">
        <pc:chgData name="Tabitha Carver-Roberts" userId="e61deb69-6fdd-4d32-9704-95849c364c6a" providerId="ADAL" clId="{A8AAD6CE-2E92-4E5F-BA5A-A66CB1819B3A}" dt="2024-09-17T03:05:03.541" v="161" actId="962"/>
        <pc:sldMkLst>
          <pc:docMk/>
          <pc:sldMk cId="701093757" sldId="320"/>
        </pc:sldMkLst>
        <pc:picChg chg="mod">
          <ac:chgData name="Tabitha Carver-Roberts" userId="e61deb69-6fdd-4d32-9704-95849c364c6a" providerId="ADAL" clId="{A8AAD6CE-2E92-4E5F-BA5A-A66CB1819B3A}" dt="2024-09-17T03:05:03.541" v="161" actId="962"/>
          <ac:picMkLst>
            <pc:docMk/>
            <pc:sldMk cId="701093757" sldId="320"/>
            <ac:picMk id="6" creationId="{732BA63B-A55D-216E-5CA6-DA73DFADD948}"/>
          </ac:picMkLst>
        </pc:picChg>
      </pc:sldChg>
      <pc:sldChg chg="modSp mod">
        <pc:chgData name="Tabitha Carver-Roberts" userId="e61deb69-6fdd-4d32-9704-95849c364c6a" providerId="ADAL" clId="{A8AAD6CE-2E92-4E5F-BA5A-A66CB1819B3A}" dt="2024-09-17T03:04:43.389" v="159" actId="962"/>
        <pc:sldMkLst>
          <pc:docMk/>
          <pc:sldMk cId="4068445497" sldId="323"/>
        </pc:sldMkLst>
        <pc:picChg chg="mod">
          <ac:chgData name="Tabitha Carver-Roberts" userId="e61deb69-6fdd-4d32-9704-95849c364c6a" providerId="ADAL" clId="{A8AAD6CE-2E92-4E5F-BA5A-A66CB1819B3A}" dt="2024-09-17T03:04:43.389" v="159" actId="962"/>
          <ac:picMkLst>
            <pc:docMk/>
            <pc:sldMk cId="4068445497" sldId="323"/>
            <ac:picMk id="3" creationId="{4DF4B3A9-9F0F-4048-9D5B-C5EC7BCD6FF9}"/>
          </ac:picMkLst>
        </pc:picChg>
      </pc:sldChg>
      <pc:sldChg chg="modSp mod">
        <pc:chgData name="Tabitha Carver-Roberts" userId="e61deb69-6fdd-4d32-9704-95849c364c6a" providerId="ADAL" clId="{A8AAD6CE-2E92-4E5F-BA5A-A66CB1819B3A}" dt="2024-09-17T03:06:57.417" v="262" actId="962"/>
        <pc:sldMkLst>
          <pc:docMk/>
          <pc:sldMk cId="2762664062" sldId="324"/>
        </pc:sldMkLst>
        <pc:picChg chg="mod">
          <ac:chgData name="Tabitha Carver-Roberts" userId="e61deb69-6fdd-4d32-9704-95849c364c6a" providerId="ADAL" clId="{A8AAD6CE-2E92-4E5F-BA5A-A66CB1819B3A}" dt="2024-09-17T03:06:57.417" v="262" actId="962"/>
          <ac:picMkLst>
            <pc:docMk/>
            <pc:sldMk cId="2762664062" sldId="324"/>
            <ac:picMk id="12" creationId="{0EB8A585-22C8-476C-857B-FB7E38FEAE15}"/>
          </ac:picMkLst>
        </pc:picChg>
      </pc:sldChg>
      <pc:sldChg chg="modSp mod">
        <pc:chgData name="Tabitha Carver-Roberts" userId="e61deb69-6fdd-4d32-9704-95849c364c6a" providerId="ADAL" clId="{A8AAD6CE-2E92-4E5F-BA5A-A66CB1819B3A}" dt="2024-09-17T03:04:04.246" v="153" actId="962"/>
        <pc:sldMkLst>
          <pc:docMk/>
          <pc:sldMk cId="1435641907" sldId="342"/>
        </pc:sldMkLst>
        <pc:spChg chg="mod">
          <ac:chgData name="Tabitha Carver-Roberts" userId="e61deb69-6fdd-4d32-9704-95849c364c6a" providerId="ADAL" clId="{A8AAD6CE-2E92-4E5F-BA5A-A66CB1819B3A}" dt="2024-09-17T03:03:55.658" v="149" actId="962"/>
          <ac:spMkLst>
            <pc:docMk/>
            <pc:sldMk cId="1435641907" sldId="342"/>
            <ac:spMk id="7" creationId="{03EB68CE-ED1E-4EFE-AFF4-221F29D9EF78}"/>
          </ac:spMkLst>
        </pc:spChg>
        <pc:spChg chg="mod">
          <ac:chgData name="Tabitha Carver-Roberts" userId="e61deb69-6fdd-4d32-9704-95849c364c6a" providerId="ADAL" clId="{A8AAD6CE-2E92-4E5F-BA5A-A66CB1819B3A}" dt="2024-09-17T03:03:58.357" v="150" actId="962"/>
          <ac:spMkLst>
            <pc:docMk/>
            <pc:sldMk cId="1435641907" sldId="342"/>
            <ac:spMk id="8" creationId="{FB7A9D4B-146E-44DB-A2FB-4AD0BEB4B5A7}"/>
          </ac:spMkLst>
        </pc:spChg>
        <pc:spChg chg="mod">
          <ac:chgData name="Tabitha Carver-Roberts" userId="e61deb69-6fdd-4d32-9704-95849c364c6a" providerId="ADAL" clId="{A8AAD6CE-2E92-4E5F-BA5A-A66CB1819B3A}" dt="2024-09-17T03:04:00.469" v="151" actId="962"/>
          <ac:spMkLst>
            <pc:docMk/>
            <pc:sldMk cId="1435641907" sldId="342"/>
            <ac:spMk id="9" creationId="{679B9B2C-41DD-44CF-A133-1C24E1E3B57F}"/>
          </ac:spMkLst>
        </pc:spChg>
        <pc:cxnChg chg="mod">
          <ac:chgData name="Tabitha Carver-Roberts" userId="e61deb69-6fdd-4d32-9704-95849c364c6a" providerId="ADAL" clId="{A8AAD6CE-2E92-4E5F-BA5A-A66CB1819B3A}" dt="2024-09-17T03:04:02.452" v="152" actId="962"/>
          <ac:cxnSpMkLst>
            <pc:docMk/>
            <pc:sldMk cId="1435641907" sldId="342"/>
            <ac:cxnSpMk id="13" creationId="{BD07C3F2-C102-4DAA-BCF8-85DAE5FCDD41}"/>
          </ac:cxnSpMkLst>
        </pc:cxnChg>
        <pc:cxnChg chg="mod">
          <ac:chgData name="Tabitha Carver-Roberts" userId="e61deb69-6fdd-4d32-9704-95849c364c6a" providerId="ADAL" clId="{A8AAD6CE-2E92-4E5F-BA5A-A66CB1819B3A}" dt="2024-09-17T03:04:04.246" v="153" actId="962"/>
          <ac:cxnSpMkLst>
            <pc:docMk/>
            <pc:sldMk cId="1435641907" sldId="342"/>
            <ac:cxnSpMk id="15" creationId="{6CBF65FD-D3AD-43B7-916C-878A57532B2F}"/>
          </ac:cxnSpMkLst>
        </pc:cxnChg>
      </pc:sldChg>
      <pc:sldChg chg="modSp mod">
        <pc:chgData name="Tabitha Carver-Roberts" userId="e61deb69-6fdd-4d32-9704-95849c364c6a" providerId="ADAL" clId="{A8AAD6CE-2E92-4E5F-BA5A-A66CB1819B3A}" dt="2024-09-17T03:07:31.161" v="386" actId="962"/>
        <pc:sldMkLst>
          <pc:docMk/>
          <pc:sldMk cId="580241503" sldId="343"/>
        </pc:sldMkLst>
        <pc:picChg chg="mod">
          <ac:chgData name="Tabitha Carver-Roberts" userId="e61deb69-6fdd-4d32-9704-95849c364c6a" providerId="ADAL" clId="{A8AAD6CE-2E92-4E5F-BA5A-A66CB1819B3A}" dt="2024-09-17T03:04:08.063" v="154" actId="962"/>
          <ac:picMkLst>
            <pc:docMk/>
            <pc:sldMk cId="580241503" sldId="343"/>
            <ac:picMk id="8" creationId="{A97D168B-7E8A-408A-94AC-99EED404A7A9}"/>
          </ac:picMkLst>
        </pc:picChg>
        <pc:picChg chg="mod">
          <ac:chgData name="Tabitha Carver-Roberts" userId="e61deb69-6fdd-4d32-9704-95849c364c6a" providerId="ADAL" clId="{A8AAD6CE-2E92-4E5F-BA5A-A66CB1819B3A}" dt="2024-09-17T03:07:31.161" v="386" actId="962"/>
          <ac:picMkLst>
            <pc:docMk/>
            <pc:sldMk cId="580241503" sldId="343"/>
            <ac:picMk id="10" creationId="{4C53AA57-AE18-479A-9932-BE2270AD5A6D}"/>
          </ac:picMkLst>
        </pc:picChg>
      </pc:sldChg>
      <pc:sldChg chg="modSp mod">
        <pc:chgData name="Tabitha Carver-Roberts" userId="e61deb69-6fdd-4d32-9704-95849c364c6a" providerId="ADAL" clId="{A8AAD6CE-2E92-4E5F-BA5A-A66CB1819B3A}" dt="2024-09-17T03:05:34.616" v="163" actId="13244"/>
        <pc:sldMkLst>
          <pc:docMk/>
          <pc:sldMk cId="2405428806" sldId="344"/>
        </pc:sldMkLst>
        <pc:spChg chg="ord">
          <ac:chgData name="Tabitha Carver-Roberts" userId="e61deb69-6fdd-4d32-9704-95849c364c6a" providerId="ADAL" clId="{A8AAD6CE-2E92-4E5F-BA5A-A66CB1819B3A}" dt="2024-09-17T03:05:34.616" v="163" actId="13244"/>
          <ac:spMkLst>
            <pc:docMk/>
            <pc:sldMk cId="2405428806" sldId="344"/>
            <ac:spMk id="4" creationId="{3B52166A-97EE-4929-BAF2-4803811C377F}"/>
          </ac:spMkLst>
        </pc:spChg>
      </pc:sldChg>
      <pc:sldChg chg="modSp mod">
        <pc:chgData name="Tabitha Carver-Roberts" userId="e61deb69-6fdd-4d32-9704-95849c364c6a" providerId="ADAL" clId="{A8AAD6CE-2E92-4E5F-BA5A-A66CB1819B3A}" dt="2024-09-17T03:05:44.612" v="164" actId="962"/>
        <pc:sldMkLst>
          <pc:docMk/>
          <pc:sldMk cId="1347627079" sldId="349"/>
        </pc:sldMkLst>
        <pc:picChg chg="mod">
          <ac:chgData name="Tabitha Carver-Roberts" userId="e61deb69-6fdd-4d32-9704-95849c364c6a" providerId="ADAL" clId="{A8AAD6CE-2E92-4E5F-BA5A-A66CB1819B3A}" dt="2024-09-17T03:05:44.612" v="164" actId="962"/>
          <ac:picMkLst>
            <pc:docMk/>
            <pc:sldMk cId="1347627079" sldId="349"/>
            <ac:picMk id="6" creationId="{A05F9A59-8272-46F3-A8CA-FEB8570D14A6}"/>
          </ac:picMkLst>
        </pc:picChg>
      </pc:sldChg>
      <pc:sldChg chg="modSp mod">
        <pc:chgData name="Tabitha Carver-Roberts" userId="e61deb69-6fdd-4d32-9704-95849c364c6a" providerId="ADAL" clId="{A8AAD6CE-2E92-4E5F-BA5A-A66CB1819B3A}" dt="2024-09-17T03:05:55.262" v="166" actId="13244"/>
        <pc:sldMkLst>
          <pc:docMk/>
          <pc:sldMk cId="1914638509" sldId="352"/>
        </pc:sldMkLst>
        <pc:spChg chg="ord">
          <ac:chgData name="Tabitha Carver-Roberts" userId="e61deb69-6fdd-4d32-9704-95849c364c6a" providerId="ADAL" clId="{A8AAD6CE-2E92-4E5F-BA5A-A66CB1819B3A}" dt="2024-09-17T03:05:55.262" v="166" actId="13244"/>
          <ac:spMkLst>
            <pc:docMk/>
            <pc:sldMk cId="1914638509" sldId="352"/>
            <ac:spMk id="2" creationId="{A380757D-18BE-4400-9F8E-C57B464F7452}"/>
          </ac:spMkLst>
        </pc:spChg>
        <pc:picChg chg="mod">
          <ac:chgData name="Tabitha Carver-Roberts" userId="e61deb69-6fdd-4d32-9704-95849c364c6a" providerId="ADAL" clId="{A8AAD6CE-2E92-4E5F-BA5A-A66CB1819B3A}" dt="2024-09-17T03:05:53.331" v="165" actId="962"/>
          <ac:picMkLst>
            <pc:docMk/>
            <pc:sldMk cId="1914638509" sldId="352"/>
            <ac:picMk id="7" creationId="{8916FCA4-252B-45A5-B7B5-DCAAC2EDF3F4}"/>
          </ac:picMkLst>
        </pc:picChg>
      </pc:sldChg>
      <pc:sldChg chg="modSp mod">
        <pc:chgData name="Tabitha Carver-Roberts" userId="e61deb69-6fdd-4d32-9704-95849c364c6a" providerId="ADAL" clId="{A8AAD6CE-2E92-4E5F-BA5A-A66CB1819B3A}" dt="2024-09-17T03:06:18.806" v="167" actId="962"/>
        <pc:sldMkLst>
          <pc:docMk/>
          <pc:sldMk cId="1681676956" sldId="359"/>
        </pc:sldMkLst>
        <pc:picChg chg="mod">
          <ac:chgData name="Tabitha Carver-Roberts" userId="e61deb69-6fdd-4d32-9704-95849c364c6a" providerId="ADAL" clId="{A8AAD6CE-2E92-4E5F-BA5A-A66CB1819B3A}" dt="2024-09-17T03:06:18.806" v="167" actId="962"/>
          <ac:picMkLst>
            <pc:docMk/>
            <pc:sldMk cId="1681676956" sldId="359"/>
            <ac:picMk id="10" creationId="{0DAE73B0-9178-4BF4-B5CB-AE91EC9248CB}"/>
          </ac:picMkLst>
        </pc:picChg>
      </pc:sldChg>
      <pc:sldChg chg="modSp mod">
        <pc:chgData name="Tabitha Carver-Roberts" userId="e61deb69-6fdd-4d32-9704-95849c364c6a" providerId="ADAL" clId="{A8AAD6CE-2E92-4E5F-BA5A-A66CB1819B3A}" dt="2024-09-17T03:06:42.443" v="261" actId="962"/>
        <pc:sldMkLst>
          <pc:docMk/>
          <pc:sldMk cId="2607577887" sldId="363"/>
        </pc:sldMkLst>
        <pc:grpChg chg="mod">
          <ac:chgData name="Tabitha Carver-Roberts" userId="e61deb69-6fdd-4d32-9704-95849c364c6a" providerId="ADAL" clId="{A8AAD6CE-2E92-4E5F-BA5A-A66CB1819B3A}" dt="2024-09-17T03:03:43.572" v="146" actId="962"/>
          <ac:grpSpMkLst>
            <pc:docMk/>
            <pc:sldMk cId="2607577887" sldId="363"/>
            <ac:grpSpMk id="3" creationId="{25899B4D-DE13-4C54-A692-D22D7448DE57}"/>
          </ac:grpSpMkLst>
        </pc:grpChg>
        <pc:picChg chg="mod">
          <ac:chgData name="Tabitha Carver-Roberts" userId="e61deb69-6fdd-4d32-9704-95849c364c6a" providerId="ADAL" clId="{A8AAD6CE-2E92-4E5F-BA5A-A66CB1819B3A}" dt="2024-09-17T03:06:42.443" v="261" actId="962"/>
          <ac:picMkLst>
            <pc:docMk/>
            <pc:sldMk cId="2607577887" sldId="363"/>
            <ac:picMk id="7" creationId="{DEDEA25E-C60B-4F4C-926D-FC19FAD852DB}"/>
          </ac:picMkLst>
        </pc:picChg>
        <pc:cxnChg chg="mod">
          <ac:chgData name="Tabitha Carver-Roberts" userId="e61deb69-6fdd-4d32-9704-95849c364c6a" providerId="ADAL" clId="{A8AAD6CE-2E92-4E5F-BA5A-A66CB1819B3A}" dt="2024-09-17T03:03:48.940" v="147" actId="962"/>
          <ac:cxnSpMkLst>
            <pc:docMk/>
            <pc:sldMk cId="2607577887" sldId="363"/>
            <ac:cxnSpMk id="13" creationId="{5D69D051-E6D3-44C4-A361-4BF1A6D2CC8C}"/>
          </ac:cxnSpMkLst>
        </pc:cxnChg>
        <pc:cxnChg chg="mod">
          <ac:chgData name="Tabitha Carver-Roberts" userId="e61deb69-6fdd-4d32-9704-95849c364c6a" providerId="ADAL" clId="{A8AAD6CE-2E92-4E5F-BA5A-A66CB1819B3A}" dt="2024-09-17T03:03:52.092" v="148" actId="962"/>
          <ac:cxnSpMkLst>
            <pc:docMk/>
            <pc:sldMk cId="2607577887" sldId="363"/>
            <ac:cxnSpMk id="15" creationId="{472E6D60-8D1E-4AFB-92D0-81D19D40CA1D}"/>
          </ac:cxnSpMkLst>
        </pc:cxnChg>
      </pc:sldChg>
      <pc:sldChg chg="modSp mod">
        <pc:chgData name="Tabitha Carver-Roberts" userId="e61deb69-6fdd-4d32-9704-95849c364c6a" providerId="ADAL" clId="{A8AAD6CE-2E92-4E5F-BA5A-A66CB1819B3A}" dt="2024-09-17T03:04:18.142" v="158" actId="962"/>
        <pc:sldMkLst>
          <pc:docMk/>
          <pc:sldMk cId="1395801060" sldId="367"/>
        </pc:sldMkLst>
        <pc:picChg chg="mod">
          <ac:chgData name="Tabitha Carver-Roberts" userId="e61deb69-6fdd-4d32-9704-95849c364c6a" providerId="ADAL" clId="{A8AAD6CE-2E92-4E5F-BA5A-A66CB1819B3A}" dt="2024-09-17T03:04:14.202" v="156" actId="962"/>
          <ac:picMkLst>
            <pc:docMk/>
            <pc:sldMk cId="1395801060" sldId="367"/>
            <ac:picMk id="4" creationId="{9BD00D2E-98CA-4D1A-84FC-708641E70ADB}"/>
          </ac:picMkLst>
        </pc:picChg>
        <pc:picChg chg="mod">
          <ac:chgData name="Tabitha Carver-Roberts" userId="e61deb69-6fdd-4d32-9704-95849c364c6a" providerId="ADAL" clId="{A8AAD6CE-2E92-4E5F-BA5A-A66CB1819B3A}" dt="2024-09-17T03:04:16.154" v="157" actId="962"/>
          <ac:picMkLst>
            <pc:docMk/>
            <pc:sldMk cId="1395801060" sldId="367"/>
            <ac:picMk id="8" creationId="{F3E75685-4FEB-4CC4-A887-BCE23D724E77}"/>
          </ac:picMkLst>
        </pc:picChg>
        <pc:picChg chg="mod">
          <ac:chgData name="Tabitha Carver-Roberts" userId="e61deb69-6fdd-4d32-9704-95849c364c6a" providerId="ADAL" clId="{A8AAD6CE-2E92-4E5F-BA5A-A66CB1819B3A}" dt="2024-09-17T03:04:18.142" v="158" actId="962"/>
          <ac:picMkLst>
            <pc:docMk/>
            <pc:sldMk cId="1395801060" sldId="367"/>
            <ac:picMk id="10" creationId="{A395D648-F84A-448B-830A-868293BFC9F5}"/>
          </ac:picMkLst>
        </pc:picChg>
      </pc:sldChg>
      <pc:sldChg chg="modSp mod">
        <pc:chgData name="Tabitha Carver-Roberts" userId="e61deb69-6fdd-4d32-9704-95849c364c6a" providerId="ADAL" clId="{A8AAD6CE-2E92-4E5F-BA5A-A66CB1819B3A}" dt="2024-09-17T03:05:22.492" v="162" actId="962"/>
        <pc:sldMkLst>
          <pc:docMk/>
          <pc:sldMk cId="1931206945" sldId="368"/>
        </pc:sldMkLst>
        <pc:picChg chg="mod">
          <ac:chgData name="Tabitha Carver-Roberts" userId="e61deb69-6fdd-4d32-9704-95849c364c6a" providerId="ADAL" clId="{A8AAD6CE-2E92-4E5F-BA5A-A66CB1819B3A}" dt="2024-09-17T03:05:22.492" v="162" actId="962"/>
          <ac:picMkLst>
            <pc:docMk/>
            <pc:sldMk cId="1931206945" sldId="368"/>
            <ac:picMk id="6" creationId="{C5632672-71A1-422C-A785-8E24D378F86A}"/>
          </ac:picMkLst>
        </pc:picChg>
      </pc:sldChg>
      <pc:sldChg chg="modSp mod">
        <pc:chgData name="Tabitha Carver-Roberts" userId="e61deb69-6fdd-4d32-9704-95849c364c6a" providerId="ADAL" clId="{A8AAD6CE-2E92-4E5F-BA5A-A66CB1819B3A}" dt="2024-09-17T03:07:18.539" v="350" actId="962"/>
        <pc:sldMkLst>
          <pc:docMk/>
          <pc:sldMk cId="3640139927" sldId="383"/>
        </pc:sldMkLst>
        <pc:spChg chg="mod">
          <ac:chgData name="Tabitha Carver-Roberts" userId="e61deb69-6fdd-4d32-9704-95849c364c6a" providerId="ADAL" clId="{A8AAD6CE-2E92-4E5F-BA5A-A66CB1819B3A}" dt="2024-09-17T03:04:11.410" v="155" actId="962"/>
          <ac:spMkLst>
            <pc:docMk/>
            <pc:sldMk cId="3640139927" sldId="383"/>
            <ac:spMk id="6" creationId="{1B62845E-E24E-4E33-B95A-D37E73502EF7}"/>
          </ac:spMkLst>
        </pc:spChg>
        <pc:picChg chg="mod">
          <ac:chgData name="Tabitha Carver-Roberts" userId="e61deb69-6fdd-4d32-9704-95849c364c6a" providerId="ADAL" clId="{A8AAD6CE-2E92-4E5F-BA5A-A66CB1819B3A}" dt="2024-09-17T03:07:18.539" v="350" actId="962"/>
          <ac:picMkLst>
            <pc:docMk/>
            <pc:sldMk cId="3640139927" sldId="383"/>
            <ac:picMk id="3" creationId="{EFE8757C-02BE-41E5-A357-40E160503C8D}"/>
          </ac:picMkLst>
        </pc:picChg>
      </pc:sldChg>
    </pc:docChg>
  </pc:docChgLst>
  <pc:docChgLst>
    <pc:chgData name="Melena Mayes" userId="S::melena.mayes@du.edu::ed98e3d0-164f-410c-b94f-18291c93c686" providerId="AD" clId="Web-{1F238985-48E2-F5B0-3405-1343757A7E38}"/>
    <pc:docChg chg="delSld modSection">
      <pc:chgData name="Melena Mayes" userId="S::melena.mayes@du.edu::ed98e3d0-164f-410c-b94f-18291c93c686" providerId="AD" clId="Web-{1F238985-48E2-F5B0-3405-1343757A7E38}" dt="2022-04-27T14:44:08.728" v="0"/>
      <pc:docMkLst>
        <pc:docMk/>
      </pc:docMkLst>
      <pc:sldChg chg="del">
        <pc:chgData name="Melena Mayes" userId="S::melena.mayes@du.edu::ed98e3d0-164f-410c-b94f-18291c93c686" providerId="AD" clId="Web-{1F238985-48E2-F5B0-3405-1343757A7E38}" dt="2022-04-27T14:44:08.728" v="0"/>
        <pc:sldMkLst>
          <pc:docMk/>
          <pc:sldMk cId="3843111519" sldId="289"/>
        </pc:sldMkLst>
      </pc:sldChg>
    </pc:docChg>
  </pc:docChgLst>
  <pc:docChgLst>
    <pc:chgData name="Tabitha Carver-Roberts" userId="e61deb69-6fdd-4d32-9704-95849c364c6a" providerId="ADAL" clId="{40EBBD40-EA19-4945-B4E4-3A7FE4DAF3F5}"/>
    <pc:docChg chg="custSel modSld">
      <pc:chgData name="Tabitha Carver-Roberts" userId="e61deb69-6fdd-4d32-9704-95849c364c6a" providerId="ADAL" clId="{40EBBD40-EA19-4945-B4E4-3A7FE4DAF3F5}" dt="2024-09-10T14:17:47.215" v="9" actId="1076"/>
      <pc:docMkLst>
        <pc:docMk/>
      </pc:docMkLst>
      <pc:sldChg chg="addSp delSp modSp mod delAnim modAnim">
        <pc:chgData name="Tabitha Carver-Roberts" userId="e61deb69-6fdd-4d32-9704-95849c364c6a" providerId="ADAL" clId="{40EBBD40-EA19-4945-B4E4-3A7FE4DAF3F5}" dt="2024-09-10T14:17:47.215" v="9" actId="1076"/>
        <pc:sldMkLst>
          <pc:docMk/>
          <pc:sldMk cId="701093757" sldId="320"/>
        </pc:sldMkLst>
        <pc:spChg chg="del">
          <ac:chgData name="Tabitha Carver-Roberts" userId="e61deb69-6fdd-4d32-9704-95849c364c6a" providerId="ADAL" clId="{40EBBD40-EA19-4945-B4E4-3A7FE4DAF3F5}" dt="2024-09-10T03:00:45.293" v="5" actId="478"/>
          <ac:spMkLst>
            <pc:docMk/>
            <pc:sldMk cId="701093757" sldId="320"/>
            <ac:spMk id="7" creationId="{AAC7033E-B966-466A-9F54-EEA9EC7580ED}"/>
          </ac:spMkLst>
        </pc:spChg>
        <pc:picChg chg="del">
          <ac:chgData name="Tabitha Carver-Roberts" userId="e61deb69-6fdd-4d32-9704-95849c364c6a" providerId="ADAL" clId="{40EBBD40-EA19-4945-B4E4-3A7FE4DAF3F5}" dt="2024-09-10T02:53:32.726" v="0" actId="478"/>
          <ac:picMkLst>
            <pc:docMk/>
            <pc:sldMk cId="701093757" sldId="320"/>
            <ac:picMk id="5" creationId="{D0D5CFD9-4CBF-4320-9E60-E1227BF90A10}"/>
          </ac:picMkLst>
        </pc:picChg>
        <pc:picChg chg="add mod">
          <ac:chgData name="Tabitha Carver-Roberts" userId="e61deb69-6fdd-4d32-9704-95849c364c6a" providerId="ADAL" clId="{40EBBD40-EA19-4945-B4E4-3A7FE4DAF3F5}" dt="2024-09-10T14:17:47.215" v="9" actId="1076"/>
          <ac:picMkLst>
            <pc:docMk/>
            <pc:sldMk cId="701093757" sldId="320"/>
            <ac:picMk id="6" creationId="{732BA63B-A55D-216E-5CA6-DA73DFADD948}"/>
          </ac:picMkLst>
        </pc:picChg>
        <pc:picChg chg="add del mod">
          <ac:chgData name="Tabitha Carver-Roberts" userId="e61deb69-6fdd-4d32-9704-95849c364c6a" providerId="ADAL" clId="{40EBBD40-EA19-4945-B4E4-3A7FE4DAF3F5}" dt="2024-09-10T14:17:19.602" v="6" actId="478"/>
          <ac:picMkLst>
            <pc:docMk/>
            <pc:sldMk cId="701093757" sldId="320"/>
            <ac:picMk id="8" creationId="{EEB4A765-7BAF-3E1A-4C19-08FCACF3E7A8}"/>
          </ac:picMkLst>
        </pc:picChg>
      </pc:sldChg>
    </pc:docChg>
  </pc:docChgLst>
  <pc:docChgLst>
    <pc:chgData name="Rachel Fore" userId="S::rachel.fore@du.edu::fbb52738-ed2a-4c17-9a28-f15d55e1115c" providerId="AD" clId="Web-{2532F238-9055-61C0-442D-8CBDC4BD75A6}"/>
    <pc:docChg chg="modSld">
      <pc:chgData name="Rachel Fore" userId="S::rachel.fore@du.edu::fbb52738-ed2a-4c17-9a28-f15d55e1115c" providerId="AD" clId="Web-{2532F238-9055-61C0-442D-8CBDC4BD75A6}" dt="2022-05-24T16:13:51.265" v="0"/>
      <pc:docMkLst>
        <pc:docMk/>
      </pc:docMkLst>
      <pc:sldChg chg="modNotes">
        <pc:chgData name="Rachel Fore" userId="S::rachel.fore@du.edu::fbb52738-ed2a-4c17-9a28-f15d55e1115c" providerId="AD" clId="Web-{2532F238-9055-61C0-442D-8CBDC4BD75A6}" dt="2022-05-24T16:13:51.265" v="0"/>
        <pc:sldMkLst>
          <pc:docMk/>
          <pc:sldMk cId="2607577887" sldId="363"/>
        </pc:sldMkLst>
      </pc:sldChg>
    </pc:docChg>
  </pc:docChgLst>
  <pc:docChgLst>
    <pc:chgData name="Rachel Fore" userId="S::rachel.fore@du.edu::fbb52738-ed2a-4c17-9a28-f15d55e1115c" providerId="AD" clId="Web-{8A6A45EA-4665-8562-B188-3A16AF0DFD52}"/>
    <pc:docChg chg="addSld delSld modSld sldOrd modSection">
      <pc:chgData name="Rachel Fore" userId="S::rachel.fore@du.edu::fbb52738-ed2a-4c17-9a28-f15d55e1115c" providerId="AD" clId="Web-{8A6A45EA-4665-8562-B188-3A16AF0DFD52}" dt="2022-08-06T17:20:40.358" v="198" actId="14100"/>
      <pc:docMkLst>
        <pc:docMk/>
      </pc:docMkLst>
      <pc:sldChg chg="modNotes">
        <pc:chgData name="Rachel Fore" userId="S::rachel.fore@du.edu::fbb52738-ed2a-4c17-9a28-f15d55e1115c" providerId="AD" clId="Web-{8A6A45EA-4665-8562-B188-3A16AF0DFD52}" dt="2022-08-06T17:14:52.768" v="119"/>
        <pc:sldMkLst>
          <pc:docMk/>
          <pc:sldMk cId="1435641907" sldId="342"/>
        </pc:sldMkLst>
      </pc:sldChg>
      <pc:sldChg chg="modSp">
        <pc:chgData name="Rachel Fore" userId="S::rachel.fore@du.edu::fbb52738-ed2a-4c17-9a28-f15d55e1115c" providerId="AD" clId="Web-{8A6A45EA-4665-8562-B188-3A16AF0DFD52}" dt="2022-08-05T16:54:34.512" v="41" actId="20577"/>
        <pc:sldMkLst>
          <pc:docMk/>
          <pc:sldMk cId="715273417" sldId="365"/>
        </pc:sldMkLst>
        <pc:spChg chg="mod">
          <ac:chgData name="Rachel Fore" userId="S::rachel.fore@du.edu::fbb52738-ed2a-4c17-9a28-f15d55e1115c" providerId="AD" clId="Web-{8A6A45EA-4665-8562-B188-3A16AF0DFD52}" dt="2022-08-05T16:54:09.918" v="32" actId="20577"/>
          <ac:spMkLst>
            <pc:docMk/>
            <pc:sldMk cId="715273417" sldId="365"/>
            <ac:spMk id="3" creationId="{1B1AAB39-6E18-430C-861C-C3B597D5F327}"/>
          </ac:spMkLst>
        </pc:spChg>
        <pc:spChg chg="mod">
          <ac:chgData name="Rachel Fore" userId="S::rachel.fore@du.edu::fbb52738-ed2a-4c17-9a28-f15d55e1115c" providerId="AD" clId="Web-{8A6A45EA-4665-8562-B188-3A16AF0DFD52}" dt="2022-08-05T16:54:34.512" v="41" actId="20577"/>
          <ac:spMkLst>
            <pc:docMk/>
            <pc:sldMk cId="715273417" sldId="365"/>
            <ac:spMk id="4" creationId="{6E83DB67-C822-4FE3-8CAC-CAA49FA59203}"/>
          </ac:spMkLst>
        </pc:spChg>
      </pc:sldChg>
      <pc:sldChg chg="del">
        <pc:chgData name="Rachel Fore" userId="S::rachel.fore@du.edu::fbb52738-ed2a-4c17-9a28-f15d55e1115c" providerId="AD" clId="Web-{8A6A45EA-4665-8562-B188-3A16AF0DFD52}" dt="2022-08-05T16:50:51.145" v="1"/>
        <pc:sldMkLst>
          <pc:docMk/>
          <pc:sldMk cId="2750146561" sldId="371"/>
        </pc:sldMkLst>
      </pc:sldChg>
      <pc:sldChg chg="add">
        <pc:chgData name="Rachel Fore" userId="S::rachel.fore@du.edu::fbb52738-ed2a-4c17-9a28-f15d55e1115c" providerId="AD" clId="Web-{8A6A45EA-4665-8562-B188-3A16AF0DFD52}" dt="2022-08-05T16:50:49.223" v="0"/>
        <pc:sldMkLst>
          <pc:docMk/>
          <pc:sldMk cId="632501926" sldId="373"/>
        </pc:sldMkLst>
      </pc:sldChg>
      <pc:sldChg chg="modSp add ord replId">
        <pc:chgData name="Rachel Fore" userId="S::rachel.fore@du.edu::fbb52738-ed2a-4c17-9a28-f15d55e1115c" providerId="AD" clId="Web-{8A6A45EA-4665-8562-B188-3A16AF0DFD52}" dt="2022-08-05T23:10:15.912" v="65" actId="20577"/>
        <pc:sldMkLst>
          <pc:docMk/>
          <pc:sldMk cId="2486279537" sldId="374"/>
        </pc:sldMkLst>
        <pc:spChg chg="mod">
          <ac:chgData name="Rachel Fore" userId="S::rachel.fore@du.edu::fbb52738-ed2a-4c17-9a28-f15d55e1115c" providerId="AD" clId="Web-{8A6A45EA-4665-8562-B188-3A16AF0DFD52}" dt="2022-08-05T23:10:15.912" v="65" actId="20577"/>
          <ac:spMkLst>
            <pc:docMk/>
            <pc:sldMk cId="2486279537" sldId="374"/>
            <ac:spMk id="3" creationId="{9878FEC6-C9C2-460D-A054-34BE357DB1BF}"/>
          </ac:spMkLst>
        </pc:spChg>
      </pc:sldChg>
      <pc:sldChg chg="addSp delSp modSp new ord modNotes">
        <pc:chgData name="Rachel Fore" userId="S::rachel.fore@du.edu::fbb52738-ed2a-4c17-9a28-f15d55e1115c" providerId="AD" clId="Web-{8A6A45EA-4665-8562-B188-3A16AF0DFD52}" dt="2022-08-06T17:11:01.119" v="95" actId="1076"/>
        <pc:sldMkLst>
          <pc:docMk/>
          <pc:sldMk cId="3478983193" sldId="375"/>
        </pc:sldMkLst>
        <pc:spChg chg="del">
          <ac:chgData name="Rachel Fore" userId="S::rachel.fore@du.edu::fbb52738-ed2a-4c17-9a28-f15d55e1115c" providerId="AD" clId="Web-{8A6A45EA-4665-8562-B188-3A16AF0DFD52}" dt="2022-08-05T20:34:22.565" v="49"/>
          <ac:spMkLst>
            <pc:docMk/>
            <pc:sldMk cId="3478983193" sldId="375"/>
            <ac:spMk id="2" creationId="{516EED07-CDF2-62D4-69ED-99E5AFB345FF}"/>
          </ac:spMkLst>
        </pc:spChg>
        <pc:spChg chg="mod">
          <ac:chgData name="Rachel Fore" userId="S::rachel.fore@du.edu::fbb52738-ed2a-4c17-9a28-f15d55e1115c" providerId="AD" clId="Web-{8A6A45EA-4665-8562-B188-3A16AF0DFD52}" dt="2022-08-06T16:44:55.940" v="79" actId="1076"/>
          <ac:spMkLst>
            <pc:docMk/>
            <pc:sldMk cId="3478983193" sldId="375"/>
            <ac:spMk id="3" creationId="{1F3A61C3-733A-8604-296E-C69B7DDFD2B5}"/>
          </ac:spMkLst>
        </pc:spChg>
        <pc:spChg chg="del">
          <ac:chgData name="Rachel Fore" userId="S::rachel.fore@du.edu::fbb52738-ed2a-4c17-9a28-f15d55e1115c" providerId="AD" clId="Web-{8A6A45EA-4665-8562-B188-3A16AF0DFD52}" dt="2022-08-05T20:34:47.378" v="55"/>
          <ac:spMkLst>
            <pc:docMk/>
            <pc:sldMk cId="3478983193" sldId="375"/>
            <ac:spMk id="4" creationId="{BC002EAA-A5BA-8189-8223-131D33F811B8}"/>
          </ac:spMkLst>
        </pc:spChg>
        <pc:spChg chg="add del mod">
          <ac:chgData name="Rachel Fore" userId="S::rachel.fore@du.edu::fbb52738-ed2a-4c17-9a28-f15d55e1115c" providerId="AD" clId="Web-{8A6A45EA-4665-8562-B188-3A16AF0DFD52}" dt="2022-08-06T16:44:07.860" v="75"/>
          <ac:spMkLst>
            <pc:docMk/>
            <pc:sldMk cId="3478983193" sldId="375"/>
            <ac:spMk id="4" creationId="{D575E8E0-5336-4A63-B26A-066982C27FDD}"/>
          </ac:spMkLst>
        </pc:spChg>
        <pc:spChg chg="add del mod">
          <ac:chgData name="Rachel Fore" userId="S::rachel.fore@du.edu::fbb52738-ed2a-4c17-9a28-f15d55e1115c" providerId="AD" clId="Web-{8A6A45EA-4665-8562-B188-3A16AF0DFD52}" dt="2022-08-05T20:34:05.564" v="48"/>
          <ac:spMkLst>
            <pc:docMk/>
            <pc:sldMk cId="3478983193" sldId="375"/>
            <ac:spMk id="5" creationId="{03FD10A2-38AF-E9EB-EA32-B8D74DC8D063}"/>
          </ac:spMkLst>
        </pc:spChg>
        <pc:picChg chg="add mod">
          <ac:chgData name="Rachel Fore" userId="S::rachel.fore@du.edu::fbb52738-ed2a-4c17-9a28-f15d55e1115c" providerId="AD" clId="Web-{8A6A45EA-4665-8562-B188-3A16AF0DFD52}" dt="2022-08-06T17:11:01.119" v="95" actId="1076"/>
          <ac:picMkLst>
            <pc:docMk/>
            <pc:sldMk cId="3478983193" sldId="375"/>
            <ac:picMk id="5" creationId="{C65BF13D-ACA3-EC0F-8AAD-832303AEF35F}"/>
          </ac:picMkLst>
        </pc:picChg>
        <pc:picChg chg="add del mod ord modCrop">
          <ac:chgData name="Rachel Fore" userId="S::rachel.fore@du.edu::fbb52738-ed2a-4c17-9a28-f15d55e1115c" providerId="AD" clId="Web-{8A6A45EA-4665-8562-B188-3A16AF0DFD52}" dt="2022-08-06T16:41:40.902" v="74"/>
          <ac:picMkLst>
            <pc:docMk/>
            <pc:sldMk cId="3478983193" sldId="375"/>
            <ac:picMk id="6" creationId="{86BCD29A-100C-6B14-02EA-9AA8359EC371}"/>
          </ac:picMkLst>
        </pc:picChg>
      </pc:sldChg>
      <pc:sldChg chg="addSp delSp modSp add replId delAnim">
        <pc:chgData name="Rachel Fore" userId="S::rachel.fore@du.edu::fbb52738-ed2a-4c17-9a28-f15d55e1115c" providerId="AD" clId="Web-{8A6A45EA-4665-8562-B188-3A16AF0DFD52}" dt="2022-08-06T17:20:40.358" v="198" actId="14100"/>
        <pc:sldMkLst>
          <pc:docMk/>
          <pc:sldMk cId="237818906" sldId="376"/>
        </pc:sldMkLst>
        <pc:spChg chg="add del">
          <ac:chgData name="Rachel Fore" userId="S::rachel.fore@du.edu::fbb52738-ed2a-4c17-9a28-f15d55e1115c" providerId="AD" clId="Web-{8A6A45EA-4665-8562-B188-3A16AF0DFD52}" dt="2022-08-06T17:19:10.214" v="124"/>
          <ac:spMkLst>
            <pc:docMk/>
            <pc:sldMk cId="237818906" sldId="376"/>
            <ac:spMk id="2" creationId="{8265D542-C223-B682-E0DD-8A35C46277D2}"/>
          </ac:spMkLst>
        </pc:spChg>
        <pc:spChg chg="add mod">
          <ac:chgData name="Rachel Fore" userId="S::rachel.fore@du.edu::fbb52738-ed2a-4c17-9a28-f15d55e1115c" providerId="AD" clId="Web-{8A6A45EA-4665-8562-B188-3A16AF0DFD52}" dt="2022-08-06T17:20:40.358" v="198" actId="14100"/>
          <ac:spMkLst>
            <pc:docMk/>
            <pc:sldMk cId="237818906" sldId="376"/>
            <ac:spMk id="5" creationId="{C7C0F4C5-48CF-B717-3471-EBEE68013641}"/>
          </ac:spMkLst>
        </pc:spChg>
        <pc:spChg chg="del">
          <ac:chgData name="Rachel Fore" userId="S::rachel.fore@du.edu::fbb52738-ed2a-4c17-9a28-f15d55e1115c" providerId="AD" clId="Web-{8A6A45EA-4665-8562-B188-3A16AF0DFD52}" dt="2022-08-06T17:18:58.167" v="122"/>
          <ac:spMkLst>
            <pc:docMk/>
            <pc:sldMk cId="237818906" sldId="376"/>
            <ac:spMk id="6" creationId="{F530A650-6089-442A-85FE-869332B4755B}"/>
          </ac:spMkLst>
        </pc:spChg>
        <pc:picChg chg="del">
          <ac:chgData name="Rachel Fore" userId="S::rachel.fore@du.edu::fbb52738-ed2a-4c17-9a28-f15d55e1115c" providerId="AD" clId="Web-{8A6A45EA-4665-8562-B188-3A16AF0DFD52}" dt="2022-08-06T17:18:53.479" v="121"/>
          <ac:picMkLst>
            <pc:docMk/>
            <pc:sldMk cId="237818906" sldId="376"/>
            <ac:picMk id="3" creationId="{26056547-FD7D-4C5B-AAC9-F9BBB4971F0E}"/>
          </ac:picMkLst>
        </pc:picChg>
      </pc:sldChg>
      <pc:sldChg chg="modSp add del replId">
        <pc:chgData name="Rachel Fore" userId="S::rachel.fore@du.edu::fbb52738-ed2a-4c17-9a28-f15d55e1115c" providerId="AD" clId="Web-{8A6A45EA-4665-8562-B188-3A16AF0DFD52}" dt="2022-08-05T23:10:38.725" v="70"/>
        <pc:sldMkLst>
          <pc:docMk/>
          <pc:sldMk cId="3393404137" sldId="376"/>
        </pc:sldMkLst>
        <pc:spChg chg="mod">
          <ac:chgData name="Rachel Fore" userId="S::rachel.fore@du.edu::fbb52738-ed2a-4c17-9a28-f15d55e1115c" providerId="AD" clId="Web-{8A6A45EA-4665-8562-B188-3A16AF0DFD52}" dt="2022-08-05T23:10:26.663" v="69" actId="20577"/>
          <ac:spMkLst>
            <pc:docMk/>
            <pc:sldMk cId="3393404137" sldId="376"/>
            <ac:spMk id="3" creationId="{9878FEC6-C9C2-460D-A054-34BE357DB1BF}"/>
          </ac:spMkLst>
        </pc:spChg>
      </pc:sldChg>
    </pc:docChg>
  </pc:docChgLst>
  <pc:docChgLst>
    <pc:chgData name="Rachel Fore" userId="S::rachel.fore@du.edu::fbb52738-ed2a-4c17-9a28-f15d55e1115c" providerId="AD" clId="Web-{043F8CCA-B477-5FDC-EB74-3C42EA2CE643}"/>
    <pc:docChg chg="mod modSld">
      <pc:chgData name="Rachel Fore" userId="S::rachel.fore@du.edu::fbb52738-ed2a-4c17-9a28-f15d55e1115c" providerId="AD" clId="Web-{043F8CCA-B477-5FDC-EB74-3C42EA2CE643}" dt="2022-05-24T02:07:25.050" v="402"/>
      <pc:docMkLst>
        <pc:docMk/>
      </pc:docMkLst>
      <pc:sldChg chg="modNotes">
        <pc:chgData name="Rachel Fore" userId="S::rachel.fore@du.edu::fbb52738-ed2a-4c17-9a28-f15d55e1115c" providerId="AD" clId="Web-{043F8CCA-B477-5FDC-EB74-3C42EA2CE643}" dt="2022-05-20T21:26:32.885" v="11"/>
        <pc:sldMkLst>
          <pc:docMk/>
          <pc:sldMk cId="3663763409" sldId="293"/>
        </pc:sldMkLst>
      </pc:sldChg>
      <pc:sldChg chg="mod modShow modNotes">
        <pc:chgData name="Rachel Fore" userId="S::rachel.fore@du.edu::fbb52738-ed2a-4c17-9a28-f15d55e1115c" providerId="AD" clId="Web-{043F8CCA-B477-5FDC-EB74-3C42EA2CE643}" dt="2022-05-20T21:32:00.675" v="166"/>
        <pc:sldMkLst>
          <pc:docMk/>
          <pc:sldMk cId="1802505156" sldId="296"/>
        </pc:sldMkLst>
      </pc:sldChg>
      <pc:sldChg chg="mod modShow">
        <pc:chgData name="Rachel Fore" userId="S::rachel.fore@du.edu::fbb52738-ed2a-4c17-9a28-f15d55e1115c" providerId="AD" clId="Web-{043F8CCA-B477-5FDC-EB74-3C42EA2CE643}" dt="2022-05-20T21:29:42.937" v="123"/>
        <pc:sldMkLst>
          <pc:docMk/>
          <pc:sldMk cId="2582400496" sldId="301"/>
        </pc:sldMkLst>
      </pc:sldChg>
      <pc:sldChg chg="modNotes">
        <pc:chgData name="Rachel Fore" userId="S::rachel.fore@du.edu::fbb52738-ed2a-4c17-9a28-f15d55e1115c" providerId="AD" clId="Web-{043F8CCA-B477-5FDC-EB74-3C42EA2CE643}" dt="2022-05-20T21:45:07.041" v="271"/>
        <pc:sldMkLst>
          <pc:docMk/>
          <pc:sldMk cId="1118663546" sldId="313"/>
        </pc:sldMkLst>
      </pc:sldChg>
      <pc:sldChg chg="modNotes">
        <pc:chgData name="Rachel Fore" userId="S::rachel.fore@du.edu::fbb52738-ed2a-4c17-9a28-f15d55e1115c" providerId="AD" clId="Web-{043F8CCA-B477-5FDC-EB74-3C42EA2CE643}" dt="2022-05-20T21:36:13.229" v="227"/>
        <pc:sldMkLst>
          <pc:docMk/>
          <pc:sldMk cId="701093757" sldId="320"/>
        </pc:sldMkLst>
      </pc:sldChg>
      <pc:sldChg chg="modSp modNotes">
        <pc:chgData name="Rachel Fore" userId="S::rachel.fore@du.edu::fbb52738-ed2a-4c17-9a28-f15d55e1115c" providerId="AD" clId="Web-{043F8CCA-B477-5FDC-EB74-3C42EA2CE643}" dt="2022-05-24T01:58:57.672" v="297" actId="20577"/>
        <pc:sldMkLst>
          <pc:docMk/>
          <pc:sldMk cId="237390588" sldId="321"/>
        </pc:sldMkLst>
        <pc:spChg chg="mod">
          <ac:chgData name="Rachel Fore" userId="S::rachel.fore@du.edu::fbb52738-ed2a-4c17-9a28-f15d55e1115c" providerId="AD" clId="Web-{043F8CCA-B477-5FDC-EB74-3C42EA2CE643}" dt="2022-05-24T01:58:57.672" v="297" actId="20577"/>
          <ac:spMkLst>
            <pc:docMk/>
            <pc:sldMk cId="237390588" sldId="321"/>
            <ac:spMk id="6" creationId="{6C98CED0-55CC-4647-9DB2-FBFDAF6DA2BD}"/>
          </ac:spMkLst>
        </pc:spChg>
      </pc:sldChg>
      <pc:sldChg chg="modNotes">
        <pc:chgData name="Rachel Fore" userId="S::rachel.fore@du.edu::fbb52738-ed2a-4c17-9a28-f15d55e1115c" providerId="AD" clId="Web-{043F8CCA-B477-5FDC-EB74-3C42EA2CE643}" dt="2022-05-20T21:34:58.383" v="218"/>
        <pc:sldMkLst>
          <pc:docMk/>
          <pc:sldMk cId="4068445497" sldId="323"/>
        </pc:sldMkLst>
      </pc:sldChg>
      <pc:sldChg chg="modNotes">
        <pc:chgData name="Rachel Fore" userId="S::rachel.fore@du.edu::fbb52738-ed2a-4c17-9a28-f15d55e1115c" providerId="AD" clId="Web-{043F8CCA-B477-5FDC-EB74-3C42EA2CE643}" dt="2022-05-20T21:36:36.949" v="231"/>
        <pc:sldMkLst>
          <pc:docMk/>
          <pc:sldMk cId="2762664062" sldId="324"/>
        </pc:sldMkLst>
      </pc:sldChg>
      <pc:sldChg chg="addCm modNotes">
        <pc:chgData name="Rachel Fore" userId="S::rachel.fore@du.edu::fbb52738-ed2a-4c17-9a28-f15d55e1115c" providerId="AD" clId="Web-{043F8CCA-B477-5FDC-EB74-3C42EA2CE643}" dt="2022-05-24T02:06:09.264" v="357"/>
        <pc:sldMkLst>
          <pc:docMk/>
          <pc:sldMk cId="1435641907" sldId="342"/>
        </pc:sldMkLst>
      </pc:sldChg>
      <pc:sldChg chg="modNotes">
        <pc:chgData name="Rachel Fore" userId="S::rachel.fore@du.edu::fbb52738-ed2a-4c17-9a28-f15d55e1115c" providerId="AD" clId="Web-{043F8CCA-B477-5FDC-EB74-3C42EA2CE643}" dt="2022-05-24T02:07:25.050" v="402"/>
        <pc:sldMkLst>
          <pc:docMk/>
          <pc:sldMk cId="580241503" sldId="343"/>
        </pc:sldMkLst>
      </pc:sldChg>
      <pc:sldChg chg="modNotes">
        <pc:chgData name="Rachel Fore" userId="S::rachel.fore@du.edu::fbb52738-ed2a-4c17-9a28-f15d55e1115c" providerId="AD" clId="Web-{043F8CCA-B477-5FDC-EB74-3C42EA2CE643}" dt="2022-05-20T21:44:40.947" v="264"/>
        <pc:sldMkLst>
          <pc:docMk/>
          <pc:sldMk cId="2405428806" sldId="344"/>
        </pc:sldMkLst>
      </pc:sldChg>
      <pc:sldChg chg="modNotes">
        <pc:chgData name="Rachel Fore" userId="S::rachel.fore@du.edu::fbb52738-ed2a-4c17-9a28-f15d55e1115c" providerId="AD" clId="Web-{043F8CCA-B477-5FDC-EB74-3C42EA2CE643}" dt="2022-05-20T21:45:28.651" v="273"/>
        <pc:sldMkLst>
          <pc:docMk/>
          <pc:sldMk cId="4279950564" sldId="348"/>
        </pc:sldMkLst>
      </pc:sldChg>
      <pc:sldChg chg="modNotes">
        <pc:chgData name="Rachel Fore" userId="S::rachel.fore@du.edu::fbb52738-ed2a-4c17-9a28-f15d55e1115c" providerId="AD" clId="Web-{043F8CCA-B477-5FDC-EB74-3C42EA2CE643}" dt="2022-05-20T21:45:45.933" v="275"/>
        <pc:sldMkLst>
          <pc:docMk/>
          <pc:sldMk cId="1347627079" sldId="349"/>
        </pc:sldMkLst>
      </pc:sldChg>
      <pc:sldChg chg="mod modShow">
        <pc:chgData name="Rachel Fore" userId="S::rachel.fore@du.edu::fbb52738-ed2a-4c17-9a28-f15d55e1115c" providerId="AD" clId="Web-{043F8CCA-B477-5FDC-EB74-3C42EA2CE643}" dt="2022-05-20T21:28:55.201" v="117"/>
        <pc:sldMkLst>
          <pc:docMk/>
          <pc:sldMk cId="1914638509" sldId="352"/>
        </pc:sldMkLst>
      </pc:sldChg>
      <pc:sldChg chg="mod modShow">
        <pc:chgData name="Rachel Fore" userId="S::rachel.fore@du.edu::fbb52738-ed2a-4c17-9a28-f15d55e1115c" providerId="AD" clId="Web-{043F8CCA-B477-5FDC-EB74-3C42EA2CE643}" dt="2022-05-20T21:29:03.889" v="120"/>
        <pc:sldMkLst>
          <pc:docMk/>
          <pc:sldMk cId="2687361018" sldId="354"/>
        </pc:sldMkLst>
      </pc:sldChg>
      <pc:sldChg chg="mod modShow">
        <pc:chgData name="Rachel Fore" userId="S::rachel.fore@du.edu::fbb52738-ed2a-4c17-9a28-f15d55e1115c" providerId="AD" clId="Web-{043F8CCA-B477-5FDC-EB74-3C42EA2CE643}" dt="2022-05-20T21:29:01.295" v="119"/>
        <pc:sldMkLst>
          <pc:docMk/>
          <pc:sldMk cId="1681676956" sldId="359"/>
        </pc:sldMkLst>
      </pc:sldChg>
      <pc:sldChg chg="mod modShow">
        <pc:chgData name="Rachel Fore" userId="S::rachel.fore@du.edu::fbb52738-ed2a-4c17-9a28-f15d55e1115c" providerId="AD" clId="Web-{043F8CCA-B477-5FDC-EB74-3C42EA2CE643}" dt="2022-05-20T21:28:46.717" v="115"/>
        <pc:sldMkLst>
          <pc:docMk/>
          <pc:sldMk cId="3498910940" sldId="360"/>
        </pc:sldMkLst>
      </pc:sldChg>
      <pc:sldChg chg="mod modShow">
        <pc:chgData name="Rachel Fore" userId="S::rachel.fore@du.edu::fbb52738-ed2a-4c17-9a28-f15d55e1115c" providerId="AD" clId="Web-{043F8CCA-B477-5FDC-EB74-3C42EA2CE643}" dt="2022-05-20T21:29:10.092" v="121"/>
        <pc:sldMkLst>
          <pc:docMk/>
          <pc:sldMk cId="207165830" sldId="362"/>
        </pc:sldMkLst>
      </pc:sldChg>
      <pc:sldChg chg="modNotes">
        <pc:chgData name="Rachel Fore" userId="S::rachel.fore@du.edu::fbb52738-ed2a-4c17-9a28-f15d55e1115c" providerId="AD" clId="Web-{043F8CCA-B477-5FDC-EB74-3C42EA2CE643}" dt="2022-05-20T21:35:10.743" v="221"/>
        <pc:sldMkLst>
          <pc:docMk/>
          <pc:sldMk cId="2607577887" sldId="363"/>
        </pc:sldMkLst>
      </pc:sldChg>
      <pc:sldChg chg="mod modShow">
        <pc:chgData name="Rachel Fore" userId="S::rachel.fore@du.edu::fbb52738-ed2a-4c17-9a28-f15d55e1115c" providerId="AD" clId="Web-{043F8CCA-B477-5FDC-EB74-3C42EA2CE643}" dt="2022-05-20T21:28:58.170" v="118"/>
        <pc:sldMkLst>
          <pc:docMk/>
          <pc:sldMk cId="3483404346" sldId="364"/>
        </pc:sldMkLst>
      </pc:sldChg>
      <pc:sldChg chg="modNotes">
        <pc:chgData name="Rachel Fore" userId="S::rachel.fore@du.edu::fbb52738-ed2a-4c17-9a28-f15d55e1115c" providerId="AD" clId="Web-{043F8CCA-B477-5FDC-EB74-3C42EA2CE643}" dt="2022-05-20T21:33:13.537" v="185"/>
        <pc:sldMkLst>
          <pc:docMk/>
          <pc:sldMk cId="715273417" sldId="365"/>
        </pc:sldMkLst>
      </pc:sldChg>
      <pc:sldChg chg="modNotes">
        <pc:chgData name="Rachel Fore" userId="S::rachel.fore@du.edu::fbb52738-ed2a-4c17-9a28-f15d55e1115c" providerId="AD" clId="Web-{043F8CCA-B477-5FDC-EB74-3C42EA2CE643}" dt="2022-05-20T21:36:21.979" v="229"/>
        <pc:sldMkLst>
          <pc:docMk/>
          <pc:sldMk cId="277071743" sldId="366"/>
        </pc:sldMkLst>
      </pc:sldChg>
      <pc:sldChg chg="mod modShow">
        <pc:chgData name="Rachel Fore" userId="S::rachel.fore@du.edu::fbb52738-ed2a-4c17-9a28-f15d55e1115c" providerId="AD" clId="Web-{043F8CCA-B477-5FDC-EB74-3C42EA2CE643}" dt="2022-05-20T21:29:13.092" v="122"/>
        <pc:sldMkLst>
          <pc:docMk/>
          <pc:sldMk cId="1395801060" sldId="367"/>
        </pc:sldMkLst>
      </pc:sldChg>
      <pc:sldChg chg="modNotes">
        <pc:chgData name="Rachel Fore" userId="S::rachel.fore@du.edu::fbb52738-ed2a-4c17-9a28-f15d55e1115c" providerId="AD" clId="Web-{043F8CCA-B477-5FDC-EB74-3C42EA2CE643}" dt="2022-05-20T21:44:09.852" v="262"/>
        <pc:sldMkLst>
          <pc:docMk/>
          <pc:sldMk cId="1931206945" sldId="368"/>
        </pc:sldMkLst>
      </pc:sldChg>
      <pc:sldChg chg="mod modShow">
        <pc:chgData name="Rachel Fore" userId="S::rachel.fore@du.edu::fbb52738-ed2a-4c17-9a28-f15d55e1115c" providerId="AD" clId="Web-{043F8CCA-B477-5FDC-EB74-3C42EA2CE643}" dt="2022-05-20T21:28:49.732" v="116"/>
        <pc:sldMkLst>
          <pc:docMk/>
          <pc:sldMk cId="3069803151" sldId="369"/>
        </pc:sldMkLst>
      </pc:sldChg>
      <pc:sldChg chg="modNotes">
        <pc:chgData name="Rachel Fore" userId="S::rachel.fore@du.edu::fbb52738-ed2a-4c17-9a28-f15d55e1115c" providerId="AD" clId="Web-{043F8CCA-B477-5FDC-EB74-3C42EA2CE643}" dt="2022-05-20T21:27:10.683" v="48"/>
        <pc:sldMkLst>
          <pc:docMk/>
          <pc:sldMk cId="2248406690" sldId="370"/>
        </pc:sldMkLst>
      </pc:sldChg>
      <pc:sldChg chg="modNotes">
        <pc:chgData name="Rachel Fore" userId="S::rachel.fore@du.edu::fbb52738-ed2a-4c17-9a28-f15d55e1115c" providerId="AD" clId="Web-{043F8CCA-B477-5FDC-EB74-3C42EA2CE643}" dt="2022-05-20T21:46:07.808" v="290"/>
        <pc:sldMkLst>
          <pc:docMk/>
          <pc:sldMk cId="3242423576" sldId="372"/>
        </pc:sldMkLst>
      </pc:sldChg>
    </pc:docChg>
  </pc:docChgLst>
  <pc:docChgLst>
    <pc:chgData name="Rachel Fore" userId="S::rachel.fore@du.edu::fbb52738-ed2a-4c17-9a28-f15d55e1115c" providerId="AD" clId="Web-{1779F446-C094-779C-F9B7-7C184A95E30B}"/>
    <pc:docChg chg="addSld delSld addMainMaster modSection">
      <pc:chgData name="Rachel Fore" userId="S::rachel.fore@du.edu::fbb52738-ed2a-4c17-9a28-f15d55e1115c" providerId="AD" clId="Web-{1779F446-C094-779C-F9B7-7C184A95E30B}" dt="2022-05-11T02:12:51.941" v="1"/>
      <pc:docMkLst>
        <pc:docMk/>
      </pc:docMkLst>
      <pc:sldChg chg="del">
        <pc:chgData name="Rachel Fore" userId="S::rachel.fore@du.edu::fbb52738-ed2a-4c17-9a28-f15d55e1115c" providerId="AD" clId="Web-{1779F446-C094-779C-F9B7-7C184A95E30B}" dt="2022-05-11T02:12:51.941" v="1"/>
        <pc:sldMkLst>
          <pc:docMk/>
          <pc:sldMk cId="1326936102" sldId="294"/>
        </pc:sldMkLst>
      </pc:sldChg>
      <pc:sldChg chg="add">
        <pc:chgData name="Rachel Fore" userId="S::rachel.fore@du.edu::fbb52738-ed2a-4c17-9a28-f15d55e1115c" providerId="AD" clId="Web-{1779F446-C094-779C-F9B7-7C184A95E30B}" dt="2022-05-11T02:12:48.941" v="0"/>
        <pc:sldMkLst>
          <pc:docMk/>
          <pc:sldMk cId="2750146561" sldId="371"/>
        </pc:sldMkLst>
      </pc:sldChg>
      <pc:sldMasterChg chg="add addSldLayout">
        <pc:chgData name="Rachel Fore" userId="S::rachel.fore@du.edu::fbb52738-ed2a-4c17-9a28-f15d55e1115c" providerId="AD" clId="Web-{1779F446-C094-779C-F9B7-7C184A95E30B}" dt="2022-05-11T02:12:48.941" v="0"/>
        <pc:sldMasterMkLst>
          <pc:docMk/>
          <pc:sldMasterMk cId="3551355053" sldId="2147483698"/>
        </pc:sldMasterMkLst>
        <pc:sldLayoutChg chg="add">
          <pc:chgData name="Rachel Fore" userId="S::rachel.fore@du.edu::fbb52738-ed2a-4c17-9a28-f15d55e1115c" providerId="AD" clId="Web-{1779F446-C094-779C-F9B7-7C184A95E30B}" dt="2022-05-11T02:12:48.941" v="0"/>
          <pc:sldLayoutMkLst>
            <pc:docMk/>
            <pc:sldMasterMk cId="3551355053" sldId="2147483648"/>
            <pc:sldLayoutMk cId="3808425039" sldId="2147483672"/>
          </pc:sldLayoutMkLst>
        </pc:sldLayoutChg>
        <pc:sldLayoutChg chg="add">
          <pc:chgData name="Rachel Fore" userId="S::rachel.fore@du.edu::fbb52738-ed2a-4c17-9a28-f15d55e1115c" providerId="AD" clId="Web-{1779F446-C094-779C-F9B7-7C184A95E30B}" dt="2022-05-11T02:12:48.941" v="0"/>
          <pc:sldLayoutMkLst>
            <pc:docMk/>
            <pc:sldMasterMk cId="3551355053" sldId="2147483648"/>
            <pc:sldLayoutMk cId="4233818656" sldId="2147483699"/>
          </pc:sldLayoutMkLst>
        </pc:sldLayoutChg>
        <pc:sldLayoutChg chg="add">
          <pc:chgData name="Rachel Fore" userId="S::rachel.fore@du.edu::fbb52738-ed2a-4c17-9a28-f15d55e1115c" providerId="AD" clId="Web-{1779F446-C094-779C-F9B7-7C184A95E30B}" dt="2022-05-11T02:12:48.941" v="0"/>
          <pc:sldLayoutMkLst>
            <pc:docMk/>
            <pc:sldMasterMk cId="3551355053" sldId="2147483648"/>
            <pc:sldLayoutMk cId="191417446" sldId="2147483700"/>
          </pc:sldLayoutMkLst>
        </pc:sldLayoutChg>
        <pc:sldLayoutChg chg="add">
          <pc:chgData name="Rachel Fore" userId="S::rachel.fore@du.edu::fbb52738-ed2a-4c17-9a28-f15d55e1115c" providerId="AD" clId="Web-{1779F446-C094-779C-F9B7-7C184A95E30B}" dt="2022-05-11T02:12:48.941" v="0"/>
          <pc:sldLayoutMkLst>
            <pc:docMk/>
            <pc:sldMasterMk cId="3551355053" sldId="2147483648"/>
            <pc:sldLayoutMk cId="1377628410" sldId="2147483701"/>
          </pc:sldLayoutMkLst>
        </pc:sldLayoutChg>
        <pc:sldLayoutChg chg="add">
          <pc:chgData name="Rachel Fore" userId="S::rachel.fore@du.edu::fbb52738-ed2a-4c17-9a28-f15d55e1115c" providerId="AD" clId="Web-{1779F446-C094-779C-F9B7-7C184A95E30B}" dt="2022-05-11T02:12:48.941" v="0"/>
          <pc:sldLayoutMkLst>
            <pc:docMk/>
            <pc:sldMasterMk cId="3551355053" sldId="2147483648"/>
            <pc:sldLayoutMk cId="2936052596" sldId="2147483702"/>
          </pc:sldLayoutMkLst>
        </pc:sldLayoutChg>
        <pc:sldLayoutChg chg="add">
          <pc:chgData name="Rachel Fore" userId="S::rachel.fore@du.edu::fbb52738-ed2a-4c17-9a28-f15d55e1115c" providerId="AD" clId="Web-{1779F446-C094-779C-F9B7-7C184A95E30B}" dt="2022-05-11T02:12:48.941" v="0"/>
          <pc:sldLayoutMkLst>
            <pc:docMk/>
            <pc:sldMasterMk cId="3551355053" sldId="2147483648"/>
            <pc:sldLayoutMk cId="2303068068" sldId="2147483703"/>
          </pc:sldLayoutMkLst>
        </pc:sldLayoutChg>
        <pc:sldLayoutChg chg="add">
          <pc:chgData name="Rachel Fore" userId="S::rachel.fore@du.edu::fbb52738-ed2a-4c17-9a28-f15d55e1115c" providerId="AD" clId="Web-{1779F446-C094-779C-F9B7-7C184A95E30B}" dt="2022-05-11T02:12:48.941" v="0"/>
          <pc:sldLayoutMkLst>
            <pc:docMk/>
            <pc:sldMasterMk cId="3551355053" sldId="2147483648"/>
            <pc:sldLayoutMk cId="610448942" sldId="2147483704"/>
          </pc:sldLayoutMkLst>
        </pc:sldLayoutChg>
        <pc:sldLayoutChg chg="add">
          <pc:chgData name="Rachel Fore" userId="S::rachel.fore@du.edu::fbb52738-ed2a-4c17-9a28-f15d55e1115c" providerId="AD" clId="Web-{1779F446-C094-779C-F9B7-7C184A95E30B}" dt="2022-05-11T02:12:48.941" v="0"/>
          <pc:sldLayoutMkLst>
            <pc:docMk/>
            <pc:sldMasterMk cId="3551355053" sldId="2147483648"/>
            <pc:sldLayoutMk cId="2714922072" sldId="2147483705"/>
          </pc:sldLayoutMkLst>
        </pc:sldLayoutChg>
        <pc:sldLayoutChg chg="add">
          <pc:chgData name="Rachel Fore" userId="S::rachel.fore@du.edu::fbb52738-ed2a-4c17-9a28-f15d55e1115c" providerId="AD" clId="Web-{1779F446-C094-779C-F9B7-7C184A95E30B}" dt="2022-05-11T02:12:48.941" v="0"/>
          <pc:sldLayoutMkLst>
            <pc:docMk/>
            <pc:sldMasterMk cId="3551355053" sldId="2147483648"/>
            <pc:sldLayoutMk cId="3658865953" sldId="2147483706"/>
          </pc:sldLayoutMkLst>
        </pc:sldLayoutChg>
        <pc:sldLayoutChg chg="add">
          <pc:chgData name="Rachel Fore" userId="S::rachel.fore@du.edu::fbb52738-ed2a-4c17-9a28-f15d55e1115c" providerId="AD" clId="Web-{1779F446-C094-779C-F9B7-7C184A95E30B}" dt="2022-05-11T02:12:48.941" v="0"/>
          <pc:sldLayoutMkLst>
            <pc:docMk/>
            <pc:sldMasterMk cId="3551355053" sldId="2147483648"/>
            <pc:sldLayoutMk cId="1966487815" sldId="2147483707"/>
          </pc:sldLayoutMkLst>
        </pc:sldLayoutChg>
        <pc:sldLayoutChg chg="add">
          <pc:chgData name="Rachel Fore" userId="S::rachel.fore@du.edu::fbb52738-ed2a-4c17-9a28-f15d55e1115c" providerId="AD" clId="Web-{1779F446-C094-779C-F9B7-7C184A95E30B}" dt="2022-05-11T02:12:48.941" v="0"/>
          <pc:sldLayoutMkLst>
            <pc:docMk/>
            <pc:sldMasterMk cId="3551355053" sldId="2147483648"/>
            <pc:sldLayoutMk cId="1501235596" sldId="2147483708"/>
          </pc:sldLayoutMkLst>
        </pc:sldLayoutChg>
        <pc:sldLayoutChg chg="add">
          <pc:chgData name="Rachel Fore" userId="S::rachel.fore@du.edu::fbb52738-ed2a-4c17-9a28-f15d55e1115c" providerId="AD" clId="Web-{1779F446-C094-779C-F9B7-7C184A95E30B}" dt="2022-05-11T02:12:48.941" v="0"/>
          <pc:sldLayoutMkLst>
            <pc:docMk/>
            <pc:sldMasterMk cId="3551355053" sldId="2147483648"/>
            <pc:sldLayoutMk cId="2813137151" sldId="2147483709"/>
          </pc:sldLayoutMkLst>
        </pc:sldLayoutChg>
        <pc:sldLayoutChg chg="add">
          <pc:chgData name="Rachel Fore" userId="S::rachel.fore@du.edu::fbb52738-ed2a-4c17-9a28-f15d55e1115c" providerId="AD" clId="Web-{1779F446-C094-779C-F9B7-7C184A95E30B}" dt="2022-05-11T02:12:48.941" v="0"/>
          <pc:sldLayoutMkLst>
            <pc:docMk/>
            <pc:sldMasterMk cId="3551355053" sldId="2147483648"/>
            <pc:sldLayoutMk cId="3832033411" sldId="2147483710"/>
          </pc:sldLayoutMkLst>
        </pc:sldLayoutChg>
        <pc:sldLayoutChg chg="add">
          <pc:chgData name="Rachel Fore" userId="S::rachel.fore@du.edu::fbb52738-ed2a-4c17-9a28-f15d55e1115c" providerId="AD" clId="Web-{1779F446-C094-779C-F9B7-7C184A95E30B}" dt="2022-05-11T02:12:48.941" v="0"/>
          <pc:sldLayoutMkLst>
            <pc:docMk/>
            <pc:sldMasterMk cId="3551355053" sldId="2147483648"/>
            <pc:sldLayoutMk cId="581816458" sldId="2147483711"/>
          </pc:sldLayoutMkLst>
        </pc:sldLayoutChg>
        <pc:sldLayoutChg chg="add">
          <pc:chgData name="Rachel Fore" userId="S::rachel.fore@du.edu::fbb52738-ed2a-4c17-9a28-f15d55e1115c" providerId="AD" clId="Web-{1779F446-C094-779C-F9B7-7C184A95E30B}" dt="2022-05-11T02:12:48.941" v="0"/>
          <pc:sldLayoutMkLst>
            <pc:docMk/>
            <pc:sldMasterMk cId="3551355053" sldId="2147483648"/>
            <pc:sldLayoutMk cId="2868487455" sldId="2147483712"/>
          </pc:sldLayoutMkLst>
        </pc:sldLayoutChg>
        <pc:sldLayoutChg chg="add">
          <pc:chgData name="Rachel Fore" userId="S::rachel.fore@du.edu::fbb52738-ed2a-4c17-9a28-f15d55e1115c" providerId="AD" clId="Web-{1779F446-C094-779C-F9B7-7C184A95E30B}" dt="2022-05-11T02:12:48.941" v="0"/>
          <pc:sldLayoutMkLst>
            <pc:docMk/>
            <pc:sldMasterMk cId="3551355053" sldId="2147483648"/>
            <pc:sldLayoutMk cId="374516084" sldId="2147483713"/>
          </pc:sldLayoutMkLst>
        </pc:sldLayoutChg>
        <pc:sldLayoutChg chg="add">
          <pc:chgData name="Rachel Fore" userId="S::rachel.fore@du.edu::fbb52738-ed2a-4c17-9a28-f15d55e1115c" providerId="AD" clId="Web-{1779F446-C094-779C-F9B7-7C184A95E30B}" dt="2022-05-11T02:12:48.941" v="0"/>
          <pc:sldLayoutMkLst>
            <pc:docMk/>
            <pc:sldMasterMk cId="3551355053" sldId="2147483648"/>
            <pc:sldLayoutMk cId="2035964995" sldId="2147483714"/>
          </pc:sldLayoutMkLst>
        </pc:sldLayoutChg>
        <pc:sldLayoutChg chg="add">
          <pc:chgData name="Rachel Fore" userId="S::rachel.fore@du.edu::fbb52738-ed2a-4c17-9a28-f15d55e1115c" providerId="AD" clId="Web-{1779F446-C094-779C-F9B7-7C184A95E30B}" dt="2022-05-11T02:12:48.941" v="0"/>
          <pc:sldLayoutMkLst>
            <pc:docMk/>
            <pc:sldMasterMk cId="3551355053" sldId="2147483648"/>
            <pc:sldLayoutMk cId="4019190378" sldId="2147483715"/>
          </pc:sldLayoutMkLst>
        </pc:sldLayoutChg>
        <pc:sldLayoutChg chg="add">
          <pc:chgData name="Rachel Fore" userId="S::rachel.fore@du.edu::fbb52738-ed2a-4c17-9a28-f15d55e1115c" providerId="AD" clId="Web-{1779F446-C094-779C-F9B7-7C184A95E30B}" dt="2022-05-11T02:12:48.941" v="0"/>
          <pc:sldLayoutMkLst>
            <pc:docMk/>
            <pc:sldMasterMk cId="3551355053" sldId="2147483648"/>
            <pc:sldLayoutMk cId="678907980" sldId="2147483716"/>
          </pc:sldLayoutMkLst>
        </pc:sldLayoutChg>
        <pc:sldLayoutChg chg="add">
          <pc:chgData name="Rachel Fore" userId="S::rachel.fore@du.edu::fbb52738-ed2a-4c17-9a28-f15d55e1115c" providerId="AD" clId="Web-{1779F446-C094-779C-F9B7-7C184A95E30B}" dt="2022-05-11T02:12:48.941" v="0"/>
          <pc:sldLayoutMkLst>
            <pc:docMk/>
            <pc:sldMasterMk cId="3551355053" sldId="2147483648"/>
            <pc:sldLayoutMk cId="2823370169" sldId="2147483717"/>
          </pc:sldLayoutMkLst>
        </pc:sldLayoutChg>
        <pc:sldLayoutChg chg="add">
          <pc:chgData name="Rachel Fore" userId="S::rachel.fore@du.edu::fbb52738-ed2a-4c17-9a28-f15d55e1115c" providerId="AD" clId="Web-{1779F446-C094-779C-F9B7-7C184A95E30B}" dt="2022-05-11T02:12:48.941" v="0"/>
          <pc:sldLayoutMkLst>
            <pc:docMk/>
            <pc:sldMasterMk cId="3551355053" sldId="2147483648"/>
            <pc:sldLayoutMk cId="2634587663" sldId="2147483718"/>
          </pc:sldLayoutMkLst>
        </pc:sldLayoutChg>
        <pc:sldLayoutChg chg="add">
          <pc:chgData name="Rachel Fore" userId="S::rachel.fore@du.edu::fbb52738-ed2a-4c17-9a28-f15d55e1115c" providerId="AD" clId="Web-{1779F446-C094-779C-F9B7-7C184A95E30B}" dt="2022-05-11T02:12:48.941" v="0"/>
          <pc:sldLayoutMkLst>
            <pc:docMk/>
            <pc:sldMasterMk cId="3551355053" sldId="2147483648"/>
            <pc:sldLayoutMk cId="3362161485" sldId="2147483719"/>
          </pc:sldLayoutMkLst>
        </pc:sldLayoutChg>
        <pc:sldLayoutChg chg="add">
          <pc:chgData name="Rachel Fore" userId="S::rachel.fore@du.edu::fbb52738-ed2a-4c17-9a28-f15d55e1115c" providerId="AD" clId="Web-{1779F446-C094-779C-F9B7-7C184A95E30B}" dt="2022-05-11T02:12:48.941" v="0"/>
          <pc:sldLayoutMkLst>
            <pc:docMk/>
            <pc:sldMasterMk cId="3551355053" sldId="2147483648"/>
            <pc:sldLayoutMk cId="463437981" sldId="2147483720"/>
          </pc:sldLayoutMkLst>
        </pc:sldLayoutChg>
        <pc:sldLayoutChg chg="add">
          <pc:chgData name="Rachel Fore" userId="S::rachel.fore@du.edu::fbb52738-ed2a-4c17-9a28-f15d55e1115c" providerId="AD" clId="Web-{1779F446-C094-779C-F9B7-7C184A95E30B}" dt="2022-05-11T02:12:48.941" v="0"/>
          <pc:sldLayoutMkLst>
            <pc:docMk/>
            <pc:sldMasterMk cId="3551355053" sldId="2147483648"/>
            <pc:sldLayoutMk cId="1406014563" sldId="2147483721"/>
          </pc:sldLayoutMkLst>
        </pc:sldLayoutChg>
      </pc:sldMasterChg>
    </pc:docChg>
  </pc:docChgLst>
  <pc:docChgLst>
    <pc:chgData name="Tabitha Carver-Roberts" userId="e61deb69-6fdd-4d32-9704-95849c364c6a" providerId="ADAL" clId="{31CB15BA-A996-443B-872F-2EF9A669F33C}"/>
    <pc:docChg chg="undo custSel addSld delSld modSld sldOrd modMainMaster modSection">
      <pc:chgData name="Tabitha Carver-Roberts" userId="e61deb69-6fdd-4d32-9704-95849c364c6a" providerId="ADAL" clId="{31CB15BA-A996-443B-872F-2EF9A669F33C}" dt="2024-08-30T03:08:27.633" v="485" actId="113"/>
      <pc:docMkLst>
        <pc:docMk/>
      </pc:docMkLst>
      <pc:sldChg chg="modNotesTx">
        <pc:chgData name="Tabitha Carver-Roberts" userId="e61deb69-6fdd-4d32-9704-95849c364c6a" providerId="ADAL" clId="{31CB15BA-A996-443B-872F-2EF9A669F33C}" dt="2024-08-30T02:58:47.558" v="440"/>
        <pc:sldMkLst>
          <pc:docMk/>
          <pc:sldMk cId="3663763409" sldId="293"/>
        </pc:sldMkLst>
      </pc:sldChg>
      <pc:sldChg chg="add modNotesTx">
        <pc:chgData name="Tabitha Carver-Roberts" userId="e61deb69-6fdd-4d32-9704-95849c364c6a" providerId="ADAL" clId="{31CB15BA-A996-443B-872F-2EF9A669F33C}" dt="2024-08-30T02:58:57.588" v="441"/>
        <pc:sldMkLst>
          <pc:docMk/>
          <pc:sldMk cId="1326936102" sldId="294"/>
        </pc:sldMkLst>
      </pc:sldChg>
      <pc:sldChg chg="modSp add mod chgLayout modNotesTx">
        <pc:chgData name="Tabitha Carver-Roberts" userId="e61deb69-6fdd-4d32-9704-95849c364c6a" providerId="ADAL" clId="{31CB15BA-A996-443B-872F-2EF9A669F33C}" dt="2024-08-30T03:08:27.633" v="485" actId="113"/>
        <pc:sldMkLst>
          <pc:docMk/>
          <pc:sldMk cId="1802505156" sldId="296"/>
        </pc:sldMkLst>
        <pc:spChg chg="mod ord">
          <ac:chgData name="Tabitha Carver-Roberts" userId="e61deb69-6fdd-4d32-9704-95849c364c6a" providerId="ADAL" clId="{31CB15BA-A996-443B-872F-2EF9A669F33C}" dt="2024-08-28T23:41:55.672" v="337" actId="700"/>
          <ac:spMkLst>
            <pc:docMk/>
            <pc:sldMk cId="1802505156" sldId="296"/>
            <ac:spMk id="2" creationId="{F1E33080-B22A-1214-D773-DDEDAA63DF15}"/>
          </ac:spMkLst>
        </pc:spChg>
        <pc:spChg chg="mod ord">
          <ac:chgData name="Tabitha Carver-Roberts" userId="e61deb69-6fdd-4d32-9704-95849c364c6a" providerId="ADAL" clId="{31CB15BA-A996-443B-872F-2EF9A669F33C}" dt="2024-08-30T03:08:27.633" v="485" actId="113"/>
          <ac:spMkLst>
            <pc:docMk/>
            <pc:sldMk cId="1802505156" sldId="296"/>
            <ac:spMk id="3" creationId="{DAF5B7DD-58AF-4B70-A53A-E11A37BFF0DD}"/>
          </ac:spMkLst>
        </pc:spChg>
      </pc:sldChg>
      <pc:sldChg chg="modSp add mod modNotesTx">
        <pc:chgData name="Tabitha Carver-Roberts" userId="e61deb69-6fdd-4d32-9704-95849c364c6a" providerId="ADAL" clId="{31CB15BA-A996-443B-872F-2EF9A669F33C}" dt="2024-08-30T02:59:41.845" v="445"/>
        <pc:sldMkLst>
          <pc:docMk/>
          <pc:sldMk cId="3662802899" sldId="298"/>
        </pc:sldMkLst>
        <pc:spChg chg="mod">
          <ac:chgData name="Tabitha Carver-Roberts" userId="e61deb69-6fdd-4d32-9704-95849c364c6a" providerId="ADAL" clId="{31CB15BA-A996-443B-872F-2EF9A669F33C}" dt="2024-08-28T23:44:48.515" v="355" actId="20577"/>
          <ac:spMkLst>
            <pc:docMk/>
            <pc:sldMk cId="3662802899" sldId="298"/>
            <ac:spMk id="4" creationId="{6E83DB67-C822-4FE3-8CAC-CAA49FA59203}"/>
          </ac:spMkLst>
        </pc:spChg>
      </pc:sldChg>
      <pc:sldChg chg="modSp add mod modNotesTx">
        <pc:chgData name="Tabitha Carver-Roberts" userId="e61deb69-6fdd-4d32-9704-95849c364c6a" providerId="ADAL" clId="{31CB15BA-A996-443B-872F-2EF9A669F33C}" dt="2024-08-30T03:08:13.342" v="484" actId="20577"/>
        <pc:sldMkLst>
          <pc:docMk/>
          <pc:sldMk cId="2582400496" sldId="301"/>
        </pc:sldMkLst>
        <pc:spChg chg="mod">
          <ac:chgData name="Tabitha Carver-Roberts" userId="e61deb69-6fdd-4d32-9704-95849c364c6a" providerId="ADAL" clId="{31CB15BA-A996-443B-872F-2EF9A669F33C}" dt="2024-08-30T03:08:13.342" v="484" actId="20577"/>
          <ac:spMkLst>
            <pc:docMk/>
            <pc:sldMk cId="2582400496" sldId="301"/>
            <ac:spMk id="2" creationId="{B0CE238F-D2A7-A90C-6C16-D14B27D6BDA8}"/>
          </ac:spMkLst>
        </pc:spChg>
      </pc:sldChg>
      <pc:sldChg chg="addSp delSp modSp mod delAnim modAnim modNotesTx">
        <pc:chgData name="Tabitha Carver-Roberts" userId="e61deb69-6fdd-4d32-9704-95849c364c6a" providerId="ADAL" clId="{31CB15BA-A996-443B-872F-2EF9A669F33C}" dt="2024-08-30T03:03:51.930" v="459" actId="115"/>
        <pc:sldMkLst>
          <pc:docMk/>
          <pc:sldMk cId="1118663546" sldId="313"/>
        </pc:sldMkLst>
        <pc:spChg chg="mod">
          <ac:chgData name="Tabitha Carver-Roberts" userId="e61deb69-6fdd-4d32-9704-95849c364c6a" providerId="ADAL" clId="{31CB15BA-A996-443B-872F-2EF9A669F33C}" dt="2024-08-30T01:55:46.668" v="376" actId="20577"/>
          <ac:spMkLst>
            <pc:docMk/>
            <pc:sldMk cId="1118663546" sldId="313"/>
            <ac:spMk id="6" creationId="{F530A650-6089-442A-85FE-869332B4755B}"/>
          </ac:spMkLst>
        </pc:spChg>
        <pc:picChg chg="del">
          <ac:chgData name="Tabitha Carver-Roberts" userId="e61deb69-6fdd-4d32-9704-95849c364c6a" providerId="ADAL" clId="{31CB15BA-A996-443B-872F-2EF9A669F33C}" dt="2024-08-30T01:55:11.411" v="369" actId="478"/>
          <ac:picMkLst>
            <pc:docMk/>
            <pc:sldMk cId="1118663546" sldId="313"/>
            <ac:picMk id="3" creationId="{26056547-FD7D-4C5B-AAC9-F9BBB4971F0E}"/>
          </ac:picMkLst>
        </pc:picChg>
        <pc:picChg chg="add mod">
          <ac:chgData name="Tabitha Carver-Roberts" userId="e61deb69-6fdd-4d32-9704-95849c364c6a" providerId="ADAL" clId="{31CB15BA-A996-443B-872F-2EF9A669F33C}" dt="2024-08-30T01:55:39.888" v="374" actId="1076"/>
          <ac:picMkLst>
            <pc:docMk/>
            <pc:sldMk cId="1118663546" sldId="313"/>
            <ac:picMk id="5" creationId="{8BD38ABE-1F3F-383E-ECD3-304F56A1463C}"/>
          </ac:picMkLst>
        </pc:picChg>
      </pc:sldChg>
      <pc:sldChg chg="modSp mod modNotesTx">
        <pc:chgData name="Tabitha Carver-Roberts" userId="e61deb69-6fdd-4d32-9704-95849c364c6a" providerId="ADAL" clId="{31CB15BA-A996-443B-872F-2EF9A669F33C}" dt="2024-08-30T03:00:08.199" v="447"/>
        <pc:sldMkLst>
          <pc:docMk/>
          <pc:sldMk cId="701093757" sldId="320"/>
        </pc:sldMkLst>
        <pc:spChg chg="mod">
          <ac:chgData name="Tabitha Carver-Roberts" userId="e61deb69-6fdd-4d32-9704-95849c364c6a" providerId="ADAL" clId="{31CB15BA-A996-443B-872F-2EF9A669F33C}" dt="2024-08-28T23:51:07.626" v="359" actId="6549"/>
          <ac:spMkLst>
            <pc:docMk/>
            <pc:sldMk cId="701093757" sldId="320"/>
            <ac:spMk id="4" creationId="{CC242EFB-05F9-4CA1-8F21-E69ADC9A49AF}"/>
          </ac:spMkLst>
        </pc:spChg>
      </pc:sldChg>
      <pc:sldChg chg="modSp mod ord modNotesTx">
        <pc:chgData name="Tabitha Carver-Roberts" userId="e61deb69-6fdd-4d32-9704-95849c364c6a" providerId="ADAL" clId="{31CB15BA-A996-443B-872F-2EF9A669F33C}" dt="2024-08-30T02:59:32.446" v="444"/>
        <pc:sldMkLst>
          <pc:docMk/>
          <pc:sldMk cId="237390588" sldId="321"/>
        </pc:sldMkLst>
        <pc:spChg chg="mod">
          <ac:chgData name="Tabitha Carver-Roberts" userId="e61deb69-6fdd-4d32-9704-95849c364c6a" providerId="ADAL" clId="{31CB15BA-A996-443B-872F-2EF9A669F33C}" dt="2024-08-28T23:43:15.520" v="351" actId="404"/>
          <ac:spMkLst>
            <pc:docMk/>
            <pc:sldMk cId="237390588" sldId="321"/>
            <ac:spMk id="6" creationId="{6C98CED0-55CC-4647-9DB2-FBFDAF6DA2BD}"/>
          </ac:spMkLst>
        </pc:spChg>
      </pc:sldChg>
      <pc:sldChg chg="modSp mod ord modNotesTx">
        <pc:chgData name="Tabitha Carver-Roberts" userId="e61deb69-6fdd-4d32-9704-95849c364c6a" providerId="ADAL" clId="{31CB15BA-A996-443B-872F-2EF9A669F33C}" dt="2024-08-30T02:59:19.078" v="443"/>
        <pc:sldMkLst>
          <pc:docMk/>
          <pc:sldMk cId="4068445497" sldId="323"/>
        </pc:sldMkLst>
        <pc:spChg chg="mod">
          <ac:chgData name="Tabitha Carver-Roberts" userId="e61deb69-6fdd-4d32-9704-95849c364c6a" providerId="ADAL" clId="{31CB15BA-A996-443B-872F-2EF9A669F33C}" dt="2024-08-28T23:34:29.603" v="327" actId="1035"/>
          <ac:spMkLst>
            <pc:docMk/>
            <pc:sldMk cId="4068445497" sldId="323"/>
            <ac:spMk id="6" creationId="{3B196D85-D56A-429A-8127-48B50B3D38E3}"/>
          </ac:spMkLst>
        </pc:spChg>
      </pc:sldChg>
      <pc:sldChg chg="modNotesTx">
        <pc:chgData name="Tabitha Carver-Roberts" userId="e61deb69-6fdd-4d32-9704-95849c364c6a" providerId="ADAL" clId="{31CB15BA-A996-443B-872F-2EF9A669F33C}" dt="2024-08-30T03:00:41.380" v="451"/>
        <pc:sldMkLst>
          <pc:docMk/>
          <pc:sldMk cId="2762664062" sldId="324"/>
        </pc:sldMkLst>
      </pc:sldChg>
      <pc:sldChg chg="addSp delSp modSp mod delAnim modAnim modNotesTx">
        <pc:chgData name="Tabitha Carver-Roberts" userId="e61deb69-6fdd-4d32-9704-95849c364c6a" providerId="ADAL" clId="{31CB15BA-A996-443B-872F-2EF9A669F33C}" dt="2024-08-30T03:07:19.395" v="476" actId="115"/>
        <pc:sldMkLst>
          <pc:docMk/>
          <pc:sldMk cId="1435641907" sldId="342"/>
        </pc:sldMkLst>
        <pc:spChg chg="add mod">
          <ac:chgData name="Tabitha Carver-Roberts" userId="e61deb69-6fdd-4d32-9704-95849c364c6a" providerId="ADAL" clId="{31CB15BA-A996-443B-872F-2EF9A669F33C}" dt="2024-08-30T01:20:56.868" v="366" actId="20577"/>
          <ac:spMkLst>
            <pc:docMk/>
            <pc:sldMk cId="1435641907" sldId="342"/>
            <ac:spMk id="6" creationId="{52A3FE8E-7D48-7E15-F1C5-1299F063AAA2}"/>
          </ac:spMkLst>
        </pc:spChg>
        <pc:picChg chg="del">
          <ac:chgData name="Tabitha Carver-Roberts" userId="e61deb69-6fdd-4d32-9704-95849c364c6a" providerId="ADAL" clId="{31CB15BA-A996-443B-872F-2EF9A669F33C}" dt="2024-08-30T01:20:21.822" v="360" actId="478"/>
          <ac:picMkLst>
            <pc:docMk/>
            <pc:sldMk cId="1435641907" sldId="342"/>
            <ac:picMk id="2" creationId="{1A0D9656-CFD8-4AC5-B2D8-9DC06A60BD40}"/>
          </ac:picMkLst>
        </pc:picChg>
        <pc:picChg chg="add mod">
          <ac:chgData name="Tabitha Carver-Roberts" userId="e61deb69-6fdd-4d32-9704-95849c364c6a" providerId="ADAL" clId="{31CB15BA-A996-443B-872F-2EF9A669F33C}" dt="2024-08-30T01:20:46.328" v="363" actId="1076"/>
          <ac:picMkLst>
            <pc:docMk/>
            <pc:sldMk cId="1435641907" sldId="342"/>
            <ac:picMk id="4" creationId="{FDA64675-D53B-DA45-83E8-6C5FB491D186}"/>
          </ac:picMkLst>
        </pc:picChg>
      </pc:sldChg>
      <pc:sldChg chg="modNotesTx">
        <pc:chgData name="Tabitha Carver-Roberts" userId="e61deb69-6fdd-4d32-9704-95849c364c6a" providerId="ADAL" clId="{31CB15BA-A996-443B-872F-2EF9A669F33C}" dt="2024-08-30T03:01:21.755" v="454"/>
        <pc:sldMkLst>
          <pc:docMk/>
          <pc:sldMk cId="580241503" sldId="343"/>
        </pc:sldMkLst>
      </pc:sldChg>
      <pc:sldChg chg="modSp mod modNotesTx">
        <pc:chgData name="Tabitha Carver-Roberts" userId="e61deb69-6fdd-4d32-9704-95849c364c6a" providerId="ADAL" clId="{31CB15BA-A996-443B-872F-2EF9A669F33C}" dt="2024-08-30T03:01:43.754" v="456"/>
        <pc:sldMkLst>
          <pc:docMk/>
          <pc:sldMk cId="2405428806" sldId="344"/>
        </pc:sldMkLst>
        <pc:spChg chg="mod">
          <ac:chgData name="Tabitha Carver-Roberts" userId="e61deb69-6fdd-4d32-9704-95849c364c6a" providerId="ADAL" clId="{31CB15BA-A996-443B-872F-2EF9A669F33C}" dt="2024-08-30T02:06:48.877" v="390" actId="207"/>
          <ac:spMkLst>
            <pc:docMk/>
            <pc:sldMk cId="2405428806" sldId="344"/>
            <ac:spMk id="2" creationId="{90B3D26C-9EA4-4426-962B-788C5FED8DBE}"/>
          </ac:spMkLst>
        </pc:spChg>
        <pc:spChg chg="mod">
          <ac:chgData name="Tabitha Carver-Roberts" userId="e61deb69-6fdd-4d32-9704-95849c364c6a" providerId="ADAL" clId="{31CB15BA-A996-443B-872F-2EF9A669F33C}" dt="2024-08-30T02:06:48.877" v="390" actId="207"/>
          <ac:spMkLst>
            <pc:docMk/>
            <pc:sldMk cId="2405428806" sldId="344"/>
            <ac:spMk id="5" creationId="{B36DF003-9944-4823-8F26-475C5099EEBF}"/>
          </ac:spMkLst>
        </pc:spChg>
      </pc:sldChg>
      <pc:sldChg chg="addSp delSp modSp mod delAnim modAnim modNotesTx">
        <pc:chgData name="Tabitha Carver-Roberts" userId="e61deb69-6fdd-4d32-9704-95849c364c6a" providerId="ADAL" clId="{31CB15BA-A996-443B-872F-2EF9A669F33C}" dt="2024-08-30T03:04:16.773" v="462" actId="6549"/>
        <pc:sldMkLst>
          <pc:docMk/>
          <pc:sldMk cId="4279950564" sldId="348"/>
        </pc:sldMkLst>
        <pc:spChg chg="mod">
          <ac:chgData name="Tabitha Carver-Roberts" userId="e61deb69-6fdd-4d32-9704-95849c364c6a" providerId="ADAL" clId="{31CB15BA-A996-443B-872F-2EF9A669F33C}" dt="2024-08-30T02:03:47.959" v="386" actId="1076"/>
          <ac:spMkLst>
            <pc:docMk/>
            <pc:sldMk cId="4279950564" sldId="348"/>
            <ac:spMk id="6" creationId="{F530A650-6089-442A-85FE-869332B4755B}"/>
          </ac:spMkLst>
        </pc:spChg>
        <pc:picChg chg="del">
          <ac:chgData name="Tabitha Carver-Roberts" userId="e61deb69-6fdd-4d32-9704-95849c364c6a" providerId="ADAL" clId="{31CB15BA-A996-443B-872F-2EF9A669F33C}" dt="2024-08-30T02:00:20.193" v="378" actId="478"/>
          <ac:picMkLst>
            <pc:docMk/>
            <pc:sldMk cId="4279950564" sldId="348"/>
            <ac:picMk id="2" creationId="{664C2543-B8A1-4703-B067-8382FEC93034}"/>
          </ac:picMkLst>
        </pc:picChg>
        <pc:picChg chg="add mod">
          <ac:chgData name="Tabitha Carver-Roberts" userId="e61deb69-6fdd-4d32-9704-95849c364c6a" providerId="ADAL" clId="{31CB15BA-A996-443B-872F-2EF9A669F33C}" dt="2024-08-30T02:03:37.555" v="382" actId="1076"/>
          <ac:picMkLst>
            <pc:docMk/>
            <pc:sldMk cId="4279950564" sldId="348"/>
            <ac:picMk id="5" creationId="{67B2FA36-0786-B9EA-0167-A3526F5C7797}"/>
          </ac:picMkLst>
        </pc:picChg>
      </pc:sldChg>
      <pc:sldChg chg="modSp mod modNotesTx">
        <pc:chgData name="Tabitha Carver-Roberts" userId="e61deb69-6fdd-4d32-9704-95849c364c6a" providerId="ADAL" clId="{31CB15BA-A996-443B-872F-2EF9A669F33C}" dt="2024-08-30T03:04:39.522" v="464" actId="6549"/>
        <pc:sldMkLst>
          <pc:docMk/>
          <pc:sldMk cId="1347627079" sldId="349"/>
        </pc:sldMkLst>
        <pc:spChg chg="mod">
          <ac:chgData name="Tabitha Carver-Roberts" userId="e61deb69-6fdd-4d32-9704-95849c364c6a" providerId="ADAL" clId="{31CB15BA-A996-443B-872F-2EF9A669F33C}" dt="2024-08-30T02:07:13.793" v="393" actId="948"/>
          <ac:spMkLst>
            <pc:docMk/>
            <pc:sldMk cId="1347627079" sldId="349"/>
            <ac:spMk id="4" creationId="{0DCE5620-C9CF-40A6-AE07-B241654EE716}"/>
          </ac:spMkLst>
        </pc:spChg>
      </pc:sldChg>
      <pc:sldChg chg="modSp add mod ord modNotesTx">
        <pc:chgData name="Tabitha Carver-Roberts" userId="e61deb69-6fdd-4d32-9704-95849c364c6a" providerId="ADAL" clId="{31CB15BA-A996-443B-872F-2EF9A669F33C}" dt="2024-08-30T03:07:57.208" v="481" actId="1035"/>
        <pc:sldMkLst>
          <pc:docMk/>
          <pc:sldMk cId="1914638509" sldId="352"/>
        </pc:sldMkLst>
        <pc:spChg chg="mod">
          <ac:chgData name="Tabitha Carver-Roberts" userId="e61deb69-6fdd-4d32-9704-95849c364c6a" providerId="ADAL" clId="{31CB15BA-A996-443B-872F-2EF9A669F33C}" dt="2024-08-30T03:07:57.208" v="481" actId="1035"/>
          <ac:spMkLst>
            <pc:docMk/>
            <pc:sldMk cId="1914638509" sldId="352"/>
            <ac:spMk id="3" creationId="{5454BF57-2381-4A4D-BCE8-CD9155C3ECBC}"/>
          </ac:spMkLst>
        </pc:spChg>
      </pc:sldChg>
      <pc:sldChg chg="modSp add mod modNotesTx">
        <pc:chgData name="Tabitha Carver-Roberts" userId="e61deb69-6fdd-4d32-9704-95849c364c6a" providerId="ADAL" clId="{31CB15BA-A996-443B-872F-2EF9A669F33C}" dt="2024-08-30T03:06:04.581" v="469"/>
        <pc:sldMkLst>
          <pc:docMk/>
          <pc:sldMk cId="2687361018" sldId="354"/>
        </pc:sldMkLst>
        <pc:spChg chg="mod">
          <ac:chgData name="Tabitha Carver-Roberts" userId="e61deb69-6fdd-4d32-9704-95849c364c6a" providerId="ADAL" clId="{31CB15BA-A996-443B-872F-2EF9A669F33C}" dt="2024-08-30T02:38:32.015" v="399" actId="404"/>
          <ac:spMkLst>
            <pc:docMk/>
            <pc:sldMk cId="2687361018" sldId="354"/>
            <ac:spMk id="6" creationId="{B816EEDB-CA61-4681-8230-D564D9D9ADDD}"/>
          </ac:spMkLst>
        </pc:spChg>
        <pc:spChg chg="mod">
          <ac:chgData name="Tabitha Carver-Roberts" userId="e61deb69-6fdd-4d32-9704-95849c364c6a" providerId="ADAL" clId="{31CB15BA-A996-443B-872F-2EF9A669F33C}" dt="2024-08-30T02:41:27.777" v="410" actId="404"/>
          <ac:spMkLst>
            <pc:docMk/>
            <pc:sldMk cId="2687361018" sldId="354"/>
            <ac:spMk id="7" creationId="{55E3888D-FD02-401A-97A7-897E7D1F5F7C}"/>
          </ac:spMkLst>
        </pc:spChg>
      </pc:sldChg>
      <pc:sldChg chg="add modNotesTx">
        <pc:chgData name="Tabitha Carver-Roberts" userId="e61deb69-6fdd-4d32-9704-95849c364c6a" providerId="ADAL" clId="{31CB15BA-A996-443B-872F-2EF9A669F33C}" dt="2024-08-30T03:05:53.554" v="468"/>
        <pc:sldMkLst>
          <pc:docMk/>
          <pc:sldMk cId="1681676956" sldId="359"/>
        </pc:sldMkLst>
      </pc:sldChg>
      <pc:sldChg chg="addSp delSp modSp add mod delAnim modAnim modNotesTx">
        <pc:chgData name="Tabitha Carver-Roberts" userId="e61deb69-6fdd-4d32-9704-95849c364c6a" providerId="ADAL" clId="{31CB15BA-A996-443B-872F-2EF9A669F33C}" dt="2024-08-30T03:06:24.646" v="470"/>
        <pc:sldMkLst>
          <pc:docMk/>
          <pc:sldMk cId="207165830" sldId="362"/>
        </pc:sldMkLst>
        <pc:spChg chg="add mod">
          <ac:chgData name="Tabitha Carver-Roberts" userId="e61deb69-6fdd-4d32-9704-95849c364c6a" providerId="ADAL" clId="{31CB15BA-A996-443B-872F-2EF9A669F33C}" dt="2024-08-30T02:40:18.080" v="407" actId="20577"/>
          <ac:spMkLst>
            <pc:docMk/>
            <pc:sldMk cId="207165830" sldId="362"/>
            <ac:spMk id="6" creationId="{24E1C40C-72B5-BF67-56DD-FAA731394AAB}"/>
          </ac:spMkLst>
        </pc:spChg>
        <pc:picChg chg="del">
          <ac:chgData name="Tabitha Carver-Roberts" userId="e61deb69-6fdd-4d32-9704-95849c364c6a" providerId="ADAL" clId="{31CB15BA-A996-443B-872F-2EF9A669F33C}" dt="2024-08-30T02:39:34.726" v="400" actId="478"/>
          <ac:picMkLst>
            <pc:docMk/>
            <pc:sldMk cId="207165830" sldId="362"/>
            <ac:picMk id="4" creationId="{78CA4798-338E-4ADD-BF88-D797F08B67C4}"/>
          </ac:picMkLst>
        </pc:picChg>
        <pc:picChg chg="add mod">
          <ac:chgData name="Tabitha Carver-Roberts" userId="e61deb69-6fdd-4d32-9704-95849c364c6a" providerId="ADAL" clId="{31CB15BA-A996-443B-872F-2EF9A669F33C}" dt="2024-08-30T02:40:01.098" v="403" actId="1076"/>
          <ac:picMkLst>
            <pc:docMk/>
            <pc:sldMk cId="207165830" sldId="362"/>
            <ac:picMk id="5" creationId="{0353F356-2BF1-40EA-EFE2-1A9141294D2C}"/>
          </ac:picMkLst>
        </pc:picChg>
      </pc:sldChg>
      <pc:sldChg chg="ord modNotesTx">
        <pc:chgData name="Tabitha Carver-Roberts" userId="e61deb69-6fdd-4d32-9704-95849c364c6a" providerId="ADAL" clId="{31CB15BA-A996-443B-872F-2EF9A669F33C}" dt="2024-08-30T02:59:54.715" v="446"/>
        <pc:sldMkLst>
          <pc:docMk/>
          <pc:sldMk cId="2607577887" sldId="363"/>
        </pc:sldMkLst>
      </pc:sldChg>
      <pc:sldChg chg="del">
        <pc:chgData name="Tabitha Carver-Roberts" userId="e61deb69-6fdd-4d32-9704-95849c364c6a" providerId="ADAL" clId="{31CB15BA-A996-443B-872F-2EF9A669F33C}" dt="2024-08-28T18:45:42.637" v="194" actId="47"/>
        <pc:sldMkLst>
          <pc:docMk/>
          <pc:sldMk cId="715273417" sldId="365"/>
        </pc:sldMkLst>
      </pc:sldChg>
      <pc:sldChg chg="modNotesTx">
        <pc:chgData name="Tabitha Carver-Roberts" userId="e61deb69-6fdd-4d32-9704-95849c364c6a" providerId="ADAL" clId="{31CB15BA-A996-443B-872F-2EF9A669F33C}" dt="2024-08-30T03:07:13.870" v="475" actId="115"/>
        <pc:sldMkLst>
          <pc:docMk/>
          <pc:sldMk cId="277071743" sldId="366"/>
        </pc:sldMkLst>
      </pc:sldChg>
      <pc:sldChg chg="modSp add mod modNotesTx">
        <pc:chgData name="Tabitha Carver-Roberts" userId="e61deb69-6fdd-4d32-9704-95849c364c6a" providerId="ADAL" clId="{31CB15BA-A996-443B-872F-2EF9A669F33C}" dt="2024-08-30T03:06:40.504" v="472" actId="6549"/>
        <pc:sldMkLst>
          <pc:docMk/>
          <pc:sldMk cId="1395801060" sldId="367"/>
        </pc:sldMkLst>
        <pc:spChg chg="mod">
          <ac:chgData name="Tabitha Carver-Roberts" userId="e61deb69-6fdd-4d32-9704-95849c364c6a" providerId="ADAL" clId="{31CB15BA-A996-443B-872F-2EF9A669F33C}" dt="2024-08-30T02:41:55.649" v="414" actId="1076"/>
          <ac:spMkLst>
            <pc:docMk/>
            <pc:sldMk cId="1395801060" sldId="367"/>
            <ac:spMk id="6" creationId="{1A321D85-DF9D-4721-9EC9-058E9BA7CD17}"/>
          </ac:spMkLst>
        </pc:spChg>
      </pc:sldChg>
      <pc:sldChg chg="delSp modSp mod modNotesTx">
        <pc:chgData name="Tabitha Carver-Roberts" userId="e61deb69-6fdd-4d32-9704-95849c364c6a" providerId="ADAL" clId="{31CB15BA-A996-443B-872F-2EF9A669F33C}" dt="2024-08-30T03:01:31.344" v="455"/>
        <pc:sldMkLst>
          <pc:docMk/>
          <pc:sldMk cId="1931206945" sldId="368"/>
        </pc:sldMkLst>
        <pc:spChg chg="del">
          <ac:chgData name="Tabitha Carver-Roberts" userId="e61deb69-6fdd-4d32-9704-95849c364c6a" providerId="ADAL" clId="{31CB15BA-A996-443B-872F-2EF9A669F33C}" dt="2024-08-28T23:40:48.709" v="334" actId="478"/>
          <ac:spMkLst>
            <pc:docMk/>
            <pc:sldMk cId="1931206945" sldId="368"/>
            <ac:spMk id="2" creationId="{335F1FE1-5F96-4D6A-8CDA-9E01DF013090}"/>
          </ac:spMkLst>
        </pc:spChg>
        <pc:spChg chg="mod">
          <ac:chgData name="Tabitha Carver-Roberts" userId="e61deb69-6fdd-4d32-9704-95849c364c6a" providerId="ADAL" clId="{31CB15BA-A996-443B-872F-2EF9A669F33C}" dt="2024-08-30T02:06:53.965" v="391" actId="207"/>
          <ac:spMkLst>
            <pc:docMk/>
            <pc:sldMk cId="1931206945" sldId="368"/>
            <ac:spMk id="7" creationId="{20B2E37E-0823-4941-A21A-CB959CF5F126}"/>
          </ac:spMkLst>
        </pc:spChg>
        <pc:picChg chg="mod modCrop">
          <ac:chgData name="Tabitha Carver-Roberts" userId="e61deb69-6fdd-4d32-9704-95849c364c6a" providerId="ADAL" clId="{31CB15BA-A996-443B-872F-2EF9A669F33C}" dt="2024-08-28T23:40:52.959" v="335" actId="1076"/>
          <ac:picMkLst>
            <pc:docMk/>
            <pc:sldMk cId="1931206945" sldId="368"/>
            <ac:picMk id="6" creationId="{C5632672-71A1-422C-A785-8E24D378F86A}"/>
          </ac:picMkLst>
        </pc:picChg>
      </pc:sldChg>
      <pc:sldChg chg="add modNotesTx">
        <pc:chgData name="Tabitha Carver-Roberts" userId="e61deb69-6fdd-4d32-9704-95849c364c6a" providerId="ADAL" clId="{31CB15BA-A996-443B-872F-2EF9A669F33C}" dt="2024-08-30T03:05:09.424" v="465"/>
        <pc:sldMkLst>
          <pc:docMk/>
          <pc:sldMk cId="3069803151" sldId="369"/>
        </pc:sldMkLst>
      </pc:sldChg>
      <pc:sldChg chg="ord modNotesTx">
        <pc:chgData name="Tabitha Carver-Roberts" userId="e61deb69-6fdd-4d32-9704-95849c364c6a" providerId="ADAL" clId="{31CB15BA-A996-443B-872F-2EF9A669F33C}" dt="2024-08-30T02:59:09.082" v="442"/>
        <pc:sldMkLst>
          <pc:docMk/>
          <pc:sldMk cId="2248406690" sldId="370"/>
        </pc:sldMkLst>
      </pc:sldChg>
      <pc:sldChg chg="del">
        <pc:chgData name="Tabitha Carver-Roberts" userId="e61deb69-6fdd-4d32-9704-95849c364c6a" providerId="ADAL" clId="{31CB15BA-A996-443B-872F-2EF9A669F33C}" dt="2024-08-28T23:39:20.543" v="331" actId="47"/>
        <pc:sldMkLst>
          <pc:docMk/>
          <pc:sldMk cId="3242423576" sldId="372"/>
        </pc:sldMkLst>
      </pc:sldChg>
      <pc:sldChg chg="del">
        <pc:chgData name="Tabitha Carver-Roberts" userId="e61deb69-6fdd-4d32-9704-95849c364c6a" providerId="ADAL" clId="{31CB15BA-A996-443B-872F-2EF9A669F33C}" dt="2024-08-28T18:56:10.386" v="196" actId="47"/>
        <pc:sldMkLst>
          <pc:docMk/>
          <pc:sldMk cId="632501926" sldId="373"/>
        </pc:sldMkLst>
      </pc:sldChg>
      <pc:sldChg chg="addSp delSp modSp del mod chgLayout">
        <pc:chgData name="Tabitha Carver-Roberts" userId="e61deb69-6fdd-4d32-9704-95849c364c6a" providerId="ADAL" clId="{31CB15BA-A996-443B-872F-2EF9A669F33C}" dt="2024-08-28T18:45:34.553" v="193" actId="47"/>
        <pc:sldMkLst>
          <pc:docMk/>
          <pc:sldMk cId="2486279537" sldId="374"/>
        </pc:sldMkLst>
        <pc:spChg chg="mod ord">
          <ac:chgData name="Tabitha Carver-Roberts" userId="e61deb69-6fdd-4d32-9704-95849c364c6a" providerId="ADAL" clId="{31CB15BA-A996-443B-872F-2EF9A669F33C}" dt="2024-08-28T18:45:03.255" v="192" actId="6264"/>
          <ac:spMkLst>
            <pc:docMk/>
            <pc:sldMk cId="2486279537" sldId="374"/>
            <ac:spMk id="3" creationId="{9878FEC6-C9C2-460D-A054-34BE357DB1BF}"/>
          </ac:spMkLst>
        </pc:spChg>
        <pc:spChg chg="add del mod">
          <ac:chgData name="Tabitha Carver-Roberts" userId="e61deb69-6fdd-4d32-9704-95849c364c6a" providerId="ADAL" clId="{31CB15BA-A996-443B-872F-2EF9A669F33C}" dt="2024-08-28T18:45:03.255" v="192" actId="6264"/>
          <ac:spMkLst>
            <pc:docMk/>
            <pc:sldMk cId="2486279537" sldId="374"/>
            <ac:spMk id="4" creationId="{8DAC5D63-65FF-0623-A5D8-4F41630DFE76}"/>
          </ac:spMkLst>
        </pc:spChg>
      </pc:sldChg>
      <pc:sldChg chg="del">
        <pc:chgData name="Tabitha Carver-Roberts" userId="e61deb69-6fdd-4d32-9704-95849c364c6a" providerId="ADAL" clId="{31CB15BA-A996-443B-872F-2EF9A669F33C}" dt="2024-08-28T19:03:07.356" v="306" actId="47"/>
        <pc:sldMkLst>
          <pc:docMk/>
          <pc:sldMk cId="3478983193" sldId="375"/>
        </pc:sldMkLst>
      </pc:sldChg>
      <pc:sldChg chg="del">
        <pc:chgData name="Tabitha Carver-Roberts" userId="e61deb69-6fdd-4d32-9704-95849c364c6a" providerId="ADAL" clId="{31CB15BA-A996-443B-872F-2EF9A669F33C}" dt="2024-08-30T02:00:13.838" v="377" actId="47"/>
        <pc:sldMkLst>
          <pc:docMk/>
          <pc:sldMk cId="237818906" sldId="376"/>
        </pc:sldMkLst>
      </pc:sldChg>
      <pc:sldChg chg="modSp add mod ord modNotesTx">
        <pc:chgData name="Tabitha Carver-Roberts" userId="e61deb69-6fdd-4d32-9704-95849c364c6a" providerId="ADAL" clId="{31CB15BA-A996-443B-872F-2EF9A669F33C}" dt="2024-08-30T03:07:46.402" v="478" actId="1076"/>
        <pc:sldMkLst>
          <pc:docMk/>
          <pc:sldMk cId="3640139927" sldId="383"/>
        </pc:sldMkLst>
        <pc:picChg chg="mod">
          <ac:chgData name="Tabitha Carver-Roberts" userId="e61deb69-6fdd-4d32-9704-95849c364c6a" providerId="ADAL" clId="{31CB15BA-A996-443B-872F-2EF9A669F33C}" dt="2024-08-30T03:07:46.402" v="478" actId="1076"/>
          <ac:picMkLst>
            <pc:docMk/>
            <pc:sldMk cId="3640139927" sldId="383"/>
            <ac:picMk id="3" creationId="{EFE8757C-02BE-41E5-A357-40E160503C8D}"/>
          </ac:picMkLst>
        </pc:picChg>
      </pc:sldChg>
      <pc:sldMasterChg chg="modSldLayout">
        <pc:chgData name="Tabitha Carver-Roberts" userId="e61deb69-6fdd-4d32-9704-95849c364c6a" providerId="ADAL" clId="{31CB15BA-A996-443B-872F-2EF9A669F33C}" dt="2024-08-28T23:41:13.328" v="336" actId="120"/>
        <pc:sldMasterMkLst>
          <pc:docMk/>
          <pc:sldMasterMk cId="3551355053" sldId="2147483648"/>
        </pc:sldMasterMkLst>
        <pc:sldLayoutChg chg="addSp delSp modSp mod">
          <pc:chgData name="Tabitha Carver-Roberts" userId="e61deb69-6fdd-4d32-9704-95849c364c6a" providerId="ADAL" clId="{31CB15BA-A996-443B-872F-2EF9A669F33C}" dt="2024-08-28T18:58:47.644" v="274" actId="120"/>
          <pc:sldLayoutMkLst>
            <pc:docMk/>
            <pc:sldMasterMk cId="3551355053" sldId="2147483648"/>
            <pc:sldLayoutMk cId="4233818656" sldId="2147483653"/>
          </pc:sldLayoutMkLst>
          <pc:spChg chg="add del mod">
            <ac:chgData name="Tabitha Carver-Roberts" userId="e61deb69-6fdd-4d32-9704-95849c364c6a" providerId="ADAL" clId="{31CB15BA-A996-443B-872F-2EF9A669F33C}" dt="2024-08-28T18:40:29.889" v="153" actId="478"/>
            <ac:spMkLst>
              <pc:docMk/>
              <pc:sldMasterMk cId="3551355053" sldId="2147483648"/>
              <pc:sldLayoutMk cId="4233818656" sldId="2147483653"/>
              <ac:spMk id="2" creationId="{F28F6237-8089-FA3D-C350-1424DA239ED9}"/>
            </ac:spMkLst>
          </pc:spChg>
          <pc:spChg chg="add mod">
            <ac:chgData name="Tabitha Carver-Roberts" userId="e61deb69-6fdd-4d32-9704-95849c364c6a" providerId="ADAL" clId="{31CB15BA-A996-443B-872F-2EF9A669F33C}" dt="2024-08-28T18:58:47.644" v="274" actId="120"/>
            <ac:spMkLst>
              <pc:docMk/>
              <pc:sldMasterMk cId="3551355053" sldId="2147483648"/>
              <pc:sldLayoutMk cId="4233818656" sldId="2147483653"/>
              <ac:spMk id="5" creationId="{227883AA-3115-A489-1616-4615FD846989}"/>
            </ac:spMkLst>
          </pc:spChg>
          <pc:picChg chg="add mod">
            <ac:chgData name="Tabitha Carver-Roberts" userId="e61deb69-6fdd-4d32-9704-95849c364c6a" providerId="ADAL" clId="{31CB15BA-A996-443B-872F-2EF9A669F33C}" dt="2024-08-28T18:36:28.058" v="63"/>
            <ac:picMkLst>
              <pc:docMk/>
              <pc:sldMasterMk cId="3551355053" sldId="2147483648"/>
              <pc:sldLayoutMk cId="4233818656" sldId="2147483653"/>
              <ac:picMk id="4" creationId="{854C423A-D16B-3B58-CBC0-BCFEB5E5C723}"/>
            </ac:picMkLst>
          </pc:picChg>
          <pc:picChg chg="del mod">
            <ac:chgData name="Tabitha Carver-Roberts" userId="e61deb69-6fdd-4d32-9704-95849c364c6a" providerId="ADAL" clId="{31CB15BA-A996-443B-872F-2EF9A669F33C}" dt="2024-08-28T18:36:27.831" v="62" actId="478"/>
            <ac:picMkLst>
              <pc:docMk/>
              <pc:sldMasterMk cId="3551355053" sldId="2147483648"/>
              <pc:sldLayoutMk cId="4233818656" sldId="2147483653"/>
              <ac:picMk id="7" creationId="{A15A5889-3CA5-4AB2-9081-4910101866AB}"/>
            </ac:picMkLst>
          </pc:picChg>
        </pc:sldLayoutChg>
        <pc:sldLayoutChg chg="addSp modSp">
          <pc:chgData name="Tabitha Carver-Roberts" userId="e61deb69-6fdd-4d32-9704-95849c364c6a" providerId="ADAL" clId="{31CB15BA-A996-443B-872F-2EF9A669F33C}" dt="2024-08-28T19:00:39.580" v="285" actId="120"/>
          <pc:sldLayoutMkLst>
            <pc:docMk/>
            <pc:sldMasterMk cId="3551355053" sldId="2147483648"/>
            <pc:sldLayoutMk cId="2714922072" sldId="2147483655"/>
          </pc:sldLayoutMkLst>
          <pc:spChg chg="add mod">
            <ac:chgData name="Tabitha Carver-Roberts" userId="e61deb69-6fdd-4d32-9704-95849c364c6a" providerId="ADAL" clId="{31CB15BA-A996-443B-872F-2EF9A669F33C}" dt="2024-08-28T19:00:39.580" v="285" actId="120"/>
            <ac:spMkLst>
              <pc:docMk/>
              <pc:sldMasterMk cId="3551355053" sldId="2147483648"/>
              <pc:sldLayoutMk cId="2714922072" sldId="2147483655"/>
              <ac:spMk id="4" creationId="{F3B8FE27-7E38-5245-F8FC-EB3C6309979A}"/>
            </ac:spMkLst>
          </pc:spChg>
        </pc:sldLayoutChg>
        <pc:sldLayoutChg chg="addSp delSp modSp mod">
          <pc:chgData name="Tabitha Carver-Roberts" userId="e61deb69-6fdd-4d32-9704-95849c364c6a" providerId="ADAL" clId="{31CB15BA-A996-443B-872F-2EF9A669F33C}" dt="2024-08-28T19:00:46.984" v="286" actId="120"/>
          <pc:sldLayoutMkLst>
            <pc:docMk/>
            <pc:sldMasterMk cId="3551355053" sldId="2147483648"/>
            <pc:sldLayoutMk cId="3658865953" sldId="2147483657"/>
          </pc:sldLayoutMkLst>
          <pc:spChg chg="add mod">
            <ac:chgData name="Tabitha Carver-Roberts" userId="e61deb69-6fdd-4d32-9704-95849c364c6a" providerId="ADAL" clId="{31CB15BA-A996-443B-872F-2EF9A669F33C}" dt="2024-08-28T19:00:46.984" v="286" actId="120"/>
            <ac:spMkLst>
              <pc:docMk/>
              <pc:sldMasterMk cId="3551355053" sldId="2147483648"/>
              <pc:sldLayoutMk cId="3658865953" sldId="2147483657"/>
              <ac:spMk id="2" creationId="{93998ECC-B619-E404-7612-4735EF769E52}"/>
            </ac:spMkLst>
          </pc:spChg>
          <pc:picChg chg="add mod">
            <ac:chgData name="Tabitha Carver-Roberts" userId="e61deb69-6fdd-4d32-9704-95849c364c6a" providerId="ADAL" clId="{31CB15BA-A996-443B-872F-2EF9A669F33C}" dt="2024-08-28T18:37:21.498" v="76"/>
            <ac:picMkLst>
              <pc:docMk/>
              <pc:sldMasterMk cId="3551355053" sldId="2147483648"/>
              <pc:sldLayoutMk cId="3658865953" sldId="2147483657"/>
              <ac:picMk id="4" creationId="{6BF64347-8E94-D563-42C2-48107CE5008E}"/>
            </ac:picMkLst>
          </pc:picChg>
          <pc:picChg chg="del">
            <ac:chgData name="Tabitha Carver-Roberts" userId="e61deb69-6fdd-4d32-9704-95849c364c6a" providerId="ADAL" clId="{31CB15BA-A996-443B-872F-2EF9A669F33C}" dt="2024-08-28T18:37:21.155" v="75" actId="478"/>
            <ac:picMkLst>
              <pc:docMk/>
              <pc:sldMasterMk cId="3551355053" sldId="2147483648"/>
              <pc:sldLayoutMk cId="3658865953" sldId="2147483657"/>
              <ac:picMk id="7" creationId="{BC607C4A-5AE3-44CE-AA26-111F2DF22386}"/>
            </ac:picMkLst>
          </pc:picChg>
        </pc:sldLayoutChg>
        <pc:sldLayoutChg chg="addSp delSp modSp mod">
          <pc:chgData name="Tabitha Carver-Roberts" userId="e61deb69-6fdd-4d32-9704-95849c364c6a" providerId="ADAL" clId="{31CB15BA-A996-443B-872F-2EF9A669F33C}" dt="2024-08-28T19:00:56.988" v="287" actId="120"/>
          <pc:sldLayoutMkLst>
            <pc:docMk/>
            <pc:sldMasterMk cId="3551355053" sldId="2147483648"/>
            <pc:sldLayoutMk cId="1966487815" sldId="2147483663"/>
          </pc:sldLayoutMkLst>
          <pc:spChg chg="add mod">
            <ac:chgData name="Tabitha Carver-Roberts" userId="e61deb69-6fdd-4d32-9704-95849c364c6a" providerId="ADAL" clId="{31CB15BA-A996-443B-872F-2EF9A669F33C}" dt="2024-08-28T19:00:56.988" v="287" actId="120"/>
            <ac:spMkLst>
              <pc:docMk/>
              <pc:sldMasterMk cId="3551355053" sldId="2147483648"/>
              <pc:sldLayoutMk cId="1966487815" sldId="2147483663"/>
              <ac:spMk id="5" creationId="{8A9B5A0B-EB97-FA43-73C1-215AC0D61F74}"/>
            </ac:spMkLst>
          </pc:spChg>
          <pc:picChg chg="add mod">
            <ac:chgData name="Tabitha Carver-Roberts" userId="e61deb69-6fdd-4d32-9704-95849c364c6a" providerId="ADAL" clId="{31CB15BA-A996-443B-872F-2EF9A669F33C}" dt="2024-08-28T18:37:24.939" v="78"/>
            <ac:picMkLst>
              <pc:docMk/>
              <pc:sldMasterMk cId="3551355053" sldId="2147483648"/>
              <pc:sldLayoutMk cId="1966487815" sldId="2147483663"/>
              <ac:picMk id="6" creationId="{CC196CEC-3382-CBBC-BD32-36F4A1785084}"/>
            </ac:picMkLst>
          </pc:picChg>
          <pc:picChg chg="del">
            <ac:chgData name="Tabitha Carver-Roberts" userId="e61deb69-6fdd-4d32-9704-95849c364c6a" providerId="ADAL" clId="{31CB15BA-A996-443B-872F-2EF9A669F33C}" dt="2024-08-28T18:37:24.601" v="77" actId="478"/>
            <ac:picMkLst>
              <pc:docMk/>
              <pc:sldMasterMk cId="3551355053" sldId="2147483648"/>
              <pc:sldLayoutMk cId="1966487815" sldId="2147483663"/>
              <ac:picMk id="13" creationId="{DA5D1C0A-3D52-4F0B-A73D-9B2123956921}"/>
            </ac:picMkLst>
          </pc:picChg>
        </pc:sldLayoutChg>
        <pc:sldLayoutChg chg="addSp modSp mod">
          <pc:chgData name="Tabitha Carver-Roberts" userId="e61deb69-6fdd-4d32-9704-95849c364c6a" providerId="ADAL" clId="{31CB15BA-A996-443B-872F-2EF9A669F33C}" dt="2024-08-28T19:02:17.769" v="300" actId="120"/>
          <pc:sldLayoutMkLst>
            <pc:docMk/>
            <pc:sldMasterMk cId="3551355053" sldId="2147483648"/>
            <pc:sldLayoutMk cId="2634587663" sldId="2147483665"/>
          </pc:sldLayoutMkLst>
          <pc:spChg chg="add mod">
            <ac:chgData name="Tabitha Carver-Roberts" userId="e61deb69-6fdd-4d32-9704-95849c364c6a" providerId="ADAL" clId="{31CB15BA-A996-443B-872F-2EF9A669F33C}" dt="2024-08-28T19:02:17.769" v="300" actId="120"/>
            <ac:spMkLst>
              <pc:docMk/>
              <pc:sldMasterMk cId="3551355053" sldId="2147483648"/>
              <pc:sldLayoutMk cId="2634587663" sldId="2147483665"/>
              <ac:spMk id="3" creationId="{3233824E-8F2B-5997-0FEC-C2FBB6C2777C}"/>
            </ac:spMkLst>
          </pc:spChg>
          <pc:picChg chg="mod">
            <ac:chgData name="Tabitha Carver-Roberts" userId="e61deb69-6fdd-4d32-9704-95849c364c6a" providerId="ADAL" clId="{31CB15BA-A996-443B-872F-2EF9A669F33C}" dt="2024-08-28T18:38:09.205" v="101" actId="14100"/>
            <ac:picMkLst>
              <pc:docMk/>
              <pc:sldMasterMk cId="3551355053" sldId="2147483648"/>
              <pc:sldLayoutMk cId="2634587663" sldId="2147483665"/>
              <ac:picMk id="7" creationId="{D1615DFB-8660-48F3-A5E0-7D0F967E83E9}"/>
            </ac:picMkLst>
          </pc:picChg>
        </pc:sldLayoutChg>
        <pc:sldLayoutChg chg="addSp delSp modSp mod">
          <pc:chgData name="Tabitha Carver-Roberts" userId="e61deb69-6fdd-4d32-9704-95849c364c6a" providerId="ADAL" clId="{31CB15BA-A996-443B-872F-2EF9A669F33C}" dt="2024-08-28T19:02:35.794" v="304" actId="207"/>
          <pc:sldLayoutMkLst>
            <pc:docMk/>
            <pc:sldMasterMk cId="3551355053" sldId="2147483648"/>
            <pc:sldLayoutMk cId="463437981" sldId="2147483666"/>
          </pc:sldLayoutMkLst>
          <pc:spChg chg="add mod">
            <ac:chgData name="Tabitha Carver-Roberts" userId="e61deb69-6fdd-4d32-9704-95849c364c6a" providerId="ADAL" clId="{31CB15BA-A996-443B-872F-2EF9A669F33C}" dt="2024-08-28T19:02:35.794" v="304" actId="207"/>
            <ac:spMkLst>
              <pc:docMk/>
              <pc:sldMasterMk cId="3551355053" sldId="2147483648"/>
              <pc:sldLayoutMk cId="463437981" sldId="2147483666"/>
              <ac:spMk id="2" creationId="{0B83320B-827A-EF97-4575-11B47C79FC5A}"/>
            </ac:spMkLst>
          </pc:spChg>
          <pc:spChg chg="del">
            <ac:chgData name="Tabitha Carver-Roberts" userId="e61deb69-6fdd-4d32-9704-95849c364c6a" providerId="ADAL" clId="{31CB15BA-A996-443B-872F-2EF9A669F33C}" dt="2024-08-28T18:33:21.484" v="41" actId="478"/>
            <ac:spMkLst>
              <pc:docMk/>
              <pc:sldMasterMk cId="3551355053" sldId="2147483648"/>
              <pc:sldLayoutMk cId="463437981" sldId="2147483666"/>
              <ac:spMk id="11" creationId="{B8FBC83D-8D0B-44B3-A7ED-4272F8F6CF83}"/>
            </ac:spMkLst>
          </pc:spChg>
          <pc:picChg chg="add mod">
            <ac:chgData name="Tabitha Carver-Roberts" userId="e61deb69-6fdd-4d32-9704-95849c364c6a" providerId="ADAL" clId="{31CB15BA-A996-443B-872F-2EF9A669F33C}" dt="2024-08-28T18:38:19.256" v="105"/>
            <ac:picMkLst>
              <pc:docMk/>
              <pc:sldMasterMk cId="3551355053" sldId="2147483648"/>
              <pc:sldLayoutMk cId="463437981" sldId="2147483666"/>
              <ac:picMk id="3" creationId="{0324ABE4-EFC9-6587-68F4-2C3353C1A3BC}"/>
            </ac:picMkLst>
          </pc:picChg>
          <pc:picChg chg="del">
            <ac:chgData name="Tabitha Carver-Roberts" userId="e61deb69-6fdd-4d32-9704-95849c364c6a" providerId="ADAL" clId="{31CB15BA-A996-443B-872F-2EF9A669F33C}" dt="2024-08-28T18:38:18.914" v="104" actId="478"/>
            <ac:picMkLst>
              <pc:docMk/>
              <pc:sldMasterMk cId="3551355053" sldId="2147483648"/>
              <pc:sldLayoutMk cId="463437981" sldId="2147483666"/>
              <ac:picMk id="6" creationId="{E5300256-03C0-42DE-92CB-3FAB0C80E3DF}"/>
            </ac:picMkLst>
          </pc:picChg>
        </pc:sldLayoutChg>
        <pc:sldLayoutChg chg="addSp delSp modSp mod">
          <pc:chgData name="Tabitha Carver-Roberts" userId="e61deb69-6fdd-4d32-9704-95849c364c6a" providerId="ADAL" clId="{31CB15BA-A996-443B-872F-2EF9A669F33C}" dt="2024-08-28T19:01:44.524" v="294" actId="120"/>
          <pc:sldLayoutMkLst>
            <pc:docMk/>
            <pc:sldMasterMk cId="3551355053" sldId="2147483648"/>
            <pc:sldLayoutMk cId="374516084" sldId="2147483667"/>
          </pc:sldLayoutMkLst>
          <pc:spChg chg="add mod">
            <ac:chgData name="Tabitha Carver-Roberts" userId="e61deb69-6fdd-4d32-9704-95849c364c6a" providerId="ADAL" clId="{31CB15BA-A996-443B-872F-2EF9A669F33C}" dt="2024-08-28T19:01:44.524" v="294" actId="120"/>
            <ac:spMkLst>
              <pc:docMk/>
              <pc:sldMasterMk cId="3551355053" sldId="2147483648"/>
              <pc:sldLayoutMk cId="374516084" sldId="2147483667"/>
              <ac:spMk id="5" creationId="{78473184-F7CD-405C-A6F5-09E2BAF94981}"/>
            </ac:spMkLst>
          </pc:spChg>
          <pc:picChg chg="add mod">
            <ac:chgData name="Tabitha Carver-Roberts" userId="e61deb69-6fdd-4d32-9704-95849c364c6a" providerId="ADAL" clId="{31CB15BA-A996-443B-872F-2EF9A669F33C}" dt="2024-08-28T18:37:48.139" v="92"/>
            <ac:picMkLst>
              <pc:docMk/>
              <pc:sldMasterMk cId="3551355053" sldId="2147483648"/>
              <pc:sldLayoutMk cId="374516084" sldId="2147483667"/>
              <ac:picMk id="6" creationId="{AB0E796E-2FD3-0933-F0F8-EFEA5F4044F3}"/>
            </ac:picMkLst>
          </pc:picChg>
          <pc:picChg chg="del">
            <ac:chgData name="Tabitha Carver-Roberts" userId="e61deb69-6fdd-4d32-9704-95849c364c6a" providerId="ADAL" clId="{31CB15BA-A996-443B-872F-2EF9A669F33C}" dt="2024-08-28T18:37:47.799" v="91" actId="478"/>
            <ac:picMkLst>
              <pc:docMk/>
              <pc:sldMasterMk cId="3551355053" sldId="2147483648"/>
              <pc:sldLayoutMk cId="374516084" sldId="2147483667"/>
              <ac:picMk id="13" creationId="{DA5D1C0A-3D52-4F0B-A73D-9B2123956921}"/>
            </ac:picMkLst>
          </pc:picChg>
        </pc:sldLayoutChg>
        <pc:sldLayoutChg chg="addSp delSp modSp mod">
          <pc:chgData name="Tabitha Carver-Roberts" userId="e61deb69-6fdd-4d32-9704-95849c364c6a" providerId="ADAL" clId="{31CB15BA-A996-443B-872F-2EF9A669F33C}" dt="2024-08-28T19:01:49.257" v="295" actId="120"/>
          <pc:sldLayoutMkLst>
            <pc:docMk/>
            <pc:sldMasterMk cId="3551355053" sldId="2147483648"/>
            <pc:sldLayoutMk cId="2035964995" sldId="2147483668"/>
          </pc:sldLayoutMkLst>
          <pc:spChg chg="add mod">
            <ac:chgData name="Tabitha Carver-Roberts" userId="e61deb69-6fdd-4d32-9704-95849c364c6a" providerId="ADAL" clId="{31CB15BA-A996-443B-872F-2EF9A669F33C}" dt="2024-08-28T19:01:49.257" v="295" actId="120"/>
            <ac:spMkLst>
              <pc:docMk/>
              <pc:sldMasterMk cId="3551355053" sldId="2147483648"/>
              <pc:sldLayoutMk cId="2035964995" sldId="2147483668"/>
              <ac:spMk id="5" creationId="{EE236EA2-1706-D54D-1755-F174C2F29A7E}"/>
            </ac:spMkLst>
          </pc:spChg>
          <pc:picChg chg="add mod">
            <ac:chgData name="Tabitha Carver-Roberts" userId="e61deb69-6fdd-4d32-9704-95849c364c6a" providerId="ADAL" clId="{31CB15BA-A996-443B-872F-2EF9A669F33C}" dt="2024-08-28T18:37:51.040" v="94"/>
            <ac:picMkLst>
              <pc:docMk/>
              <pc:sldMasterMk cId="3551355053" sldId="2147483648"/>
              <pc:sldLayoutMk cId="2035964995" sldId="2147483668"/>
              <ac:picMk id="6" creationId="{BF60B94F-D2FF-5532-2DF3-B921783EAC0F}"/>
            </ac:picMkLst>
          </pc:picChg>
          <pc:picChg chg="del">
            <ac:chgData name="Tabitha Carver-Roberts" userId="e61deb69-6fdd-4d32-9704-95849c364c6a" providerId="ADAL" clId="{31CB15BA-A996-443B-872F-2EF9A669F33C}" dt="2024-08-28T18:37:50.721" v="93" actId="478"/>
            <ac:picMkLst>
              <pc:docMk/>
              <pc:sldMasterMk cId="3551355053" sldId="2147483648"/>
              <pc:sldLayoutMk cId="2035964995" sldId="2147483668"/>
              <ac:picMk id="13" creationId="{DA5D1C0A-3D52-4F0B-A73D-9B2123956921}"/>
            </ac:picMkLst>
          </pc:picChg>
        </pc:sldLayoutChg>
        <pc:sldLayoutChg chg="addSp delSp modSp mod">
          <pc:chgData name="Tabitha Carver-Roberts" userId="e61deb69-6fdd-4d32-9704-95849c364c6a" providerId="ADAL" clId="{31CB15BA-A996-443B-872F-2EF9A669F33C}" dt="2024-08-28T19:01:21.852" v="292" actId="120"/>
          <pc:sldLayoutMkLst>
            <pc:docMk/>
            <pc:sldMasterMk cId="3551355053" sldId="2147483648"/>
            <pc:sldLayoutMk cId="581816458" sldId="2147483669"/>
          </pc:sldLayoutMkLst>
          <pc:spChg chg="add mod">
            <ac:chgData name="Tabitha Carver-Roberts" userId="e61deb69-6fdd-4d32-9704-95849c364c6a" providerId="ADAL" clId="{31CB15BA-A996-443B-872F-2EF9A669F33C}" dt="2024-08-28T19:01:21.852" v="292" actId="120"/>
            <ac:spMkLst>
              <pc:docMk/>
              <pc:sldMasterMk cId="3551355053" sldId="2147483648"/>
              <pc:sldLayoutMk cId="581816458" sldId="2147483669"/>
              <ac:spMk id="5" creationId="{3A9B1C69-6864-DD57-A451-0E615B1299A1}"/>
            </ac:spMkLst>
          </pc:spChg>
          <pc:picChg chg="add mod">
            <ac:chgData name="Tabitha Carver-Roberts" userId="e61deb69-6fdd-4d32-9704-95849c364c6a" providerId="ADAL" clId="{31CB15BA-A996-443B-872F-2EF9A669F33C}" dt="2024-08-28T18:37:41.505" v="88"/>
            <ac:picMkLst>
              <pc:docMk/>
              <pc:sldMasterMk cId="3551355053" sldId="2147483648"/>
              <pc:sldLayoutMk cId="581816458" sldId="2147483669"/>
              <ac:picMk id="6" creationId="{433FB4D9-9EFF-A96F-D887-38F1E6DB560F}"/>
            </ac:picMkLst>
          </pc:picChg>
          <pc:picChg chg="del">
            <ac:chgData name="Tabitha Carver-Roberts" userId="e61deb69-6fdd-4d32-9704-95849c364c6a" providerId="ADAL" clId="{31CB15BA-A996-443B-872F-2EF9A669F33C}" dt="2024-08-28T18:37:41.228" v="87" actId="478"/>
            <ac:picMkLst>
              <pc:docMk/>
              <pc:sldMasterMk cId="3551355053" sldId="2147483648"/>
              <pc:sldLayoutMk cId="581816458" sldId="2147483669"/>
              <ac:picMk id="13" creationId="{DA5D1C0A-3D52-4F0B-A73D-9B2123956921}"/>
            </ac:picMkLst>
          </pc:picChg>
        </pc:sldLayoutChg>
        <pc:sldLayoutChg chg="addSp modSp">
          <pc:chgData name="Tabitha Carver-Roberts" userId="e61deb69-6fdd-4d32-9704-95849c364c6a" providerId="ADAL" clId="{31CB15BA-A996-443B-872F-2EF9A669F33C}" dt="2024-08-28T18:32:18.149" v="15"/>
          <pc:sldLayoutMkLst>
            <pc:docMk/>
            <pc:sldMasterMk cId="3551355053" sldId="2147483648"/>
            <pc:sldLayoutMk cId="191417446" sldId="2147483670"/>
          </pc:sldLayoutMkLst>
          <pc:spChg chg="add mod">
            <ac:chgData name="Tabitha Carver-Roberts" userId="e61deb69-6fdd-4d32-9704-95849c364c6a" providerId="ADAL" clId="{31CB15BA-A996-443B-872F-2EF9A669F33C}" dt="2024-08-28T18:32:18.149" v="15"/>
            <ac:spMkLst>
              <pc:docMk/>
              <pc:sldMasterMk cId="3551355053" sldId="2147483648"/>
              <pc:sldLayoutMk cId="191417446" sldId="2147483670"/>
              <ac:spMk id="7" creationId="{A446FB2C-58F2-2203-03A7-80337309E1FF}"/>
            </ac:spMkLst>
          </pc:spChg>
        </pc:sldLayoutChg>
        <pc:sldLayoutChg chg="addSp delSp modSp mod">
          <pc:chgData name="Tabitha Carver-Roberts" userId="e61deb69-6fdd-4d32-9704-95849c364c6a" providerId="ADAL" clId="{31CB15BA-A996-443B-872F-2EF9A669F33C}" dt="2024-08-28T19:02:23.882" v="301" actId="120"/>
          <pc:sldLayoutMkLst>
            <pc:docMk/>
            <pc:sldMasterMk cId="3551355053" sldId="2147483648"/>
            <pc:sldLayoutMk cId="3362161485" sldId="2147483671"/>
          </pc:sldLayoutMkLst>
          <pc:spChg chg="add mod">
            <ac:chgData name="Tabitha Carver-Roberts" userId="e61deb69-6fdd-4d32-9704-95849c364c6a" providerId="ADAL" clId="{31CB15BA-A996-443B-872F-2EF9A669F33C}" dt="2024-08-28T19:02:23.882" v="301" actId="120"/>
            <ac:spMkLst>
              <pc:docMk/>
              <pc:sldMasterMk cId="3551355053" sldId="2147483648"/>
              <pc:sldLayoutMk cId="3362161485" sldId="2147483671"/>
              <ac:spMk id="3" creationId="{A6D980C7-4DDB-1F8C-A1D8-69A25EA61BCE}"/>
            </ac:spMkLst>
          </pc:spChg>
          <pc:picChg chg="add mod">
            <ac:chgData name="Tabitha Carver-Roberts" userId="e61deb69-6fdd-4d32-9704-95849c364c6a" providerId="ADAL" clId="{31CB15BA-A996-443B-872F-2EF9A669F33C}" dt="2024-08-28T18:38:13.027" v="103"/>
            <ac:picMkLst>
              <pc:docMk/>
              <pc:sldMasterMk cId="3551355053" sldId="2147483648"/>
              <pc:sldLayoutMk cId="3362161485" sldId="2147483671"/>
              <ac:picMk id="6" creationId="{D2F3EBAA-077E-27CC-F962-3A98A15C44A3}"/>
            </ac:picMkLst>
          </pc:picChg>
          <pc:picChg chg="del">
            <ac:chgData name="Tabitha Carver-Roberts" userId="e61deb69-6fdd-4d32-9704-95849c364c6a" providerId="ADAL" clId="{31CB15BA-A996-443B-872F-2EF9A669F33C}" dt="2024-08-28T18:38:12.727" v="102" actId="478"/>
            <ac:picMkLst>
              <pc:docMk/>
              <pc:sldMasterMk cId="3551355053" sldId="2147483648"/>
              <pc:sldLayoutMk cId="3362161485" sldId="2147483671"/>
              <ac:picMk id="7" creationId="{D1615DFB-8660-48F3-A5E0-7D0F967E83E9}"/>
            </ac:picMkLst>
          </pc:picChg>
        </pc:sldLayoutChg>
        <pc:sldLayoutChg chg="addSp delSp modSp mod">
          <pc:chgData name="Tabitha Carver-Roberts" userId="e61deb69-6fdd-4d32-9704-95849c364c6a" providerId="ADAL" clId="{31CB15BA-A996-443B-872F-2EF9A669F33C}" dt="2024-08-28T19:02:40.115" v="305" actId="120"/>
          <pc:sldLayoutMkLst>
            <pc:docMk/>
            <pc:sldMasterMk cId="3551355053" sldId="2147483648"/>
            <pc:sldLayoutMk cId="1406014563" sldId="2147483673"/>
          </pc:sldLayoutMkLst>
          <pc:spChg chg="add mod">
            <ac:chgData name="Tabitha Carver-Roberts" userId="e61deb69-6fdd-4d32-9704-95849c364c6a" providerId="ADAL" clId="{31CB15BA-A996-443B-872F-2EF9A669F33C}" dt="2024-08-28T19:02:40.115" v="305" actId="120"/>
            <ac:spMkLst>
              <pc:docMk/>
              <pc:sldMasterMk cId="3551355053" sldId="2147483648"/>
              <pc:sldLayoutMk cId="1406014563" sldId="2147483673"/>
              <ac:spMk id="2" creationId="{182A506B-F451-AE75-F27A-0F0CC61DADFE}"/>
            </ac:spMkLst>
          </pc:spChg>
          <pc:spChg chg="del mod">
            <ac:chgData name="Tabitha Carver-Roberts" userId="e61deb69-6fdd-4d32-9704-95849c364c6a" providerId="ADAL" clId="{31CB15BA-A996-443B-872F-2EF9A669F33C}" dt="2024-08-28T18:33:33.165" v="44" actId="478"/>
            <ac:spMkLst>
              <pc:docMk/>
              <pc:sldMasterMk cId="3551355053" sldId="2147483648"/>
              <pc:sldLayoutMk cId="1406014563" sldId="2147483673"/>
              <ac:spMk id="11" creationId="{B8FBC83D-8D0B-44B3-A7ED-4272F8F6CF83}"/>
            </ac:spMkLst>
          </pc:spChg>
        </pc:sldLayoutChg>
        <pc:sldLayoutChg chg="addSp delSp modSp mod">
          <pc:chgData name="Tabitha Carver-Roberts" userId="e61deb69-6fdd-4d32-9704-95849c364c6a" providerId="ADAL" clId="{31CB15BA-A996-443B-872F-2EF9A669F33C}" dt="2024-08-28T19:00:29.713" v="283" actId="120"/>
          <pc:sldLayoutMkLst>
            <pc:docMk/>
            <pc:sldMasterMk cId="3551355053" sldId="2147483648"/>
            <pc:sldLayoutMk cId="2303068068" sldId="2147483674"/>
          </pc:sldLayoutMkLst>
          <pc:spChg chg="mod">
            <ac:chgData name="Tabitha Carver-Roberts" userId="e61deb69-6fdd-4d32-9704-95849c364c6a" providerId="ADAL" clId="{31CB15BA-A996-443B-872F-2EF9A669F33C}" dt="2024-08-28T18:32:45.383" v="21" actId="207"/>
            <ac:spMkLst>
              <pc:docMk/>
              <pc:sldMasterMk cId="3551355053" sldId="2147483648"/>
              <pc:sldLayoutMk cId="2303068068" sldId="2147483674"/>
              <ac:spMk id="4" creationId="{34516713-22FC-4A39-BD3F-CE83A384B7C8}"/>
            </ac:spMkLst>
          </pc:spChg>
          <pc:spChg chg="mod">
            <ac:chgData name="Tabitha Carver-Roberts" userId="e61deb69-6fdd-4d32-9704-95849c364c6a" providerId="ADAL" clId="{31CB15BA-A996-443B-872F-2EF9A669F33C}" dt="2024-08-28T18:32:45.383" v="21" actId="207"/>
            <ac:spMkLst>
              <pc:docMk/>
              <pc:sldMasterMk cId="3551355053" sldId="2147483648"/>
              <pc:sldLayoutMk cId="2303068068" sldId="2147483674"/>
              <ac:spMk id="6" creationId="{9255CD15-5557-4FB0-9882-FDB619E5D1AD}"/>
            </ac:spMkLst>
          </pc:spChg>
          <pc:spChg chg="add mod">
            <ac:chgData name="Tabitha Carver-Roberts" userId="e61deb69-6fdd-4d32-9704-95849c364c6a" providerId="ADAL" clId="{31CB15BA-A996-443B-872F-2EF9A669F33C}" dt="2024-08-28T19:00:29.713" v="283" actId="120"/>
            <ac:spMkLst>
              <pc:docMk/>
              <pc:sldMasterMk cId="3551355053" sldId="2147483648"/>
              <pc:sldLayoutMk cId="2303068068" sldId="2147483674"/>
              <ac:spMk id="8" creationId="{005C4951-6617-75B9-BBC2-DB0B9514DC0E}"/>
            </ac:spMkLst>
          </pc:spChg>
          <pc:picChg chg="del">
            <ac:chgData name="Tabitha Carver-Roberts" userId="e61deb69-6fdd-4d32-9704-95849c364c6a" providerId="ADAL" clId="{31CB15BA-A996-443B-872F-2EF9A669F33C}" dt="2024-08-28T18:36:42.008" v="64" actId="478"/>
            <ac:picMkLst>
              <pc:docMk/>
              <pc:sldMasterMk cId="3551355053" sldId="2147483648"/>
              <pc:sldLayoutMk cId="2303068068" sldId="2147483674"/>
              <ac:picMk id="7" creationId="{559036C4-30A8-4C2D-A95F-E0DF1AAF5176}"/>
            </ac:picMkLst>
          </pc:picChg>
          <pc:picChg chg="add mod">
            <ac:chgData name="Tabitha Carver-Roberts" userId="e61deb69-6fdd-4d32-9704-95849c364c6a" providerId="ADAL" clId="{31CB15BA-A996-443B-872F-2EF9A669F33C}" dt="2024-08-28T18:36:42.353" v="65"/>
            <ac:picMkLst>
              <pc:docMk/>
              <pc:sldMasterMk cId="3551355053" sldId="2147483648"/>
              <pc:sldLayoutMk cId="2303068068" sldId="2147483674"/>
              <ac:picMk id="9" creationId="{477A1064-C82E-92D7-2C44-B3C90BB529CF}"/>
            </ac:picMkLst>
          </pc:picChg>
        </pc:sldLayoutChg>
        <pc:sldLayoutChg chg="addSp delSp modSp mod">
          <pc:chgData name="Tabitha Carver-Roberts" userId="e61deb69-6fdd-4d32-9704-95849c364c6a" providerId="ADAL" clId="{31CB15BA-A996-443B-872F-2EF9A669F33C}" dt="2024-08-28T19:00:34.032" v="284" actId="120"/>
          <pc:sldLayoutMkLst>
            <pc:docMk/>
            <pc:sldMasterMk cId="3551355053" sldId="2147483648"/>
            <pc:sldLayoutMk cId="610448942" sldId="2147483675"/>
          </pc:sldLayoutMkLst>
          <pc:spChg chg="mod">
            <ac:chgData name="Tabitha Carver-Roberts" userId="e61deb69-6fdd-4d32-9704-95849c364c6a" providerId="ADAL" clId="{31CB15BA-A996-443B-872F-2EF9A669F33C}" dt="2024-08-28T18:32:37.498" v="20" actId="207"/>
            <ac:spMkLst>
              <pc:docMk/>
              <pc:sldMasterMk cId="3551355053" sldId="2147483648"/>
              <pc:sldLayoutMk cId="610448942" sldId="2147483675"/>
              <ac:spMk id="3" creationId="{9F770B2B-0BEC-4D70-823C-31A173DF9093}"/>
            </ac:spMkLst>
          </pc:spChg>
          <pc:spChg chg="add mod">
            <ac:chgData name="Tabitha Carver-Roberts" userId="e61deb69-6fdd-4d32-9704-95849c364c6a" providerId="ADAL" clId="{31CB15BA-A996-443B-872F-2EF9A669F33C}" dt="2024-08-28T19:00:34.032" v="284" actId="120"/>
            <ac:spMkLst>
              <pc:docMk/>
              <pc:sldMasterMk cId="3551355053" sldId="2147483648"/>
              <pc:sldLayoutMk cId="610448942" sldId="2147483675"/>
              <ac:spMk id="5" creationId="{515EB302-690F-B1C9-EEC0-17F62D12B2A1}"/>
            </ac:spMkLst>
          </pc:spChg>
          <pc:picChg chg="del">
            <ac:chgData name="Tabitha Carver-Roberts" userId="e61deb69-6fdd-4d32-9704-95849c364c6a" providerId="ADAL" clId="{31CB15BA-A996-443B-872F-2EF9A669F33C}" dt="2024-08-28T18:37:15.038" v="73" actId="478"/>
            <ac:picMkLst>
              <pc:docMk/>
              <pc:sldMasterMk cId="3551355053" sldId="2147483648"/>
              <pc:sldLayoutMk cId="610448942" sldId="2147483675"/>
              <ac:picMk id="4" creationId="{643EFD29-F5FC-42BE-8109-538E212A3825}"/>
            </ac:picMkLst>
          </pc:picChg>
          <pc:picChg chg="add mod">
            <ac:chgData name="Tabitha Carver-Roberts" userId="e61deb69-6fdd-4d32-9704-95849c364c6a" providerId="ADAL" clId="{31CB15BA-A996-443B-872F-2EF9A669F33C}" dt="2024-08-28T18:37:15.355" v="74"/>
            <ac:picMkLst>
              <pc:docMk/>
              <pc:sldMasterMk cId="3551355053" sldId="2147483648"/>
              <pc:sldLayoutMk cId="610448942" sldId="2147483675"/>
              <ac:picMk id="6" creationId="{66F6E3ED-B857-625B-FE1F-00425E76978C}"/>
            </ac:picMkLst>
          </pc:picChg>
        </pc:sldLayoutChg>
        <pc:sldLayoutChg chg="addSp delSp modSp mod">
          <pc:chgData name="Tabitha Carver-Roberts" userId="e61deb69-6fdd-4d32-9704-95849c364c6a" providerId="ADAL" clId="{31CB15BA-A996-443B-872F-2EF9A669F33C}" dt="2024-08-28T19:02:13.488" v="299" actId="14100"/>
          <pc:sldLayoutMkLst>
            <pc:docMk/>
            <pc:sldMasterMk cId="3551355053" sldId="2147483648"/>
            <pc:sldLayoutMk cId="2823370169" sldId="2147483676"/>
          </pc:sldLayoutMkLst>
          <pc:spChg chg="add mod">
            <ac:chgData name="Tabitha Carver-Roberts" userId="e61deb69-6fdd-4d32-9704-95849c364c6a" providerId="ADAL" clId="{31CB15BA-A996-443B-872F-2EF9A669F33C}" dt="2024-08-28T19:02:13.488" v="299" actId="14100"/>
            <ac:spMkLst>
              <pc:docMk/>
              <pc:sldMasterMk cId="3551355053" sldId="2147483648"/>
              <pc:sldLayoutMk cId="2823370169" sldId="2147483676"/>
              <ac:spMk id="3" creationId="{CF7D5EA6-4632-B2ED-1492-1C768CE86AC0}"/>
            </ac:spMkLst>
          </pc:spChg>
          <pc:picChg chg="add mod">
            <ac:chgData name="Tabitha Carver-Roberts" userId="e61deb69-6fdd-4d32-9704-95849c364c6a" providerId="ADAL" clId="{31CB15BA-A996-443B-872F-2EF9A669F33C}" dt="2024-08-28T18:38:01.322" v="100"/>
            <ac:picMkLst>
              <pc:docMk/>
              <pc:sldMasterMk cId="3551355053" sldId="2147483648"/>
              <pc:sldLayoutMk cId="2823370169" sldId="2147483676"/>
              <ac:picMk id="4" creationId="{924025E7-7BB7-40ED-C021-21CB88FC052F}"/>
            </ac:picMkLst>
          </pc:picChg>
          <pc:picChg chg="del">
            <ac:chgData name="Tabitha Carver-Roberts" userId="e61deb69-6fdd-4d32-9704-95849c364c6a" providerId="ADAL" clId="{31CB15BA-A996-443B-872F-2EF9A669F33C}" dt="2024-08-28T18:38:01.008" v="99" actId="478"/>
            <ac:picMkLst>
              <pc:docMk/>
              <pc:sldMasterMk cId="3551355053" sldId="2147483648"/>
              <pc:sldLayoutMk cId="2823370169" sldId="2147483676"/>
              <ac:picMk id="13" creationId="{DA5D1C0A-3D52-4F0B-A73D-9B2123956921}"/>
            </ac:picMkLst>
          </pc:picChg>
        </pc:sldLayoutChg>
        <pc:sldLayoutChg chg="addSp delSp modSp mod">
          <pc:chgData name="Tabitha Carver-Roberts" userId="e61deb69-6fdd-4d32-9704-95849c364c6a" providerId="ADAL" clId="{31CB15BA-A996-443B-872F-2EF9A669F33C}" dt="2024-08-28T19:01:08.638" v="289" actId="120"/>
          <pc:sldLayoutMkLst>
            <pc:docMk/>
            <pc:sldMasterMk cId="3551355053" sldId="2147483648"/>
            <pc:sldLayoutMk cId="2813137151" sldId="2147483677"/>
          </pc:sldLayoutMkLst>
          <pc:spChg chg="add mod">
            <ac:chgData name="Tabitha Carver-Roberts" userId="e61deb69-6fdd-4d32-9704-95849c364c6a" providerId="ADAL" clId="{31CB15BA-A996-443B-872F-2EF9A669F33C}" dt="2024-08-28T19:01:08.638" v="289" actId="120"/>
            <ac:spMkLst>
              <pc:docMk/>
              <pc:sldMasterMk cId="3551355053" sldId="2147483648"/>
              <pc:sldLayoutMk cId="2813137151" sldId="2147483677"/>
              <ac:spMk id="4" creationId="{1034653D-F9D0-8F0C-92D7-149DAAB5A9FE}"/>
            </ac:spMkLst>
          </pc:spChg>
          <pc:picChg chg="add mod">
            <ac:chgData name="Tabitha Carver-Roberts" userId="e61deb69-6fdd-4d32-9704-95849c364c6a" providerId="ADAL" clId="{31CB15BA-A996-443B-872F-2EF9A669F33C}" dt="2024-08-28T18:37:31.539" v="82"/>
            <ac:picMkLst>
              <pc:docMk/>
              <pc:sldMasterMk cId="3551355053" sldId="2147483648"/>
              <pc:sldLayoutMk cId="2813137151" sldId="2147483677"/>
              <ac:picMk id="5" creationId="{DABEFECB-3F91-29D1-34FF-6462C227A84F}"/>
            </ac:picMkLst>
          </pc:picChg>
          <pc:picChg chg="del">
            <ac:chgData name="Tabitha Carver-Roberts" userId="e61deb69-6fdd-4d32-9704-95849c364c6a" providerId="ADAL" clId="{31CB15BA-A996-443B-872F-2EF9A669F33C}" dt="2024-08-28T18:37:31.303" v="81" actId="478"/>
            <ac:picMkLst>
              <pc:docMk/>
              <pc:sldMasterMk cId="3551355053" sldId="2147483648"/>
              <pc:sldLayoutMk cId="2813137151" sldId="2147483677"/>
              <ac:picMk id="13" creationId="{DA5D1C0A-3D52-4F0B-A73D-9B2123956921}"/>
            </ac:picMkLst>
          </pc:picChg>
        </pc:sldLayoutChg>
        <pc:sldLayoutChg chg="addSp delSp modSp mod">
          <pc:chgData name="Tabitha Carver-Roberts" userId="e61deb69-6fdd-4d32-9704-95849c364c6a" providerId="ADAL" clId="{31CB15BA-A996-443B-872F-2EF9A669F33C}" dt="2024-08-28T19:02:05.923" v="297" actId="120"/>
          <pc:sldLayoutMkLst>
            <pc:docMk/>
            <pc:sldMasterMk cId="3551355053" sldId="2147483648"/>
            <pc:sldLayoutMk cId="678907980" sldId="2147483678"/>
          </pc:sldLayoutMkLst>
          <pc:spChg chg="add mod">
            <ac:chgData name="Tabitha Carver-Roberts" userId="e61deb69-6fdd-4d32-9704-95849c364c6a" providerId="ADAL" clId="{31CB15BA-A996-443B-872F-2EF9A669F33C}" dt="2024-08-28T19:02:05.923" v="297" actId="120"/>
            <ac:spMkLst>
              <pc:docMk/>
              <pc:sldMasterMk cId="3551355053" sldId="2147483648"/>
              <pc:sldLayoutMk cId="678907980" sldId="2147483678"/>
              <ac:spMk id="4" creationId="{3A6FFBC0-E3ED-7BC0-79B3-50D5559DE087}"/>
            </ac:spMkLst>
          </pc:spChg>
          <pc:picChg chg="add mod">
            <ac:chgData name="Tabitha Carver-Roberts" userId="e61deb69-6fdd-4d32-9704-95849c364c6a" providerId="ADAL" clId="{31CB15BA-A996-443B-872F-2EF9A669F33C}" dt="2024-08-28T18:37:57.924" v="98"/>
            <ac:picMkLst>
              <pc:docMk/>
              <pc:sldMasterMk cId="3551355053" sldId="2147483648"/>
              <pc:sldLayoutMk cId="678907980" sldId="2147483678"/>
              <ac:picMk id="5" creationId="{2C2E406B-6349-03D5-803E-7D6046970F56}"/>
            </ac:picMkLst>
          </pc:picChg>
          <pc:picChg chg="del">
            <ac:chgData name="Tabitha Carver-Roberts" userId="e61deb69-6fdd-4d32-9704-95849c364c6a" providerId="ADAL" clId="{31CB15BA-A996-443B-872F-2EF9A669F33C}" dt="2024-08-28T18:37:57.607" v="97" actId="478"/>
            <ac:picMkLst>
              <pc:docMk/>
              <pc:sldMasterMk cId="3551355053" sldId="2147483648"/>
              <pc:sldLayoutMk cId="678907980" sldId="2147483678"/>
              <ac:picMk id="13" creationId="{DA5D1C0A-3D52-4F0B-A73D-9B2123956921}"/>
            </ac:picMkLst>
          </pc:picChg>
        </pc:sldLayoutChg>
        <pc:sldLayoutChg chg="addSp delSp modSp mod">
          <pc:chgData name="Tabitha Carver-Roberts" userId="e61deb69-6fdd-4d32-9704-95849c364c6a" providerId="ADAL" clId="{31CB15BA-A996-443B-872F-2EF9A669F33C}" dt="2024-08-28T19:01:39.502" v="293" actId="120"/>
          <pc:sldLayoutMkLst>
            <pc:docMk/>
            <pc:sldMasterMk cId="3551355053" sldId="2147483648"/>
            <pc:sldLayoutMk cId="2868487455" sldId="2147483679"/>
          </pc:sldLayoutMkLst>
          <pc:spChg chg="add mod">
            <ac:chgData name="Tabitha Carver-Roberts" userId="e61deb69-6fdd-4d32-9704-95849c364c6a" providerId="ADAL" clId="{31CB15BA-A996-443B-872F-2EF9A669F33C}" dt="2024-08-28T19:01:39.502" v="293" actId="120"/>
            <ac:spMkLst>
              <pc:docMk/>
              <pc:sldMasterMk cId="3551355053" sldId="2147483648"/>
              <pc:sldLayoutMk cId="2868487455" sldId="2147483679"/>
              <ac:spMk id="4" creationId="{44C2AD6A-AFDE-AEE5-A343-5A7094A49646}"/>
            </ac:spMkLst>
          </pc:spChg>
          <pc:picChg chg="add mod">
            <ac:chgData name="Tabitha Carver-Roberts" userId="e61deb69-6fdd-4d32-9704-95849c364c6a" providerId="ADAL" clId="{31CB15BA-A996-443B-872F-2EF9A669F33C}" dt="2024-08-28T18:37:44.742" v="90"/>
            <ac:picMkLst>
              <pc:docMk/>
              <pc:sldMasterMk cId="3551355053" sldId="2147483648"/>
              <pc:sldLayoutMk cId="2868487455" sldId="2147483679"/>
              <ac:picMk id="5" creationId="{DA8BF8ED-C7F9-FA73-91A4-49AC4D70555E}"/>
            </ac:picMkLst>
          </pc:picChg>
          <pc:picChg chg="del">
            <ac:chgData name="Tabitha Carver-Roberts" userId="e61deb69-6fdd-4d32-9704-95849c364c6a" providerId="ADAL" clId="{31CB15BA-A996-443B-872F-2EF9A669F33C}" dt="2024-08-28T18:37:44.443" v="89" actId="478"/>
            <ac:picMkLst>
              <pc:docMk/>
              <pc:sldMasterMk cId="3551355053" sldId="2147483648"/>
              <pc:sldLayoutMk cId="2868487455" sldId="2147483679"/>
              <ac:picMk id="13" creationId="{DA5D1C0A-3D52-4F0B-A73D-9B2123956921}"/>
            </ac:picMkLst>
          </pc:picChg>
        </pc:sldLayoutChg>
        <pc:sldLayoutChg chg="addSp delSp modSp mod">
          <pc:chgData name="Tabitha Carver-Roberts" userId="e61deb69-6fdd-4d32-9704-95849c364c6a" providerId="ADAL" clId="{31CB15BA-A996-443B-872F-2EF9A669F33C}" dt="2024-08-28T19:01:12.978" v="290" actId="120"/>
          <pc:sldLayoutMkLst>
            <pc:docMk/>
            <pc:sldMasterMk cId="3551355053" sldId="2147483648"/>
            <pc:sldLayoutMk cId="3832033411" sldId="2147483680"/>
          </pc:sldLayoutMkLst>
          <pc:spChg chg="add mod">
            <ac:chgData name="Tabitha Carver-Roberts" userId="e61deb69-6fdd-4d32-9704-95849c364c6a" providerId="ADAL" clId="{31CB15BA-A996-443B-872F-2EF9A669F33C}" dt="2024-08-28T19:01:12.978" v="290" actId="120"/>
            <ac:spMkLst>
              <pc:docMk/>
              <pc:sldMasterMk cId="3551355053" sldId="2147483648"/>
              <pc:sldLayoutMk cId="3832033411" sldId="2147483680"/>
              <ac:spMk id="4" creationId="{4C096FBE-F1C5-6CEE-7111-2BFAF286595F}"/>
            </ac:spMkLst>
          </pc:spChg>
          <pc:picChg chg="add mod">
            <ac:chgData name="Tabitha Carver-Roberts" userId="e61deb69-6fdd-4d32-9704-95849c364c6a" providerId="ADAL" clId="{31CB15BA-A996-443B-872F-2EF9A669F33C}" dt="2024-08-28T18:37:34.935" v="84"/>
            <ac:picMkLst>
              <pc:docMk/>
              <pc:sldMasterMk cId="3551355053" sldId="2147483648"/>
              <pc:sldLayoutMk cId="3832033411" sldId="2147483680"/>
              <ac:picMk id="5" creationId="{07ECDFBC-7E2E-CC61-4348-2D4B2DEE53BC}"/>
            </ac:picMkLst>
          </pc:picChg>
          <pc:picChg chg="del">
            <ac:chgData name="Tabitha Carver-Roberts" userId="e61deb69-6fdd-4d32-9704-95849c364c6a" providerId="ADAL" clId="{31CB15BA-A996-443B-872F-2EF9A669F33C}" dt="2024-08-28T18:37:34.678" v="83" actId="478"/>
            <ac:picMkLst>
              <pc:docMk/>
              <pc:sldMasterMk cId="3551355053" sldId="2147483648"/>
              <pc:sldLayoutMk cId="3832033411" sldId="2147483680"/>
              <ac:picMk id="13" creationId="{DA5D1C0A-3D52-4F0B-A73D-9B2123956921}"/>
            </ac:picMkLst>
          </pc:picChg>
        </pc:sldLayoutChg>
        <pc:sldLayoutChg chg="addSp delSp modSp mod">
          <pc:chgData name="Tabitha Carver-Roberts" userId="e61deb69-6fdd-4d32-9704-95849c364c6a" providerId="ADAL" clId="{31CB15BA-A996-443B-872F-2EF9A669F33C}" dt="2024-08-28T19:00:18.737" v="281" actId="120"/>
          <pc:sldLayoutMkLst>
            <pc:docMk/>
            <pc:sldMasterMk cId="3551355053" sldId="2147483648"/>
            <pc:sldLayoutMk cId="1377628410" sldId="2147483681"/>
          </pc:sldLayoutMkLst>
          <pc:spChg chg="add mod">
            <ac:chgData name="Tabitha Carver-Roberts" userId="e61deb69-6fdd-4d32-9704-95849c364c6a" providerId="ADAL" clId="{31CB15BA-A996-443B-872F-2EF9A669F33C}" dt="2024-08-28T19:00:18.737" v="281" actId="120"/>
            <ac:spMkLst>
              <pc:docMk/>
              <pc:sldMasterMk cId="3551355053" sldId="2147483648"/>
              <pc:sldLayoutMk cId="1377628410" sldId="2147483681"/>
              <ac:spMk id="3" creationId="{060959DE-2892-CB6A-3E5F-02A1D00DFC8A}"/>
            </ac:spMkLst>
          </pc:spChg>
          <pc:picChg chg="add mod">
            <ac:chgData name="Tabitha Carver-Roberts" userId="e61deb69-6fdd-4d32-9704-95849c364c6a" providerId="ADAL" clId="{31CB15BA-A996-443B-872F-2EF9A669F33C}" dt="2024-08-28T18:36:49.754" v="69"/>
            <ac:picMkLst>
              <pc:docMk/>
              <pc:sldMasterMk cId="3551355053" sldId="2147483648"/>
              <pc:sldLayoutMk cId="1377628410" sldId="2147483681"/>
              <ac:picMk id="4" creationId="{1D9F7707-7913-223A-693F-E6F501C6F1B0}"/>
            </ac:picMkLst>
          </pc:picChg>
          <pc:picChg chg="del">
            <ac:chgData name="Tabitha Carver-Roberts" userId="e61deb69-6fdd-4d32-9704-95849c364c6a" providerId="ADAL" clId="{31CB15BA-A996-443B-872F-2EF9A669F33C}" dt="2024-08-28T18:36:49.407" v="68" actId="478"/>
            <ac:picMkLst>
              <pc:docMk/>
              <pc:sldMasterMk cId="3551355053" sldId="2147483648"/>
              <pc:sldLayoutMk cId="1377628410" sldId="2147483681"/>
              <ac:picMk id="11" creationId="{36007518-D768-4D6B-B41A-196D8E828760}"/>
            </ac:picMkLst>
          </pc:picChg>
        </pc:sldLayoutChg>
        <pc:sldLayoutChg chg="addSp delSp modSp mod">
          <pc:chgData name="Tabitha Carver-Roberts" userId="e61deb69-6fdd-4d32-9704-95849c364c6a" providerId="ADAL" clId="{31CB15BA-A996-443B-872F-2EF9A669F33C}" dt="2024-08-28T19:00:25.415" v="282" actId="120"/>
          <pc:sldLayoutMkLst>
            <pc:docMk/>
            <pc:sldMasterMk cId="3551355053" sldId="2147483648"/>
            <pc:sldLayoutMk cId="2936052596" sldId="2147483682"/>
          </pc:sldLayoutMkLst>
          <pc:spChg chg="add mod">
            <ac:chgData name="Tabitha Carver-Roberts" userId="e61deb69-6fdd-4d32-9704-95849c364c6a" providerId="ADAL" clId="{31CB15BA-A996-443B-872F-2EF9A669F33C}" dt="2024-08-28T19:00:25.415" v="282" actId="120"/>
            <ac:spMkLst>
              <pc:docMk/>
              <pc:sldMasterMk cId="3551355053" sldId="2147483648"/>
              <pc:sldLayoutMk cId="2936052596" sldId="2147483682"/>
              <ac:spMk id="3" creationId="{2F6CFCFB-8602-C6BD-0EF8-15E027517A49}"/>
            </ac:spMkLst>
          </pc:spChg>
          <pc:picChg chg="add mod">
            <ac:chgData name="Tabitha Carver-Roberts" userId="e61deb69-6fdd-4d32-9704-95849c364c6a" providerId="ADAL" clId="{31CB15BA-A996-443B-872F-2EF9A669F33C}" dt="2024-08-28T18:36:45.430" v="67"/>
            <ac:picMkLst>
              <pc:docMk/>
              <pc:sldMasterMk cId="3551355053" sldId="2147483648"/>
              <pc:sldLayoutMk cId="2936052596" sldId="2147483682"/>
              <ac:picMk id="4" creationId="{9CFB62B8-6A5C-8CD8-5527-3EC8419CF455}"/>
            </ac:picMkLst>
          </pc:picChg>
          <pc:picChg chg="del">
            <ac:chgData name="Tabitha Carver-Roberts" userId="e61deb69-6fdd-4d32-9704-95849c364c6a" providerId="ADAL" clId="{31CB15BA-A996-443B-872F-2EF9A669F33C}" dt="2024-08-28T18:36:45.158" v="66" actId="478"/>
            <ac:picMkLst>
              <pc:docMk/>
              <pc:sldMasterMk cId="3551355053" sldId="2147483648"/>
              <pc:sldLayoutMk cId="2936052596" sldId="2147483682"/>
              <ac:picMk id="11" creationId="{36007518-D768-4D6B-B41A-196D8E828760}"/>
            </ac:picMkLst>
          </pc:picChg>
        </pc:sldLayoutChg>
        <pc:sldLayoutChg chg="addSp delSp modSp mod">
          <pc:chgData name="Tabitha Carver-Roberts" userId="e61deb69-6fdd-4d32-9704-95849c364c6a" providerId="ADAL" clId="{31CB15BA-A996-443B-872F-2EF9A669F33C}" dt="2024-08-28T23:34:02.515" v="319" actId="1076"/>
          <pc:sldLayoutMkLst>
            <pc:docMk/>
            <pc:sldMasterMk cId="3551355053" sldId="2147483648"/>
            <pc:sldLayoutMk cId="1501235596" sldId="2147483683"/>
          </pc:sldLayoutMkLst>
          <pc:spChg chg="add mod">
            <ac:chgData name="Tabitha Carver-Roberts" userId="e61deb69-6fdd-4d32-9704-95849c364c6a" providerId="ADAL" clId="{31CB15BA-A996-443B-872F-2EF9A669F33C}" dt="2024-08-28T19:01:00.019" v="288" actId="120"/>
            <ac:spMkLst>
              <pc:docMk/>
              <pc:sldMasterMk cId="3551355053" sldId="2147483648"/>
              <pc:sldLayoutMk cId="1501235596" sldId="2147483683"/>
              <ac:spMk id="5" creationId="{3CCAE66A-63C8-F7E6-5AEB-0B11C8514B6D}"/>
            </ac:spMkLst>
          </pc:spChg>
          <pc:picChg chg="mod">
            <ac:chgData name="Tabitha Carver-Roberts" userId="e61deb69-6fdd-4d32-9704-95849c364c6a" providerId="ADAL" clId="{31CB15BA-A996-443B-872F-2EF9A669F33C}" dt="2024-08-28T23:34:02.515" v="319" actId="1076"/>
            <ac:picMkLst>
              <pc:docMk/>
              <pc:sldMasterMk cId="3551355053" sldId="2147483648"/>
              <pc:sldLayoutMk cId="1501235596" sldId="2147483683"/>
              <ac:picMk id="6" creationId="{68B80AEC-F10C-47C4-B47A-E981EC446CC6}"/>
            </ac:picMkLst>
          </pc:picChg>
          <pc:picChg chg="add mod">
            <ac:chgData name="Tabitha Carver-Roberts" userId="e61deb69-6fdd-4d32-9704-95849c364c6a" providerId="ADAL" clId="{31CB15BA-A996-443B-872F-2EF9A669F33C}" dt="2024-08-28T18:37:28.273" v="80"/>
            <ac:picMkLst>
              <pc:docMk/>
              <pc:sldMasterMk cId="3551355053" sldId="2147483648"/>
              <pc:sldLayoutMk cId="1501235596" sldId="2147483683"/>
              <ac:picMk id="7" creationId="{37CCE672-F2CF-9307-ED1B-9B32FE8D7046}"/>
            </ac:picMkLst>
          </pc:picChg>
          <pc:picChg chg="del">
            <ac:chgData name="Tabitha Carver-Roberts" userId="e61deb69-6fdd-4d32-9704-95849c364c6a" providerId="ADAL" clId="{31CB15BA-A996-443B-872F-2EF9A669F33C}" dt="2024-08-28T18:37:28.018" v="79" actId="478"/>
            <ac:picMkLst>
              <pc:docMk/>
              <pc:sldMasterMk cId="3551355053" sldId="2147483648"/>
              <pc:sldLayoutMk cId="1501235596" sldId="2147483683"/>
              <ac:picMk id="13" creationId="{DA5D1C0A-3D52-4F0B-A73D-9B2123956921}"/>
            </ac:picMkLst>
          </pc:picChg>
        </pc:sldLayoutChg>
        <pc:sldLayoutChg chg="addSp delSp modSp mod">
          <pc:chgData name="Tabitha Carver-Roberts" userId="e61deb69-6fdd-4d32-9704-95849c364c6a" providerId="ADAL" clId="{31CB15BA-A996-443B-872F-2EF9A669F33C}" dt="2024-08-28T19:01:53.915" v="296" actId="120"/>
          <pc:sldLayoutMkLst>
            <pc:docMk/>
            <pc:sldMasterMk cId="3551355053" sldId="2147483648"/>
            <pc:sldLayoutMk cId="4019190378" sldId="2147483684"/>
          </pc:sldLayoutMkLst>
          <pc:spChg chg="add mod">
            <ac:chgData name="Tabitha Carver-Roberts" userId="e61deb69-6fdd-4d32-9704-95849c364c6a" providerId="ADAL" clId="{31CB15BA-A996-443B-872F-2EF9A669F33C}" dt="2024-08-28T19:01:53.915" v="296" actId="120"/>
            <ac:spMkLst>
              <pc:docMk/>
              <pc:sldMasterMk cId="3551355053" sldId="2147483648"/>
              <pc:sldLayoutMk cId="4019190378" sldId="2147483684"/>
              <ac:spMk id="5" creationId="{82D66082-9689-8F35-3130-F9DD6F107965}"/>
            </ac:spMkLst>
          </pc:spChg>
          <pc:picChg chg="add mod">
            <ac:chgData name="Tabitha Carver-Roberts" userId="e61deb69-6fdd-4d32-9704-95849c364c6a" providerId="ADAL" clId="{31CB15BA-A996-443B-872F-2EF9A669F33C}" dt="2024-08-28T18:37:54.617" v="96"/>
            <ac:picMkLst>
              <pc:docMk/>
              <pc:sldMasterMk cId="3551355053" sldId="2147483648"/>
              <pc:sldLayoutMk cId="4019190378" sldId="2147483684"/>
              <ac:picMk id="6" creationId="{E2F113EA-5355-8BEC-0A11-F7B324DCD0C3}"/>
            </ac:picMkLst>
          </pc:picChg>
          <pc:picChg chg="del">
            <ac:chgData name="Tabitha Carver-Roberts" userId="e61deb69-6fdd-4d32-9704-95849c364c6a" providerId="ADAL" clId="{31CB15BA-A996-443B-872F-2EF9A669F33C}" dt="2024-08-28T18:37:54.257" v="95" actId="478"/>
            <ac:picMkLst>
              <pc:docMk/>
              <pc:sldMasterMk cId="3551355053" sldId="2147483648"/>
              <pc:sldLayoutMk cId="4019190378" sldId="2147483684"/>
              <ac:picMk id="13" creationId="{DA5D1C0A-3D52-4F0B-A73D-9B2123956921}"/>
            </ac:picMkLst>
          </pc:picChg>
        </pc:sldLayoutChg>
        <pc:sldLayoutChg chg="addSp delSp modSp mod">
          <pc:chgData name="Tabitha Carver-Roberts" userId="e61deb69-6fdd-4d32-9704-95849c364c6a" providerId="ADAL" clId="{31CB15BA-A996-443B-872F-2EF9A669F33C}" dt="2024-08-28T19:00:08.092" v="279" actId="120"/>
          <pc:sldLayoutMkLst>
            <pc:docMk/>
            <pc:sldMasterMk cId="3551355053" sldId="2147483648"/>
            <pc:sldLayoutMk cId="379794966" sldId="2147483686"/>
          </pc:sldLayoutMkLst>
          <pc:spChg chg="add del mod">
            <ac:chgData name="Tabitha Carver-Roberts" userId="e61deb69-6fdd-4d32-9704-95849c364c6a" providerId="ADAL" clId="{31CB15BA-A996-443B-872F-2EF9A669F33C}" dt="2024-08-28T18:41:40.567" v="164" actId="478"/>
            <ac:spMkLst>
              <pc:docMk/>
              <pc:sldMasterMk cId="3551355053" sldId="2147483648"/>
              <pc:sldLayoutMk cId="379794966" sldId="2147483686"/>
              <ac:spMk id="5" creationId="{F144043D-D7EB-D32B-FF6D-E6BE7575D1B6}"/>
            </ac:spMkLst>
          </pc:spChg>
          <pc:spChg chg="add mod">
            <ac:chgData name="Tabitha Carver-Roberts" userId="e61deb69-6fdd-4d32-9704-95849c364c6a" providerId="ADAL" clId="{31CB15BA-A996-443B-872F-2EF9A669F33C}" dt="2024-08-28T19:00:08.092" v="279" actId="120"/>
            <ac:spMkLst>
              <pc:docMk/>
              <pc:sldMasterMk cId="3551355053" sldId="2147483648"/>
              <pc:sldLayoutMk cId="379794966" sldId="2147483686"/>
              <ac:spMk id="7" creationId="{7C2A8EBC-8EC5-00DF-3C47-0731FB14E354}"/>
            </ac:spMkLst>
          </pc:spChg>
        </pc:sldLayoutChg>
        <pc:sldLayoutChg chg="addSp delSp modSp mod">
          <pc:chgData name="Tabitha Carver-Roberts" userId="e61deb69-6fdd-4d32-9704-95849c364c6a" providerId="ADAL" clId="{31CB15BA-A996-443B-872F-2EF9A669F33C}" dt="2024-08-28T19:00:11.082" v="280" actId="120"/>
          <pc:sldLayoutMkLst>
            <pc:docMk/>
            <pc:sldMasterMk cId="3551355053" sldId="2147483648"/>
            <pc:sldLayoutMk cId="322891355" sldId="2147483687"/>
          </pc:sldLayoutMkLst>
          <pc:spChg chg="add del mod">
            <ac:chgData name="Tabitha Carver-Roberts" userId="e61deb69-6fdd-4d32-9704-95849c364c6a" providerId="ADAL" clId="{31CB15BA-A996-443B-872F-2EF9A669F33C}" dt="2024-08-28T18:41:45.945" v="166" actId="478"/>
            <ac:spMkLst>
              <pc:docMk/>
              <pc:sldMasterMk cId="3551355053" sldId="2147483648"/>
              <pc:sldLayoutMk cId="322891355" sldId="2147483687"/>
              <ac:spMk id="2" creationId="{D64566FA-20BE-122A-D04C-360D84691435}"/>
            </ac:spMkLst>
          </pc:spChg>
          <pc:spChg chg="add mod">
            <ac:chgData name="Tabitha Carver-Roberts" userId="e61deb69-6fdd-4d32-9704-95849c364c6a" providerId="ADAL" clId="{31CB15BA-A996-443B-872F-2EF9A669F33C}" dt="2024-08-28T19:00:11.082" v="280" actId="120"/>
            <ac:spMkLst>
              <pc:docMk/>
              <pc:sldMasterMk cId="3551355053" sldId="2147483648"/>
              <pc:sldLayoutMk cId="322891355" sldId="2147483687"/>
              <ac:spMk id="7" creationId="{C3389F2C-77F2-AE88-1166-D5B3346884C0}"/>
            </ac:spMkLst>
          </pc:spChg>
          <pc:picChg chg="add del mod">
            <ac:chgData name="Tabitha Carver-Roberts" userId="e61deb69-6fdd-4d32-9704-95849c364c6a" providerId="ADAL" clId="{31CB15BA-A996-443B-872F-2EF9A669F33C}" dt="2024-08-28T18:36:12.282" v="56" actId="478"/>
            <ac:picMkLst>
              <pc:docMk/>
              <pc:sldMasterMk cId="3551355053" sldId="2147483648"/>
              <pc:sldLayoutMk cId="322891355" sldId="2147483687"/>
              <ac:picMk id="4" creationId="{C9512A69-C2CE-373D-FD13-93A2481C6717}"/>
            </ac:picMkLst>
          </pc:picChg>
          <pc:picChg chg="add mod">
            <ac:chgData name="Tabitha Carver-Roberts" userId="e61deb69-6fdd-4d32-9704-95849c364c6a" providerId="ADAL" clId="{31CB15BA-A996-443B-872F-2EF9A669F33C}" dt="2024-08-28T18:36:13.217" v="57"/>
            <ac:picMkLst>
              <pc:docMk/>
              <pc:sldMasterMk cId="3551355053" sldId="2147483648"/>
              <pc:sldLayoutMk cId="322891355" sldId="2147483687"/>
              <ac:picMk id="6" creationId="{4215277A-332F-BD33-B55E-8BF1EE49D08C}"/>
            </ac:picMkLst>
          </pc:picChg>
          <pc:picChg chg="del">
            <ac:chgData name="Tabitha Carver-Roberts" userId="e61deb69-6fdd-4d32-9704-95849c364c6a" providerId="ADAL" clId="{31CB15BA-A996-443B-872F-2EF9A669F33C}" dt="2024-08-28T18:35:59.391" v="51" actId="478"/>
            <ac:picMkLst>
              <pc:docMk/>
              <pc:sldMasterMk cId="3551355053" sldId="2147483648"/>
              <pc:sldLayoutMk cId="322891355" sldId="2147483687"/>
              <ac:picMk id="8" creationId="{6FBB76D6-68DB-4135-9682-93B1399F5CB4}"/>
            </ac:picMkLst>
          </pc:picChg>
        </pc:sldLayoutChg>
        <pc:sldLayoutChg chg="addSp delSp modSp mod">
          <pc:chgData name="Tabitha Carver-Roberts" userId="e61deb69-6fdd-4d32-9704-95849c364c6a" providerId="ADAL" clId="{31CB15BA-A996-443B-872F-2EF9A669F33C}" dt="2024-08-28T18:41:51.378" v="168" actId="207"/>
          <pc:sldLayoutMkLst>
            <pc:docMk/>
            <pc:sldMasterMk cId="3551355053" sldId="2147483648"/>
            <pc:sldLayoutMk cId="2161961067" sldId="2147483688"/>
          </pc:sldLayoutMkLst>
          <pc:spChg chg="add mod">
            <ac:chgData name="Tabitha Carver-Roberts" userId="e61deb69-6fdd-4d32-9704-95849c364c6a" providerId="ADAL" clId="{31CB15BA-A996-443B-872F-2EF9A669F33C}" dt="2024-08-28T18:41:51.378" v="168" actId="207"/>
            <ac:spMkLst>
              <pc:docMk/>
              <pc:sldMasterMk cId="3551355053" sldId="2147483648"/>
              <pc:sldLayoutMk cId="2161961067" sldId="2147483688"/>
              <ac:spMk id="5" creationId="{55EBA485-21ED-C1CA-11EB-B090BCDD0CC8}"/>
            </ac:spMkLst>
          </pc:spChg>
          <pc:picChg chg="add mod">
            <ac:chgData name="Tabitha Carver-Roberts" userId="e61deb69-6fdd-4d32-9704-95849c364c6a" providerId="ADAL" clId="{31CB15BA-A996-443B-872F-2EF9A669F33C}" dt="2024-08-28T18:36:06.827" v="55" actId="1076"/>
            <ac:picMkLst>
              <pc:docMk/>
              <pc:sldMasterMk cId="3551355053" sldId="2147483648"/>
              <pc:sldLayoutMk cId="2161961067" sldId="2147483688"/>
              <ac:picMk id="6" creationId="{B305ED3E-BD96-486B-23DD-41D64F84D5CF}"/>
            </ac:picMkLst>
          </pc:picChg>
          <pc:picChg chg="del">
            <ac:chgData name="Tabitha Carver-Roberts" userId="e61deb69-6fdd-4d32-9704-95849c364c6a" providerId="ADAL" clId="{31CB15BA-A996-443B-872F-2EF9A669F33C}" dt="2024-08-28T18:36:03.373" v="53" actId="478"/>
            <ac:picMkLst>
              <pc:docMk/>
              <pc:sldMasterMk cId="3551355053" sldId="2147483648"/>
              <pc:sldLayoutMk cId="2161961067" sldId="2147483688"/>
              <ac:picMk id="13" creationId="{EE849192-FA3E-4E00-B46E-5E12064E8F37}"/>
            </ac:picMkLst>
          </pc:picChg>
        </pc:sldLayoutChg>
        <pc:sldLayoutChg chg="addSp modSp mod">
          <pc:chgData name="Tabitha Carver-Roberts" userId="e61deb69-6fdd-4d32-9704-95849c364c6a" providerId="ADAL" clId="{31CB15BA-A996-443B-872F-2EF9A669F33C}" dt="2024-08-28T23:41:13.328" v="336" actId="120"/>
          <pc:sldLayoutMkLst>
            <pc:docMk/>
            <pc:sldMasterMk cId="3551355053" sldId="2147483648"/>
            <pc:sldLayoutMk cId="3605748710" sldId="2147483689"/>
          </pc:sldLayoutMkLst>
          <pc:spChg chg="add mod">
            <ac:chgData name="Tabitha Carver-Roberts" userId="e61deb69-6fdd-4d32-9704-95849c364c6a" providerId="ADAL" clId="{31CB15BA-A996-443B-872F-2EF9A669F33C}" dt="2024-08-28T23:41:13.328" v="336" actId="120"/>
            <ac:spMkLst>
              <pc:docMk/>
              <pc:sldMasterMk cId="3551355053" sldId="2147483648"/>
              <pc:sldLayoutMk cId="3605748710" sldId="2147483689"/>
              <ac:spMk id="3" creationId="{FDFB713B-40DA-CA4F-9DD7-4AE71A18F4FF}"/>
            </ac:spMkLst>
          </pc:spChg>
          <pc:picChg chg="mod">
            <ac:chgData name="Tabitha Carver-Roberts" userId="e61deb69-6fdd-4d32-9704-95849c364c6a" providerId="ADAL" clId="{31CB15BA-A996-443B-872F-2EF9A669F33C}" dt="2024-08-28T18:37:11.063" v="72" actId="14100"/>
            <ac:picMkLst>
              <pc:docMk/>
              <pc:sldMasterMk cId="3551355053" sldId="2147483648"/>
              <pc:sldLayoutMk cId="3605748710" sldId="2147483689"/>
              <ac:picMk id="7" creationId="{D1615DFB-8660-48F3-A5E0-7D0F967E83E9}"/>
            </ac:picMkLst>
          </pc:picChg>
        </pc:sldLayoutChg>
        <pc:sldLayoutChg chg="addSp modSp mod">
          <pc:chgData name="Tabitha Carver-Roberts" userId="e61deb69-6fdd-4d32-9704-95849c364c6a" providerId="ADAL" clId="{31CB15BA-A996-443B-872F-2EF9A669F33C}" dt="2024-08-28T18:58:42.987" v="273" actId="120"/>
          <pc:sldLayoutMkLst>
            <pc:docMk/>
            <pc:sldMasterMk cId="3551355053" sldId="2147483648"/>
            <pc:sldLayoutMk cId="3481751625" sldId="2147483691"/>
          </pc:sldLayoutMkLst>
          <pc:spChg chg="add mod">
            <ac:chgData name="Tabitha Carver-Roberts" userId="e61deb69-6fdd-4d32-9704-95849c364c6a" providerId="ADAL" clId="{31CB15BA-A996-443B-872F-2EF9A669F33C}" dt="2024-08-28T18:58:42.987" v="273" actId="120"/>
            <ac:spMkLst>
              <pc:docMk/>
              <pc:sldMasterMk cId="3551355053" sldId="2147483648"/>
              <pc:sldLayoutMk cId="3481751625" sldId="2147483691"/>
              <ac:spMk id="3" creationId="{4597C339-BB80-0ED8-B664-B6BF1827403A}"/>
            </ac:spMkLst>
          </pc:spChg>
          <pc:spChg chg="mod">
            <ac:chgData name="Tabitha Carver-Roberts" userId="e61deb69-6fdd-4d32-9704-95849c364c6a" providerId="ADAL" clId="{31CB15BA-A996-443B-872F-2EF9A669F33C}" dt="2024-08-28T18:30:34.558" v="0" actId="2711"/>
            <ac:spMkLst>
              <pc:docMk/>
              <pc:sldMasterMk cId="3551355053" sldId="2147483648"/>
              <pc:sldLayoutMk cId="3481751625" sldId="2147483691"/>
              <ac:spMk id="6" creationId="{39C6782C-7E6D-4C1D-A0A0-8750985D1456}"/>
            </ac:spMkLst>
          </pc:spChg>
          <pc:picChg chg="add mod">
            <ac:chgData name="Tabitha Carver-Roberts" userId="e61deb69-6fdd-4d32-9704-95849c364c6a" providerId="ADAL" clId="{31CB15BA-A996-443B-872F-2EF9A669F33C}" dt="2024-08-28T18:31:32.254" v="1"/>
            <ac:picMkLst>
              <pc:docMk/>
              <pc:sldMasterMk cId="3551355053" sldId="2147483648"/>
              <pc:sldLayoutMk cId="3481751625" sldId="2147483691"/>
              <ac:picMk id="2" creationId="{7628CA84-DF20-C791-9F02-D3F616FCF5DC}"/>
            </ac:picMkLst>
          </pc:picChg>
        </pc:sldLayoutChg>
        <pc:sldLayoutChg chg="addSp delSp modSp mod">
          <pc:chgData name="Tabitha Carver-Roberts" userId="e61deb69-6fdd-4d32-9704-95849c364c6a" providerId="ADAL" clId="{31CB15BA-A996-443B-872F-2EF9A669F33C}" dt="2024-08-28T18:58:51.096" v="275" actId="120"/>
          <pc:sldLayoutMkLst>
            <pc:docMk/>
            <pc:sldMasterMk cId="3551355053" sldId="2147483648"/>
            <pc:sldLayoutMk cId="4080360768" sldId="2147483692"/>
          </pc:sldLayoutMkLst>
          <pc:spChg chg="add del mod">
            <ac:chgData name="Tabitha Carver-Roberts" userId="e61deb69-6fdd-4d32-9704-95849c364c6a" providerId="ADAL" clId="{31CB15BA-A996-443B-872F-2EF9A669F33C}" dt="2024-08-28T18:40:38.213" v="155" actId="478"/>
            <ac:spMkLst>
              <pc:docMk/>
              <pc:sldMasterMk cId="3551355053" sldId="2147483648"/>
              <pc:sldLayoutMk cId="4080360768" sldId="2147483692"/>
              <ac:spMk id="3" creationId="{63446D43-5040-4807-408A-45D2720C6CEA}"/>
            </ac:spMkLst>
          </pc:spChg>
          <pc:spChg chg="add mod">
            <ac:chgData name="Tabitha Carver-Roberts" userId="e61deb69-6fdd-4d32-9704-95849c364c6a" providerId="ADAL" clId="{31CB15BA-A996-443B-872F-2EF9A669F33C}" dt="2024-08-28T18:58:51.096" v="275" actId="120"/>
            <ac:spMkLst>
              <pc:docMk/>
              <pc:sldMasterMk cId="3551355053" sldId="2147483648"/>
              <pc:sldLayoutMk cId="4080360768" sldId="2147483692"/>
              <ac:spMk id="4" creationId="{C90F31B4-B79B-62D5-BE68-BB118DB2F1FB}"/>
            </ac:spMkLst>
          </pc:spChg>
        </pc:sldLayoutChg>
        <pc:sldLayoutChg chg="addSp delSp modSp mod">
          <pc:chgData name="Tabitha Carver-Roberts" userId="e61deb69-6fdd-4d32-9704-95849c364c6a" providerId="ADAL" clId="{31CB15BA-A996-443B-872F-2EF9A669F33C}" dt="2024-08-28T18:58:54.357" v="276" actId="120"/>
          <pc:sldLayoutMkLst>
            <pc:docMk/>
            <pc:sldMasterMk cId="3551355053" sldId="2147483648"/>
            <pc:sldLayoutMk cId="2589155855" sldId="2147483693"/>
          </pc:sldLayoutMkLst>
          <pc:spChg chg="add del mod">
            <ac:chgData name="Tabitha Carver-Roberts" userId="e61deb69-6fdd-4d32-9704-95849c364c6a" providerId="ADAL" clId="{31CB15BA-A996-443B-872F-2EF9A669F33C}" dt="2024-08-28T18:40:44.022" v="159" actId="478"/>
            <ac:spMkLst>
              <pc:docMk/>
              <pc:sldMasterMk cId="3551355053" sldId="2147483648"/>
              <pc:sldLayoutMk cId="2589155855" sldId="2147483693"/>
              <ac:spMk id="2" creationId="{002297CF-D21A-A956-2A6B-9E360892AC5B}"/>
            </ac:spMkLst>
          </pc:spChg>
          <pc:spChg chg="add mod">
            <ac:chgData name="Tabitha Carver-Roberts" userId="e61deb69-6fdd-4d32-9704-95849c364c6a" providerId="ADAL" clId="{31CB15BA-A996-443B-872F-2EF9A669F33C}" dt="2024-08-28T18:40:43.261" v="158"/>
            <ac:spMkLst>
              <pc:docMk/>
              <pc:sldMasterMk cId="3551355053" sldId="2147483648"/>
              <pc:sldLayoutMk cId="2589155855" sldId="2147483693"/>
              <ac:spMk id="8" creationId="{D4BE50ED-F50F-336B-44B7-192AB489D7CF}"/>
            </ac:spMkLst>
          </pc:spChg>
          <pc:spChg chg="add mod">
            <ac:chgData name="Tabitha Carver-Roberts" userId="e61deb69-6fdd-4d32-9704-95849c364c6a" providerId="ADAL" clId="{31CB15BA-A996-443B-872F-2EF9A669F33C}" dt="2024-08-28T18:58:54.357" v="276" actId="120"/>
            <ac:spMkLst>
              <pc:docMk/>
              <pc:sldMasterMk cId="3551355053" sldId="2147483648"/>
              <pc:sldLayoutMk cId="2589155855" sldId="2147483693"/>
              <ac:spMk id="9" creationId="{1AEFBF8A-3737-89D4-9D13-448E1D5645EA}"/>
            </ac:spMkLst>
          </pc:spChg>
          <pc:picChg chg="add del mod">
            <ac:chgData name="Tabitha Carver-Roberts" userId="e61deb69-6fdd-4d32-9704-95849c364c6a" providerId="ADAL" clId="{31CB15BA-A996-443B-872F-2EF9A669F33C}" dt="2024-08-28T18:36:23.690" v="60" actId="478"/>
            <ac:picMkLst>
              <pc:docMk/>
              <pc:sldMasterMk cId="3551355053" sldId="2147483648"/>
              <pc:sldLayoutMk cId="2589155855" sldId="2147483693"/>
              <ac:picMk id="4" creationId="{918779A8-01FD-E895-AA13-7C4F3AB6D8AD}"/>
            </ac:picMkLst>
          </pc:picChg>
          <pc:picChg chg="add mod">
            <ac:chgData name="Tabitha Carver-Roberts" userId="e61deb69-6fdd-4d32-9704-95849c364c6a" providerId="ADAL" clId="{31CB15BA-A996-443B-872F-2EF9A669F33C}" dt="2024-08-28T18:36:23.942" v="61"/>
            <ac:picMkLst>
              <pc:docMk/>
              <pc:sldMasterMk cId="3551355053" sldId="2147483648"/>
              <pc:sldLayoutMk cId="2589155855" sldId="2147483693"/>
              <ac:picMk id="6" creationId="{4B690245-A462-1FDE-BC9A-79E1D6EC9D6C}"/>
            </ac:picMkLst>
          </pc:picChg>
          <pc:picChg chg="del">
            <ac:chgData name="Tabitha Carver-Roberts" userId="e61deb69-6fdd-4d32-9704-95849c364c6a" providerId="ADAL" clId="{31CB15BA-A996-443B-872F-2EF9A669F33C}" dt="2024-08-28T18:35:40.582" v="46" actId="478"/>
            <ac:picMkLst>
              <pc:docMk/>
              <pc:sldMasterMk cId="3551355053" sldId="2147483648"/>
              <pc:sldLayoutMk cId="2589155855" sldId="2147483693"/>
              <ac:picMk id="7" creationId="{421C9DF3-7135-4F6B-9DEF-09B77073F340}"/>
            </ac:picMkLst>
          </pc:picChg>
        </pc:sldLayoutChg>
        <pc:sldLayoutChg chg="addSp delSp modSp mod">
          <pc:chgData name="Tabitha Carver-Roberts" userId="e61deb69-6fdd-4d32-9704-95849c364c6a" providerId="ADAL" clId="{31CB15BA-A996-443B-872F-2EF9A669F33C}" dt="2024-08-28T18:58:59.922" v="277" actId="120"/>
          <pc:sldLayoutMkLst>
            <pc:docMk/>
            <pc:sldMasterMk cId="3551355053" sldId="2147483648"/>
            <pc:sldLayoutMk cId="1992612793" sldId="2147483694"/>
          </pc:sldLayoutMkLst>
          <pc:spChg chg="add mod">
            <ac:chgData name="Tabitha Carver-Roberts" userId="e61deb69-6fdd-4d32-9704-95849c364c6a" providerId="ADAL" clId="{31CB15BA-A996-443B-872F-2EF9A669F33C}" dt="2024-08-28T18:58:59.922" v="277" actId="120"/>
            <ac:spMkLst>
              <pc:docMk/>
              <pc:sldMasterMk cId="3551355053" sldId="2147483648"/>
              <pc:sldLayoutMk cId="1992612793" sldId="2147483694"/>
              <ac:spMk id="5" creationId="{B4D73EA6-7A04-7E8B-A12B-93CB353997A6}"/>
            </ac:spMkLst>
          </pc:spChg>
          <pc:picChg chg="add del mod">
            <ac:chgData name="Tabitha Carver-Roberts" userId="e61deb69-6fdd-4d32-9704-95849c364c6a" providerId="ADAL" clId="{31CB15BA-A996-443B-872F-2EF9A669F33C}" dt="2024-08-28T18:36:19.735" v="58" actId="478"/>
            <ac:picMkLst>
              <pc:docMk/>
              <pc:sldMasterMk cId="3551355053" sldId="2147483648"/>
              <pc:sldLayoutMk cId="1992612793" sldId="2147483694"/>
              <ac:picMk id="7" creationId="{9AC9BF61-5EDA-709D-ABF6-43D481C52DB4}"/>
            </ac:picMkLst>
          </pc:picChg>
          <pc:picChg chg="add mod">
            <ac:chgData name="Tabitha Carver-Roberts" userId="e61deb69-6fdd-4d32-9704-95849c364c6a" providerId="ADAL" clId="{31CB15BA-A996-443B-872F-2EF9A669F33C}" dt="2024-08-28T18:36:20.071" v="59"/>
            <ac:picMkLst>
              <pc:docMk/>
              <pc:sldMasterMk cId="3551355053" sldId="2147483648"/>
              <pc:sldLayoutMk cId="1992612793" sldId="2147483694"/>
              <ac:picMk id="8" creationId="{D8019734-2320-2B93-60C8-DF9E3CA36859}"/>
            </ac:picMkLst>
          </pc:picChg>
          <pc:picChg chg="del">
            <ac:chgData name="Tabitha Carver-Roberts" userId="e61deb69-6fdd-4d32-9704-95849c364c6a" providerId="ADAL" clId="{31CB15BA-A996-443B-872F-2EF9A669F33C}" dt="2024-08-28T18:35:44.587" v="48" actId="478"/>
            <ac:picMkLst>
              <pc:docMk/>
              <pc:sldMasterMk cId="3551355053" sldId="2147483648"/>
              <pc:sldLayoutMk cId="1992612793" sldId="2147483694"/>
              <ac:picMk id="12" creationId="{BB8C935E-A631-4CAB-BFEE-463493A99318}"/>
            </ac:picMkLst>
          </pc:picChg>
        </pc:sldLayoutChg>
        <pc:sldLayoutChg chg="addSp delSp modSp mod">
          <pc:chgData name="Tabitha Carver-Roberts" userId="e61deb69-6fdd-4d32-9704-95849c364c6a" providerId="ADAL" clId="{31CB15BA-A996-443B-872F-2EF9A669F33C}" dt="2024-08-28T19:00:05.231" v="278" actId="120"/>
          <pc:sldLayoutMkLst>
            <pc:docMk/>
            <pc:sldMasterMk cId="3551355053" sldId="2147483648"/>
            <pc:sldLayoutMk cId="3055799738" sldId="2147483695"/>
          </pc:sldLayoutMkLst>
          <pc:spChg chg="add del mod">
            <ac:chgData name="Tabitha Carver-Roberts" userId="e61deb69-6fdd-4d32-9704-95849c364c6a" providerId="ADAL" clId="{31CB15BA-A996-443B-872F-2EF9A669F33C}" dt="2024-08-28T18:41:34.646" v="162" actId="478"/>
            <ac:spMkLst>
              <pc:docMk/>
              <pc:sldMasterMk cId="3551355053" sldId="2147483648"/>
              <pc:sldLayoutMk cId="3055799738" sldId="2147483695"/>
              <ac:spMk id="3" creationId="{2762901C-4B2D-480D-5CD2-30A306467C3E}"/>
            </ac:spMkLst>
          </pc:spChg>
          <pc:spChg chg="add mod">
            <ac:chgData name="Tabitha Carver-Roberts" userId="e61deb69-6fdd-4d32-9704-95849c364c6a" providerId="ADAL" clId="{31CB15BA-A996-443B-872F-2EF9A669F33C}" dt="2024-08-28T18:32:06.718" v="10"/>
            <ac:spMkLst>
              <pc:docMk/>
              <pc:sldMasterMk cId="3551355053" sldId="2147483648"/>
              <pc:sldLayoutMk cId="3055799738" sldId="2147483695"/>
              <ac:spMk id="5" creationId="{BB245E10-0B4A-7139-8CE3-96E37DA1B35C}"/>
            </ac:spMkLst>
          </pc:spChg>
          <pc:spChg chg="add mod">
            <ac:chgData name="Tabitha Carver-Roberts" userId="e61deb69-6fdd-4d32-9704-95849c364c6a" providerId="ADAL" clId="{31CB15BA-A996-443B-872F-2EF9A669F33C}" dt="2024-08-28T19:00:05.231" v="278" actId="120"/>
            <ac:spMkLst>
              <pc:docMk/>
              <pc:sldMasterMk cId="3551355053" sldId="2147483648"/>
              <pc:sldLayoutMk cId="3055799738" sldId="2147483695"/>
              <ac:spMk id="6" creationId="{4641236D-C14F-4AAD-1AD5-0114BEE9DC4B}"/>
            </ac:spMkLst>
          </pc:spChg>
          <pc:picChg chg="mod">
            <ac:chgData name="Tabitha Carver-Roberts" userId="e61deb69-6fdd-4d32-9704-95849c364c6a" providerId="ADAL" clId="{31CB15BA-A996-443B-872F-2EF9A669F33C}" dt="2024-08-28T18:35:53.100" v="50" actId="14100"/>
            <ac:picMkLst>
              <pc:docMk/>
              <pc:sldMasterMk cId="3551355053" sldId="2147483648"/>
              <pc:sldLayoutMk cId="3055799738" sldId="2147483695"/>
              <ac:picMk id="7" creationId="{D1615DFB-8660-48F3-A5E0-7D0F967E83E9}"/>
            </ac:picMkLst>
          </pc:picChg>
        </pc:sldLayoutChg>
        <pc:sldLayoutChg chg="addSp modSp">
          <pc:chgData name="Tabitha Carver-Roberts" userId="e61deb69-6fdd-4d32-9704-95849c364c6a" providerId="ADAL" clId="{31CB15BA-A996-443B-872F-2EF9A669F33C}" dt="2024-08-28T19:02:29.113" v="302" actId="120"/>
          <pc:sldLayoutMkLst>
            <pc:docMk/>
            <pc:sldMasterMk cId="3551355053" sldId="2147483648"/>
            <pc:sldLayoutMk cId="3629295165" sldId="2147483696"/>
          </pc:sldLayoutMkLst>
          <pc:spChg chg="add mod">
            <ac:chgData name="Tabitha Carver-Roberts" userId="e61deb69-6fdd-4d32-9704-95849c364c6a" providerId="ADAL" clId="{31CB15BA-A996-443B-872F-2EF9A669F33C}" dt="2024-08-28T19:02:29.113" v="302" actId="120"/>
            <ac:spMkLst>
              <pc:docMk/>
              <pc:sldMasterMk cId="3551355053" sldId="2147483648"/>
              <pc:sldLayoutMk cId="3629295165" sldId="2147483696"/>
              <ac:spMk id="2" creationId="{1B573FA1-085B-67B7-1643-BB3E73D653F3}"/>
            </ac:spMkLst>
          </pc:spChg>
          <pc:spChg chg="mod">
            <ac:chgData name="Tabitha Carver-Roberts" userId="e61deb69-6fdd-4d32-9704-95849c364c6a" providerId="ADAL" clId="{31CB15BA-A996-443B-872F-2EF9A669F33C}" dt="2024-08-28T18:33:16.241" v="39" actId="2711"/>
            <ac:spMkLst>
              <pc:docMk/>
              <pc:sldMasterMk cId="3551355053" sldId="2147483648"/>
              <pc:sldLayoutMk cId="3629295165" sldId="2147483696"/>
              <ac:spMk id="11" creationId="{B8FBC83D-8D0B-44B3-A7ED-4272F8F6CF83}"/>
            </ac:spMkLst>
          </pc:spChg>
        </pc:sldLayoutChg>
        <pc:sldLayoutChg chg="addSp delSp modSp mod">
          <pc:chgData name="Tabitha Carver-Roberts" userId="e61deb69-6fdd-4d32-9704-95849c364c6a" providerId="ADAL" clId="{31CB15BA-A996-443B-872F-2EF9A669F33C}" dt="2024-08-28T19:01:17.233" v="291" actId="120"/>
          <pc:sldLayoutMkLst>
            <pc:docMk/>
            <pc:sldMasterMk cId="3551355053" sldId="2147483648"/>
            <pc:sldLayoutMk cId="1015321181" sldId="2147483697"/>
          </pc:sldLayoutMkLst>
          <pc:spChg chg="add mod">
            <ac:chgData name="Tabitha Carver-Roberts" userId="e61deb69-6fdd-4d32-9704-95849c364c6a" providerId="ADAL" clId="{31CB15BA-A996-443B-872F-2EF9A669F33C}" dt="2024-08-28T19:01:17.233" v="291" actId="120"/>
            <ac:spMkLst>
              <pc:docMk/>
              <pc:sldMasterMk cId="3551355053" sldId="2147483648"/>
              <pc:sldLayoutMk cId="1015321181" sldId="2147483697"/>
              <ac:spMk id="4" creationId="{CDCD32E0-E8BD-6D26-F860-4F8B92610078}"/>
            </ac:spMkLst>
          </pc:spChg>
          <pc:picChg chg="add mod">
            <ac:chgData name="Tabitha Carver-Roberts" userId="e61deb69-6fdd-4d32-9704-95849c364c6a" providerId="ADAL" clId="{31CB15BA-A996-443B-872F-2EF9A669F33C}" dt="2024-08-28T18:37:38.155" v="86"/>
            <ac:picMkLst>
              <pc:docMk/>
              <pc:sldMasterMk cId="3551355053" sldId="2147483648"/>
              <pc:sldLayoutMk cId="1015321181" sldId="2147483697"/>
              <ac:picMk id="5" creationId="{D0FCCFC1-C0B7-AFBC-DE46-19915EAAB7CA}"/>
            </ac:picMkLst>
          </pc:picChg>
          <pc:picChg chg="del">
            <ac:chgData name="Tabitha Carver-Roberts" userId="e61deb69-6fdd-4d32-9704-95849c364c6a" providerId="ADAL" clId="{31CB15BA-A996-443B-872F-2EF9A669F33C}" dt="2024-08-28T18:37:37.897" v="85" actId="478"/>
            <ac:picMkLst>
              <pc:docMk/>
              <pc:sldMasterMk cId="3551355053" sldId="2147483648"/>
              <pc:sldLayoutMk cId="1015321181" sldId="2147483697"/>
              <ac:picMk id="13" creationId="{DA5D1C0A-3D52-4F0B-A73D-9B2123956921}"/>
            </ac:picMkLst>
          </pc:picChg>
        </pc:sldLayoutChg>
        <pc:sldLayoutChg chg="addSp delSp modSp mod">
          <pc:chgData name="Tabitha Carver-Roberts" userId="e61deb69-6fdd-4d32-9704-95849c364c6a" providerId="ADAL" clId="{31CB15BA-A996-443B-872F-2EF9A669F33C}" dt="2024-08-28T18:38:23.282" v="107"/>
          <pc:sldLayoutMkLst>
            <pc:docMk/>
            <pc:sldMasterMk cId="3551355053" sldId="2147483648"/>
            <pc:sldLayoutMk cId="4233818656" sldId="2147483699"/>
          </pc:sldLayoutMkLst>
          <pc:picChg chg="add mod">
            <ac:chgData name="Tabitha Carver-Roberts" userId="e61deb69-6fdd-4d32-9704-95849c364c6a" providerId="ADAL" clId="{31CB15BA-A996-443B-872F-2EF9A669F33C}" dt="2024-08-28T18:38:23.282" v="107"/>
            <ac:picMkLst>
              <pc:docMk/>
              <pc:sldMasterMk cId="3551355053" sldId="2147483648"/>
              <pc:sldLayoutMk cId="4233818656" sldId="2147483699"/>
              <ac:picMk id="2" creationId="{3C2C3FA6-26CD-4D30-57E7-8C392DEC7CE5}"/>
            </ac:picMkLst>
          </pc:picChg>
          <pc:picChg chg="del">
            <ac:chgData name="Tabitha Carver-Roberts" userId="e61deb69-6fdd-4d32-9704-95849c364c6a" providerId="ADAL" clId="{31CB15BA-A996-443B-872F-2EF9A669F33C}" dt="2024-08-28T18:38:23.009" v="106" actId="478"/>
            <ac:picMkLst>
              <pc:docMk/>
              <pc:sldMasterMk cId="3551355053" sldId="2147483648"/>
              <pc:sldLayoutMk cId="4233818656" sldId="2147483699"/>
              <ac:picMk id="7" creationId="{A15A5889-3CA5-4AB2-9081-4910101866AB}"/>
            </ac:picMkLst>
          </pc:picChg>
        </pc:sldLayoutChg>
        <pc:sldLayoutChg chg="addSp delSp modSp mod">
          <pc:chgData name="Tabitha Carver-Roberts" userId="e61deb69-6fdd-4d32-9704-95849c364c6a" providerId="ADAL" clId="{31CB15BA-A996-443B-872F-2EF9A669F33C}" dt="2024-08-28T18:38:29.493" v="109"/>
          <pc:sldLayoutMkLst>
            <pc:docMk/>
            <pc:sldMasterMk cId="3551355053" sldId="2147483648"/>
            <pc:sldLayoutMk cId="1377628410" sldId="2147483701"/>
          </pc:sldLayoutMkLst>
          <pc:picChg chg="add mod">
            <ac:chgData name="Tabitha Carver-Roberts" userId="e61deb69-6fdd-4d32-9704-95849c364c6a" providerId="ADAL" clId="{31CB15BA-A996-443B-872F-2EF9A669F33C}" dt="2024-08-28T18:38:29.493" v="109"/>
            <ac:picMkLst>
              <pc:docMk/>
              <pc:sldMasterMk cId="3551355053" sldId="2147483648"/>
              <pc:sldLayoutMk cId="1377628410" sldId="2147483701"/>
              <ac:picMk id="3" creationId="{0F68240A-1EE7-DBCE-E981-7AC5B6F53E80}"/>
            </ac:picMkLst>
          </pc:picChg>
          <pc:picChg chg="del">
            <ac:chgData name="Tabitha Carver-Roberts" userId="e61deb69-6fdd-4d32-9704-95849c364c6a" providerId="ADAL" clId="{31CB15BA-A996-443B-872F-2EF9A669F33C}" dt="2024-08-28T18:38:29.200" v="108" actId="478"/>
            <ac:picMkLst>
              <pc:docMk/>
              <pc:sldMasterMk cId="3551355053" sldId="2147483648"/>
              <pc:sldLayoutMk cId="1377628410" sldId="2147483701"/>
              <ac:picMk id="11" creationId="{36007518-D768-4D6B-B41A-196D8E828760}"/>
            </ac:picMkLst>
          </pc:picChg>
        </pc:sldLayoutChg>
        <pc:sldLayoutChg chg="addSp delSp modSp mod">
          <pc:chgData name="Tabitha Carver-Roberts" userId="e61deb69-6fdd-4d32-9704-95849c364c6a" providerId="ADAL" clId="{31CB15BA-A996-443B-872F-2EF9A669F33C}" dt="2024-08-28T18:38:32.041" v="111"/>
          <pc:sldLayoutMkLst>
            <pc:docMk/>
            <pc:sldMasterMk cId="3551355053" sldId="2147483648"/>
            <pc:sldLayoutMk cId="2936052596" sldId="2147483702"/>
          </pc:sldLayoutMkLst>
          <pc:picChg chg="add mod">
            <ac:chgData name="Tabitha Carver-Roberts" userId="e61deb69-6fdd-4d32-9704-95849c364c6a" providerId="ADAL" clId="{31CB15BA-A996-443B-872F-2EF9A669F33C}" dt="2024-08-28T18:38:32.041" v="111"/>
            <ac:picMkLst>
              <pc:docMk/>
              <pc:sldMasterMk cId="3551355053" sldId="2147483648"/>
              <pc:sldLayoutMk cId="2936052596" sldId="2147483702"/>
              <ac:picMk id="3" creationId="{0041AC90-DB48-398A-535E-06FE723530F6}"/>
            </ac:picMkLst>
          </pc:picChg>
          <pc:picChg chg="del">
            <ac:chgData name="Tabitha Carver-Roberts" userId="e61deb69-6fdd-4d32-9704-95849c364c6a" providerId="ADAL" clId="{31CB15BA-A996-443B-872F-2EF9A669F33C}" dt="2024-08-28T18:38:31.741" v="110" actId="478"/>
            <ac:picMkLst>
              <pc:docMk/>
              <pc:sldMasterMk cId="3551355053" sldId="2147483648"/>
              <pc:sldLayoutMk cId="2936052596" sldId="2147483702"/>
              <ac:picMk id="11" creationId="{36007518-D768-4D6B-B41A-196D8E828760}"/>
            </ac:picMkLst>
          </pc:picChg>
        </pc:sldLayoutChg>
        <pc:sldLayoutChg chg="addSp delSp modSp mod">
          <pc:chgData name="Tabitha Carver-Roberts" userId="e61deb69-6fdd-4d32-9704-95849c364c6a" providerId="ADAL" clId="{31CB15BA-A996-443B-872F-2EF9A669F33C}" dt="2024-08-28T18:38:38.745" v="114" actId="207"/>
          <pc:sldLayoutMkLst>
            <pc:docMk/>
            <pc:sldMasterMk cId="3551355053" sldId="2147483648"/>
            <pc:sldLayoutMk cId="2303068068" sldId="2147483703"/>
          </pc:sldLayoutMkLst>
          <pc:spChg chg="mod">
            <ac:chgData name="Tabitha Carver-Roberts" userId="e61deb69-6fdd-4d32-9704-95849c364c6a" providerId="ADAL" clId="{31CB15BA-A996-443B-872F-2EF9A669F33C}" dt="2024-08-28T18:38:38.745" v="114" actId="207"/>
            <ac:spMkLst>
              <pc:docMk/>
              <pc:sldMasterMk cId="3551355053" sldId="2147483648"/>
              <pc:sldLayoutMk cId="2303068068" sldId="2147483703"/>
              <ac:spMk id="4" creationId="{34516713-22FC-4A39-BD3F-CE83A384B7C8}"/>
            </ac:spMkLst>
          </pc:spChg>
          <pc:spChg chg="mod">
            <ac:chgData name="Tabitha Carver-Roberts" userId="e61deb69-6fdd-4d32-9704-95849c364c6a" providerId="ADAL" clId="{31CB15BA-A996-443B-872F-2EF9A669F33C}" dt="2024-08-28T18:38:38.745" v="114" actId="207"/>
            <ac:spMkLst>
              <pc:docMk/>
              <pc:sldMasterMk cId="3551355053" sldId="2147483648"/>
              <pc:sldLayoutMk cId="2303068068" sldId="2147483703"/>
              <ac:spMk id="6" creationId="{9255CD15-5557-4FB0-9882-FDB619E5D1AD}"/>
            </ac:spMkLst>
          </pc:spChg>
          <pc:picChg chg="del">
            <ac:chgData name="Tabitha Carver-Roberts" userId="e61deb69-6fdd-4d32-9704-95849c364c6a" providerId="ADAL" clId="{31CB15BA-A996-443B-872F-2EF9A669F33C}" dt="2024-08-28T18:38:34.710" v="112" actId="478"/>
            <ac:picMkLst>
              <pc:docMk/>
              <pc:sldMasterMk cId="3551355053" sldId="2147483648"/>
              <pc:sldLayoutMk cId="2303068068" sldId="2147483703"/>
              <ac:picMk id="7" creationId="{559036C4-30A8-4C2D-A95F-E0DF1AAF5176}"/>
            </ac:picMkLst>
          </pc:picChg>
          <pc:picChg chg="add mod">
            <ac:chgData name="Tabitha Carver-Roberts" userId="e61deb69-6fdd-4d32-9704-95849c364c6a" providerId="ADAL" clId="{31CB15BA-A996-443B-872F-2EF9A669F33C}" dt="2024-08-28T18:38:38.745" v="114" actId="207"/>
            <ac:picMkLst>
              <pc:docMk/>
              <pc:sldMasterMk cId="3551355053" sldId="2147483648"/>
              <pc:sldLayoutMk cId="2303068068" sldId="2147483703"/>
              <ac:picMk id="8" creationId="{20A5EAF3-76B7-BAB3-7BBC-E5CFF8D575ED}"/>
            </ac:picMkLst>
          </pc:picChg>
        </pc:sldLayoutChg>
        <pc:sldLayoutChg chg="addSp delSp modSp mod">
          <pc:chgData name="Tabitha Carver-Roberts" userId="e61deb69-6fdd-4d32-9704-95849c364c6a" providerId="ADAL" clId="{31CB15BA-A996-443B-872F-2EF9A669F33C}" dt="2024-08-28T18:38:43.903" v="117"/>
          <pc:sldLayoutMkLst>
            <pc:docMk/>
            <pc:sldMasterMk cId="3551355053" sldId="2147483648"/>
            <pc:sldLayoutMk cId="610448942" sldId="2147483704"/>
          </pc:sldLayoutMkLst>
          <pc:spChg chg="mod">
            <ac:chgData name="Tabitha Carver-Roberts" userId="e61deb69-6fdd-4d32-9704-95849c364c6a" providerId="ADAL" clId="{31CB15BA-A996-443B-872F-2EF9A669F33C}" dt="2024-08-28T18:38:42.064" v="115" actId="207"/>
            <ac:spMkLst>
              <pc:docMk/>
              <pc:sldMasterMk cId="3551355053" sldId="2147483648"/>
              <pc:sldLayoutMk cId="610448942" sldId="2147483704"/>
              <ac:spMk id="3" creationId="{9F770B2B-0BEC-4D70-823C-31A173DF9093}"/>
            </ac:spMkLst>
          </pc:spChg>
          <pc:picChg chg="del">
            <ac:chgData name="Tabitha Carver-Roberts" userId="e61deb69-6fdd-4d32-9704-95849c364c6a" providerId="ADAL" clId="{31CB15BA-A996-443B-872F-2EF9A669F33C}" dt="2024-08-28T18:38:43.623" v="116" actId="478"/>
            <ac:picMkLst>
              <pc:docMk/>
              <pc:sldMasterMk cId="3551355053" sldId="2147483648"/>
              <pc:sldLayoutMk cId="610448942" sldId="2147483704"/>
              <ac:picMk id="4" creationId="{643EFD29-F5FC-42BE-8109-538E212A3825}"/>
            </ac:picMkLst>
          </pc:picChg>
          <pc:picChg chg="add mod">
            <ac:chgData name="Tabitha Carver-Roberts" userId="e61deb69-6fdd-4d32-9704-95849c364c6a" providerId="ADAL" clId="{31CB15BA-A996-443B-872F-2EF9A669F33C}" dt="2024-08-28T18:38:43.903" v="117"/>
            <ac:picMkLst>
              <pc:docMk/>
              <pc:sldMasterMk cId="3551355053" sldId="2147483648"/>
              <pc:sldLayoutMk cId="610448942" sldId="2147483704"/>
              <ac:picMk id="5" creationId="{CF7FC2E3-1CCD-779A-4C0D-8128BF242666}"/>
            </ac:picMkLst>
          </pc:picChg>
        </pc:sldLayoutChg>
        <pc:sldLayoutChg chg="addSp delSp modSp mod">
          <pc:chgData name="Tabitha Carver-Roberts" userId="e61deb69-6fdd-4d32-9704-95849c364c6a" providerId="ADAL" clId="{31CB15BA-A996-443B-872F-2EF9A669F33C}" dt="2024-08-28T18:38:49.461" v="119"/>
          <pc:sldLayoutMkLst>
            <pc:docMk/>
            <pc:sldMasterMk cId="3551355053" sldId="2147483648"/>
            <pc:sldLayoutMk cId="3658865953" sldId="2147483706"/>
          </pc:sldLayoutMkLst>
          <pc:picChg chg="add mod">
            <ac:chgData name="Tabitha Carver-Roberts" userId="e61deb69-6fdd-4d32-9704-95849c364c6a" providerId="ADAL" clId="{31CB15BA-A996-443B-872F-2EF9A669F33C}" dt="2024-08-28T18:38:49.461" v="119"/>
            <ac:picMkLst>
              <pc:docMk/>
              <pc:sldMasterMk cId="3551355053" sldId="2147483648"/>
              <pc:sldLayoutMk cId="3658865953" sldId="2147483706"/>
              <ac:picMk id="2" creationId="{C8BA214B-CA70-0924-178D-3503F4E07349}"/>
            </ac:picMkLst>
          </pc:picChg>
          <pc:picChg chg="del">
            <ac:chgData name="Tabitha Carver-Roberts" userId="e61deb69-6fdd-4d32-9704-95849c364c6a" providerId="ADAL" clId="{31CB15BA-A996-443B-872F-2EF9A669F33C}" dt="2024-08-28T18:38:48.524" v="118" actId="478"/>
            <ac:picMkLst>
              <pc:docMk/>
              <pc:sldMasterMk cId="3551355053" sldId="2147483648"/>
              <pc:sldLayoutMk cId="3658865953" sldId="2147483706"/>
              <ac:picMk id="7" creationId="{BC607C4A-5AE3-44CE-AA26-111F2DF22386}"/>
            </ac:picMkLst>
          </pc:picChg>
        </pc:sldLayoutChg>
        <pc:sldLayoutChg chg="addSp delSp modSp mod">
          <pc:chgData name="Tabitha Carver-Roberts" userId="e61deb69-6fdd-4d32-9704-95849c364c6a" providerId="ADAL" clId="{31CB15BA-A996-443B-872F-2EF9A669F33C}" dt="2024-08-28T18:38:52.131" v="121"/>
          <pc:sldLayoutMkLst>
            <pc:docMk/>
            <pc:sldMasterMk cId="3551355053" sldId="2147483648"/>
            <pc:sldLayoutMk cId="1966487815" sldId="2147483707"/>
          </pc:sldLayoutMkLst>
          <pc:picChg chg="add mod">
            <ac:chgData name="Tabitha Carver-Roberts" userId="e61deb69-6fdd-4d32-9704-95849c364c6a" providerId="ADAL" clId="{31CB15BA-A996-443B-872F-2EF9A669F33C}" dt="2024-08-28T18:38:52.131" v="121"/>
            <ac:picMkLst>
              <pc:docMk/>
              <pc:sldMasterMk cId="3551355053" sldId="2147483648"/>
              <pc:sldLayoutMk cId="1966487815" sldId="2147483707"/>
              <ac:picMk id="5" creationId="{D6A58F6B-D745-1F2F-E3CF-F2A2DEE3ED76}"/>
            </ac:picMkLst>
          </pc:picChg>
          <pc:picChg chg="del">
            <ac:chgData name="Tabitha Carver-Roberts" userId="e61deb69-6fdd-4d32-9704-95849c364c6a" providerId="ADAL" clId="{31CB15BA-A996-443B-872F-2EF9A669F33C}" dt="2024-08-28T18:38:51.878" v="120" actId="478"/>
            <ac:picMkLst>
              <pc:docMk/>
              <pc:sldMasterMk cId="3551355053" sldId="2147483648"/>
              <pc:sldLayoutMk cId="1966487815" sldId="2147483707"/>
              <ac:picMk id="13" creationId="{DA5D1C0A-3D52-4F0B-A73D-9B2123956921}"/>
            </ac:picMkLst>
          </pc:picChg>
        </pc:sldLayoutChg>
        <pc:sldLayoutChg chg="addSp delSp modSp mod">
          <pc:chgData name="Tabitha Carver-Roberts" userId="e61deb69-6fdd-4d32-9704-95849c364c6a" providerId="ADAL" clId="{31CB15BA-A996-443B-872F-2EF9A669F33C}" dt="2024-08-28T18:38:55.144" v="123"/>
          <pc:sldLayoutMkLst>
            <pc:docMk/>
            <pc:sldMasterMk cId="3551355053" sldId="2147483648"/>
            <pc:sldLayoutMk cId="1501235596" sldId="2147483708"/>
          </pc:sldLayoutMkLst>
          <pc:picChg chg="add mod">
            <ac:chgData name="Tabitha Carver-Roberts" userId="e61deb69-6fdd-4d32-9704-95849c364c6a" providerId="ADAL" clId="{31CB15BA-A996-443B-872F-2EF9A669F33C}" dt="2024-08-28T18:38:55.144" v="123"/>
            <ac:picMkLst>
              <pc:docMk/>
              <pc:sldMasterMk cId="3551355053" sldId="2147483648"/>
              <pc:sldLayoutMk cId="1501235596" sldId="2147483708"/>
              <ac:picMk id="5" creationId="{86C7E68B-5F5E-1B88-38A6-3566CFAE0A1E}"/>
            </ac:picMkLst>
          </pc:picChg>
          <pc:picChg chg="del">
            <ac:chgData name="Tabitha Carver-Roberts" userId="e61deb69-6fdd-4d32-9704-95849c364c6a" providerId="ADAL" clId="{31CB15BA-A996-443B-872F-2EF9A669F33C}" dt="2024-08-28T18:38:54.850" v="122" actId="478"/>
            <ac:picMkLst>
              <pc:docMk/>
              <pc:sldMasterMk cId="3551355053" sldId="2147483648"/>
              <pc:sldLayoutMk cId="1501235596" sldId="2147483708"/>
              <ac:picMk id="13" creationId="{DA5D1C0A-3D52-4F0B-A73D-9B2123956921}"/>
            </ac:picMkLst>
          </pc:picChg>
        </pc:sldLayoutChg>
        <pc:sldLayoutChg chg="addSp delSp modSp mod">
          <pc:chgData name="Tabitha Carver-Roberts" userId="e61deb69-6fdd-4d32-9704-95849c364c6a" providerId="ADAL" clId="{31CB15BA-A996-443B-872F-2EF9A669F33C}" dt="2024-08-28T18:38:58.882" v="125"/>
          <pc:sldLayoutMkLst>
            <pc:docMk/>
            <pc:sldMasterMk cId="3551355053" sldId="2147483648"/>
            <pc:sldLayoutMk cId="2813137151" sldId="2147483709"/>
          </pc:sldLayoutMkLst>
          <pc:picChg chg="add mod">
            <ac:chgData name="Tabitha Carver-Roberts" userId="e61deb69-6fdd-4d32-9704-95849c364c6a" providerId="ADAL" clId="{31CB15BA-A996-443B-872F-2EF9A669F33C}" dt="2024-08-28T18:38:58.882" v="125"/>
            <ac:picMkLst>
              <pc:docMk/>
              <pc:sldMasterMk cId="3551355053" sldId="2147483648"/>
              <pc:sldLayoutMk cId="2813137151" sldId="2147483709"/>
              <ac:picMk id="4" creationId="{F2A1BFA8-260A-260A-A3AA-403FF27907F1}"/>
            </ac:picMkLst>
          </pc:picChg>
          <pc:picChg chg="del">
            <ac:chgData name="Tabitha Carver-Roberts" userId="e61deb69-6fdd-4d32-9704-95849c364c6a" providerId="ADAL" clId="{31CB15BA-A996-443B-872F-2EF9A669F33C}" dt="2024-08-28T18:38:58.565" v="124" actId="478"/>
            <ac:picMkLst>
              <pc:docMk/>
              <pc:sldMasterMk cId="3551355053" sldId="2147483648"/>
              <pc:sldLayoutMk cId="2813137151" sldId="2147483709"/>
              <ac:picMk id="13" creationId="{DA5D1C0A-3D52-4F0B-A73D-9B2123956921}"/>
            </ac:picMkLst>
          </pc:picChg>
        </pc:sldLayoutChg>
        <pc:sldLayoutChg chg="addSp delSp modSp mod">
          <pc:chgData name="Tabitha Carver-Roberts" userId="e61deb69-6fdd-4d32-9704-95849c364c6a" providerId="ADAL" clId="{31CB15BA-A996-443B-872F-2EF9A669F33C}" dt="2024-08-28T18:39:02.013" v="127"/>
          <pc:sldLayoutMkLst>
            <pc:docMk/>
            <pc:sldMasterMk cId="3551355053" sldId="2147483648"/>
            <pc:sldLayoutMk cId="3832033411" sldId="2147483710"/>
          </pc:sldLayoutMkLst>
          <pc:picChg chg="add mod">
            <ac:chgData name="Tabitha Carver-Roberts" userId="e61deb69-6fdd-4d32-9704-95849c364c6a" providerId="ADAL" clId="{31CB15BA-A996-443B-872F-2EF9A669F33C}" dt="2024-08-28T18:39:02.013" v="127"/>
            <ac:picMkLst>
              <pc:docMk/>
              <pc:sldMasterMk cId="3551355053" sldId="2147483648"/>
              <pc:sldLayoutMk cId="3832033411" sldId="2147483710"/>
              <ac:picMk id="4" creationId="{56B2E538-94B9-F739-C4CA-77285B08ACFB}"/>
            </ac:picMkLst>
          </pc:picChg>
          <pc:picChg chg="del">
            <ac:chgData name="Tabitha Carver-Roberts" userId="e61deb69-6fdd-4d32-9704-95849c364c6a" providerId="ADAL" clId="{31CB15BA-A996-443B-872F-2EF9A669F33C}" dt="2024-08-28T18:39:01.734" v="126" actId="478"/>
            <ac:picMkLst>
              <pc:docMk/>
              <pc:sldMasterMk cId="3551355053" sldId="2147483648"/>
              <pc:sldLayoutMk cId="3832033411" sldId="2147483710"/>
              <ac:picMk id="13" creationId="{DA5D1C0A-3D52-4F0B-A73D-9B2123956921}"/>
            </ac:picMkLst>
          </pc:picChg>
        </pc:sldLayoutChg>
        <pc:sldLayoutChg chg="addSp delSp modSp mod">
          <pc:chgData name="Tabitha Carver-Roberts" userId="e61deb69-6fdd-4d32-9704-95849c364c6a" providerId="ADAL" clId="{31CB15BA-A996-443B-872F-2EF9A669F33C}" dt="2024-08-28T18:39:05.592" v="129"/>
          <pc:sldLayoutMkLst>
            <pc:docMk/>
            <pc:sldMasterMk cId="3551355053" sldId="2147483648"/>
            <pc:sldLayoutMk cId="581816458" sldId="2147483711"/>
          </pc:sldLayoutMkLst>
          <pc:picChg chg="add mod">
            <ac:chgData name="Tabitha Carver-Roberts" userId="e61deb69-6fdd-4d32-9704-95849c364c6a" providerId="ADAL" clId="{31CB15BA-A996-443B-872F-2EF9A669F33C}" dt="2024-08-28T18:39:05.592" v="129"/>
            <ac:picMkLst>
              <pc:docMk/>
              <pc:sldMasterMk cId="3551355053" sldId="2147483648"/>
              <pc:sldLayoutMk cId="581816458" sldId="2147483711"/>
              <ac:picMk id="5" creationId="{E7230E3A-93A0-C0EA-FB25-64C8356414CD}"/>
            </ac:picMkLst>
          </pc:picChg>
          <pc:picChg chg="del">
            <ac:chgData name="Tabitha Carver-Roberts" userId="e61deb69-6fdd-4d32-9704-95849c364c6a" providerId="ADAL" clId="{31CB15BA-A996-443B-872F-2EF9A669F33C}" dt="2024-08-28T18:39:05.315" v="128" actId="478"/>
            <ac:picMkLst>
              <pc:docMk/>
              <pc:sldMasterMk cId="3551355053" sldId="2147483648"/>
              <pc:sldLayoutMk cId="581816458" sldId="2147483711"/>
              <ac:picMk id="13" creationId="{DA5D1C0A-3D52-4F0B-A73D-9B2123956921}"/>
            </ac:picMkLst>
          </pc:picChg>
        </pc:sldLayoutChg>
        <pc:sldLayoutChg chg="addSp delSp modSp mod">
          <pc:chgData name="Tabitha Carver-Roberts" userId="e61deb69-6fdd-4d32-9704-95849c364c6a" providerId="ADAL" clId="{31CB15BA-A996-443B-872F-2EF9A669F33C}" dt="2024-08-28T18:39:08.508" v="131"/>
          <pc:sldLayoutMkLst>
            <pc:docMk/>
            <pc:sldMasterMk cId="3551355053" sldId="2147483648"/>
            <pc:sldLayoutMk cId="2868487455" sldId="2147483712"/>
          </pc:sldLayoutMkLst>
          <pc:picChg chg="add mod">
            <ac:chgData name="Tabitha Carver-Roberts" userId="e61deb69-6fdd-4d32-9704-95849c364c6a" providerId="ADAL" clId="{31CB15BA-A996-443B-872F-2EF9A669F33C}" dt="2024-08-28T18:39:08.508" v="131"/>
            <ac:picMkLst>
              <pc:docMk/>
              <pc:sldMasterMk cId="3551355053" sldId="2147483648"/>
              <pc:sldLayoutMk cId="2868487455" sldId="2147483712"/>
              <ac:picMk id="4" creationId="{E4E4E552-E1B2-1C9B-EDF9-913A93BF0D11}"/>
            </ac:picMkLst>
          </pc:picChg>
          <pc:picChg chg="del">
            <ac:chgData name="Tabitha Carver-Roberts" userId="e61deb69-6fdd-4d32-9704-95849c364c6a" providerId="ADAL" clId="{31CB15BA-A996-443B-872F-2EF9A669F33C}" dt="2024-08-28T18:39:08.234" v="130" actId="478"/>
            <ac:picMkLst>
              <pc:docMk/>
              <pc:sldMasterMk cId="3551355053" sldId="2147483648"/>
              <pc:sldLayoutMk cId="2868487455" sldId="2147483712"/>
              <ac:picMk id="13" creationId="{DA5D1C0A-3D52-4F0B-A73D-9B2123956921}"/>
            </ac:picMkLst>
          </pc:picChg>
        </pc:sldLayoutChg>
        <pc:sldLayoutChg chg="addSp delSp modSp mod">
          <pc:chgData name="Tabitha Carver-Roberts" userId="e61deb69-6fdd-4d32-9704-95849c364c6a" providerId="ADAL" clId="{31CB15BA-A996-443B-872F-2EF9A669F33C}" dt="2024-08-28T18:39:11.277" v="133"/>
          <pc:sldLayoutMkLst>
            <pc:docMk/>
            <pc:sldMasterMk cId="3551355053" sldId="2147483648"/>
            <pc:sldLayoutMk cId="374516084" sldId="2147483713"/>
          </pc:sldLayoutMkLst>
          <pc:picChg chg="add mod">
            <ac:chgData name="Tabitha Carver-Roberts" userId="e61deb69-6fdd-4d32-9704-95849c364c6a" providerId="ADAL" clId="{31CB15BA-A996-443B-872F-2EF9A669F33C}" dt="2024-08-28T18:39:11.277" v="133"/>
            <ac:picMkLst>
              <pc:docMk/>
              <pc:sldMasterMk cId="3551355053" sldId="2147483648"/>
              <pc:sldLayoutMk cId="374516084" sldId="2147483713"/>
              <ac:picMk id="5" creationId="{770F556D-1211-1199-1FD6-F0599B248167}"/>
            </ac:picMkLst>
          </pc:picChg>
          <pc:picChg chg="del">
            <ac:chgData name="Tabitha Carver-Roberts" userId="e61deb69-6fdd-4d32-9704-95849c364c6a" providerId="ADAL" clId="{31CB15BA-A996-443B-872F-2EF9A669F33C}" dt="2024-08-28T18:39:10.979" v="132" actId="478"/>
            <ac:picMkLst>
              <pc:docMk/>
              <pc:sldMasterMk cId="3551355053" sldId="2147483648"/>
              <pc:sldLayoutMk cId="374516084" sldId="2147483713"/>
              <ac:picMk id="13" creationId="{DA5D1C0A-3D52-4F0B-A73D-9B2123956921}"/>
            </ac:picMkLst>
          </pc:picChg>
        </pc:sldLayoutChg>
        <pc:sldLayoutChg chg="addSp delSp modSp mod">
          <pc:chgData name="Tabitha Carver-Roberts" userId="e61deb69-6fdd-4d32-9704-95849c364c6a" providerId="ADAL" clId="{31CB15BA-A996-443B-872F-2EF9A669F33C}" dt="2024-08-28T18:39:14.472" v="135"/>
          <pc:sldLayoutMkLst>
            <pc:docMk/>
            <pc:sldMasterMk cId="3551355053" sldId="2147483648"/>
            <pc:sldLayoutMk cId="2035964995" sldId="2147483714"/>
          </pc:sldLayoutMkLst>
          <pc:picChg chg="add mod">
            <ac:chgData name="Tabitha Carver-Roberts" userId="e61deb69-6fdd-4d32-9704-95849c364c6a" providerId="ADAL" clId="{31CB15BA-A996-443B-872F-2EF9A669F33C}" dt="2024-08-28T18:39:14.472" v="135"/>
            <ac:picMkLst>
              <pc:docMk/>
              <pc:sldMasterMk cId="3551355053" sldId="2147483648"/>
              <pc:sldLayoutMk cId="2035964995" sldId="2147483714"/>
              <ac:picMk id="5" creationId="{F508BB23-AF57-E0E0-5FC1-B08EB528D22D}"/>
            </ac:picMkLst>
          </pc:picChg>
          <pc:picChg chg="del">
            <ac:chgData name="Tabitha Carver-Roberts" userId="e61deb69-6fdd-4d32-9704-95849c364c6a" providerId="ADAL" clId="{31CB15BA-A996-443B-872F-2EF9A669F33C}" dt="2024-08-28T18:39:14.174" v="134" actId="478"/>
            <ac:picMkLst>
              <pc:docMk/>
              <pc:sldMasterMk cId="3551355053" sldId="2147483648"/>
              <pc:sldLayoutMk cId="2035964995" sldId="2147483714"/>
              <ac:picMk id="13" creationId="{DA5D1C0A-3D52-4F0B-A73D-9B2123956921}"/>
            </ac:picMkLst>
          </pc:picChg>
        </pc:sldLayoutChg>
        <pc:sldLayoutChg chg="addSp delSp modSp mod">
          <pc:chgData name="Tabitha Carver-Roberts" userId="e61deb69-6fdd-4d32-9704-95849c364c6a" providerId="ADAL" clId="{31CB15BA-A996-443B-872F-2EF9A669F33C}" dt="2024-08-28T18:39:17.669" v="137"/>
          <pc:sldLayoutMkLst>
            <pc:docMk/>
            <pc:sldMasterMk cId="3551355053" sldId="2147483648"/>
            <pc:sldLayoutMk cId="4019190378" sldId="2147483715"/>
          </pc:sldLayoutMkLst>
          <pc:picChg chg="add mod">
            <ac:chgData name="Tabitha Carver-Roberts" userId="e61deb69-6fdd-4d32-9704-95849c364c6a" providerId="ADAL" clId="{31CB15BA-A996-443B-872F-2EF9A669F33C}" dt="2024-08-28T18:39:17.669" v="137"/>
            <ac:picMkLst>
              <pc:docMk/>
              <pc:sldMasterMk cId="3551355053" sldId="2147483648"/>
              <pc:sldLayoutMk cId="4019190378" sldId="2147483715"/>
              <ac:picMk id="5" creationId="{78D56A5C-71D8-94FE-18B8-01E52D490641}"/>
            </ac:picMkLst>
          </pc:picChg>
          <pc:picChg chg="del">
            <ac:chgData name="Tabitha Carver-Roberts" userId="e61deb69-6fdd-4d32-9704-95849c364c6a" providerId="ADAL" clId="{31CB15BA-A996-443B-872F-2EF9A669F33C}" dt="2024-08-28T18:39:17.369" v="136" actId="478"/>
            <ac:picMkLst>
              <pc:docMk/>
              <pc:sldMasterMk cId="3551355053" sldId="2147483648"/>
              <pc:sldLayoutMk cId="4019190378" sldId="2147483715"/>
              <ac:picMk id="13" creationId="{DA5D1C0A-3D52-4F0B-A73D-9B2123956921}"/>
            </ac:picMkLst>
          </pc:picChg>
        </pc:sldLayoutChg>
        <pc:sldLayoutChg chg="addSp delSp modSp mod">
          <pc:chgData name="Tabitha Carver-Roberts" userId="e61deb69-6fdd-4d32-9704-95849c364c6a" providerId="ADAL" clId="{31CB15BA-A996-443B-872F-2EF9A669F33C}" dt="2024-08-28T18:39:21.042" v="139"/>
          <pc:sldLayoutMkLst>
            <pc:docMk/>
            <pc:sldMasterMk cId="3551355053" sldId="2147483648"/>
            <pc:sldLayoutMk cId="678907980" sldId="2147483716"/>
          </pc:sldLayoutMkLst>
          <pc:picChg chg="add mod">
            <ac:chgData name="Tabitha Carver-Roberts" userId="e61deb69-6fdd-4d32-9704-95849c364c6a" providerId="ADAL" clId="{31CB15BA-A996-443B-872F-2EF9A669F33C}" dt="2024-08-28T18:39:21.042" v="139"/>
            <ac:picMkLst>
              <pc:docMk/>
              <pc:sldMasterMk cId="3551355053" sldId="2147483648"/>
              <pc:sldLayoutMk cId="678907980" sldId="2147483716"/>
              <ac:picMk id="4" creationId="{16C5C8E7-0FB9-0261-B1B8-E557FEBA067B}"/>
            </ac:picMkLst>
          </pc:picChg>
          <pc:picChg chg="del">
            <ac:chgData name="Tabitha Carver-Roberts" userId="e61deb69-6fdd-4d32-9704-95849c364c6a" providerId="ADAL" clId="{31CB15BA-A996-443B-872F-2EF9A669F33C}" dt="2024-08-28T18:39:20.774" v="138" actId="478"/>
            <ac:picMkLst>
              <pc:docMk/>
              <pc:sldMasterMk cId="3551355053" sldId="2147483648"/>
              <pc:sldLayoutMk cId="678907980" sldId="2147483716"/>
              <ac:picMk id="13" creationId="{DA5D1C0A-3D52-4F0B-A73D-9B2123956921}"/>
            </ac:picMkLst>
          </pc:picChg>
        </pc:sldLayoutChg>
        <pc:sldLayoutChg chg="addSp delSp modSp mod">
          <pc:chgData name="Tabitha Carver-Roberts" userId="e61deb69-6fdd-4d32-9704-95849c364c6a" providerId="ADAL" clId="{31CB15BA-A996-443B-872F-2EF9A669F33C}" dt="2024-08-28T18:39:24.575" v="141"/>
          <pc:sldLayoutMkLst>
            <pc:docMk/>
            <pc:sldMasterMk cId="3551355053" sldId="2147483648"/>
            <pc:sldLayoutMk cId="2823370169" sldId="2147483717"/>
          </pc:sldLayoutMkLst>
          <pc:picChg chg="add mod">
            <ac:chgData name="Tabitha Carver-Roberts" userId="e61deb69-6fdd-4d32-9704-95849c364c6a" providerId="ADAL" clId="{31CB15BA-A996-443B-872F-2EF9A669F33C}" dt="2024-08-28T18:39:24.575" v="141"/>
            <ac:picMkLst>
              <pc:docMk/>
              <pc:sldMasterMk cId="3551355053" sldId="2147483648"/>
              <pc:sldLayoutMk cId="2823370169" sldId="2147483717"/>
              <ac:picMk id="3" creationId="{248CA05C-1AA0-9B89-EEF7-F21986B9E062}"/>
            </ac:picMkLst>
          </pc:picChg>
          <pc:picChg chg="del">
            <ac:chgData name="Tabitha Carver-Roberts" userId="e61deb69-6fdd-4d32-9704-95849c364c6a" providerId="ADAL" clId="{31CB15BA-A996-443B-872F-2EF9A669F33C}" dt="2024-08-28T18:39:24.276" v="140" actId="478"/>
            <ac:picMkLst>
              <pc:docMk/>
              <pc:sldMasterMk cId="3551355053" sldId="2147483648"/>
              <pc:sldLayoutMk cId="2823370169" sldId="2147483717"/>
              <ac:picMk id="13" creationId="{DA5D1C0A-3D52-4F0B-A73D-9B2123956921}"/>
            </ac:picMkLst>
          </pc:picChg>
        </pc:sldLayoutChg>
        <pc:sldLayoutChg chg="modSp mod">
          <pc:chgData name="Tabitha Carver-Roberts" userId="e61deb69-6fdd-4d32-9704-95849c364c6a" providerId="ADAL" clId="{31CB15BA-A996-443B-872F-2EF9A669F33C}" dt="2024-08-28T18:39:40.923" v="145" actId="1076"/>
          <pc:sldLayoutMkLst>
            <pc:docMk/>
            <pc:sldMasterMk cId="3551355053" sldId="2147483648"/>
            <pc:sldLayoutMk cId="2634587663" sldId="2147483718"/>
          </pc:sldLayoutMkLst>
          <pc:spChg chg="mod">
            <ac:chgData name="Tabitha Carver-Roberts" userId="e61deb69-6fdd-4d32-9704-95849c364c6a" providerId="ADAL" clId="{31CB15BA-A996-443B-872F-2EF9A669F33C}" dt="2024-08-28T18:39:36.703" v="144" actId="1076"/>
            <ac:spMkLst>
              <pc:docMk/>
              <pc:sldMasterMk cId="3551355053" sldId="2147483648"/>
              <pc:sldLayoutMk cId="2634587663" sldId="2147483718"/>
              <ac:spMk id="10" creationId="{CDD1BC22-A152-42C1-9BAE-02B9C25E4223}"/>
            </ac:spMkLst>
          </pc:spChg>
          <pc:picChg chg="mod">
            <ac:chgData name="Tabitha Carver-Roberts" userId="e61deb69-6fdd-4d32-9704-95849c364c6a" providerId="ADAL" clId="{31CB15BA-A996-443B-872F-2EF9A669F33C}" dt="2024-08-28T18:39:40.923" v="145" actId="1076"/>
            <ac:picMkLst>
              <pc:docMk/>
              <pc:sldMasterMk cId="3551355053" sldId="2147483648"/>
              <pc:sldLayoutMk cId="2634587663" sldId="2147483718"/>
              <ac:picMk id="7" creationId="{D1615DFB-8660-48F3-A5E0-7D0F967E83E9}"/>
            </ac:picMkLst>
          </pc:picChg>
        </pc:sldLayoutChg>
        <pc:sldLayoutChg chg="addSp delSp modSp mod">
          <pc:chgData name="Tabitha Carver-Roberts" userId="e61deb69-6fdd-4d32-9704-95849c364c6a" providerId="ADAL" clId="{31CB15BA-A996-443B-872F-2EF9A669F33C}" dt="2024-08-28T18:39:44.238" v="147"/>
          <pc:sldLayoutMkLst>
            <pc:docMk/>
            <pc:sldMasterMk cId="3551355053" sldId="2147483648"/>
            <pc:sldLayoutMk cId="3362161485" sldId="2147483719"/>
          </pc:sldLayoutMkLst>
          <pc:picChg chg="add mod">
            <ac:chgData name="Tabitha Carver-Roberts" userId="e61deb69-6fdd-4d32-9704-95849c364c6a" providerId="ADAL" clId="{31CB15BA-A996-443B-872F-2EF9A669F33C}" dt="2024-08-28T18:39:44.238" v="147"/>
            <ac:picMkLst>
              <pc:docMk/>
              <pc:sldMasterMk cId="3551355053" sldId="2147483648"/>
              <pc:sldLayoutMk cId="3362161485" sldId="2147483719"/>
              <ac:picMk id="3" creationId="{4F1D1433-AA69-DF8A-17B5-465E8631B926}"/>
            </ac:picMkLst>
          </pc:picChg>
          <pc:picChg chg="del">
            <ac:chgData name="Tabitha Carver-Roberts" userId="e61deb69-6fdd-4d32-9704-95849c364c6a" providerId="ADAL" clId="{31CB15BA-A996-443B-872F-2EF9A669F33C}" dt="2024-08-28T18:39:43.897" v="146" actId="478"/>
            <ac:picMkLst>
              <pc:docMk/>
              <pc:sldMasterMk cId="3551355053" sldId="2147483648"/>
              <pc:sldLayoutMk cId="3362161485" sldId="2147483719"/>
              <ac:picMk id="7" creationId="{D1615DFB-8660-48F3-A5E0-7D0F967E83E9}"/>
            </ac:picMkLst>
          </pc:picChg>
        </pc:sldLayoutChg>
        <pc:sldLayoutChg chg="addSp delSp modSp mod">
          <pc:chgData name="Tabitha Carver-Roberts" userId="e61deb69-6fdd-4d32-9704-95849c364c6a" providerId="ADAL" clId="{31CB15BA-A996-443B-872F-2EF9A669F33C}" dt="2024-08-28T18:39:55.669" v="150" actId="2711"/>
          <pc:sldLayoutMkLst>
            <pc:docMk/>
            <pc:sldMasterMk cId="3551355053" sldId="2147483648"/>
            <pc:sldLayoutMk cId="463437981" sldId="2147483720"/>
          </pc:sldLayoutMkLst>
          <pc:spChg chg="mod">
            <ac:chgData name="Tabitha Carver-Roberts" userId="e61deb69-6fdd-4d32-9704-95849c364c6a" providerId="ADAL" clId="{31CB15BA-A996-443B-872F-2EF9A669F33C}" dt="2024-08-28T18:39:55.669" v="150" actId="2711"/>
            <ac:spMkLst>
              <pc:docMk/>
              <pc:sldMasterMk cId="3551355053" sldId="2147483648"/>
              <pc:sldLayoutMk cId="463437981" sldId="2147483720"/>
              <ac:spMk id="11" creationId="{B8FBC83D-8D0B-44B3-A7ED-4272F8F6CF83}"/>
            </ac:spMkLst>
          </pc:spChg>
          <pc:picChg chg="add mod">
            <ac:chgData name="Tabitha Carver-Roberts" userId="e61deb69-6fdd-4d32-9704-95849c364c6a" providerId="ADAL" clId="{31CB15BA-A996-443B-872F-2EF9A669F33C}" dt="2024-08-28T18:39:48.018" v="149"/>
            <ac:picMkLst>
              <pc:docMk/>
              <pc:sldMasterMk cId="3551355053" sldId="2147483648"/>
              <pc:sldLayoutMk cId="463437981" sldId="2147483720"/>
              <ac:picMk id="2" creationId="{BED43849-463A-392E-EB32-6BAFA4571230}"/>
            </ac:picMkLst>
          </pc:picChg>
          <pc:picChg chg="del">
            <ac:chgData name="Tabitha Carver-Roberts" userId="e61deb69-6fdd-4d32-9704-95849c364c6a" providerId="ADAL" clId="{31CB15BA-A996-443B-872F-2EF9A669F33C}" dt="2024-08-28T18:39:47.722" v="148" actId="478"/>
            <ac:picMkLst>
              <pc:docMk/>
              <pc:sldMasterMk cId="3551355053" sldId="2147483648"/>
              <pc:sldLayoutMk cId="463437981" sldId="2147483720"/>
              <ac:picMk id="6" creationId="{E5300256-03C0-42DE-92CB-3FAB0C80E3DF}"/>
            </ac:picMkLst>
          </pc:picChg>
        </pc:sldLayoutChg>
        <pc:sldLayoutChg chg="modSp">
          <pc:chgData name="Tabitha Carver-Roberts" userId="e61deb69-6fdd-4d32-9704-95849c364c6a" providerId="ADAL" clId="{31CB15BA-A996-443B-872F-2EF9A669F33C}" dt="2024-08-28T18:40:03.034" v="151" actId="2711"/>
          <pc:sldLayoutMkLst>
            <pc:docMk/>
            <pc:sldMasterMk cId="3551355053" sldId="2147483648"/>
            <pc:sldLayoutMk cId="1406014563" sldId="2147483721"/>
          </pc:sldLayoutMkLst>
          <pc:spChg chg="mod">
            <ac:chgData name="Tabitha Carver-Roberts" userId="e61deb69-6fdd-4d32-9704-95849c364c6a" providerId="ADAL" clId="{31CB15BA-A996-443B-872F-2EF9A669F33C}" dt="2024-08-28T18:40:03.034" v="151" actId="2711"/>
            <ac:spMkLst>
              <pc:docMk/>
              <pc:sldMasterMk cId="3551355053" sldId="2147483648"/>
              <pc:sldLayoutMk cId="1406014563" sldId="2147483721"/>
              <ac:spMk id="11" creationId="{B8FBC83D-8D0B-44B3-A7ED-4272F8F6CF83}"/>
            </ac:spMkLst>
          </pc:spChg>
        </pc:sldLayoutChg>
      </pc:sldMasterChg>
    </pc:docChg>
  </pc:docChgLst>
  <pc:docChgLst>
    <pc:chgData name="Tabitha Carver-Roberts" userId="e61deb69-6fdd-4d32-9704-95849c364c6a" providerId="ADAL" clId="{5E512CDD-BAA2-46B2-86A6-8CCA3075B344}"/>
    <pc:docChg chg="delSld modSld modSection">
      <pc:chgData name="Tabitha Carver-Roberts" userId="e61deb69-6fdd-4d32-9704-95849c364c6a" providerId="ADAL" clId="{5E512CDD-BAA2-46B2-86A6-8CCA3075B344}" dt="2022-06-08T20:48:31.750" v="29" actId="47"/>
      <pc:docMkLst>
        <pc:docMk/>
      </pc:docMkLst>
      <pc:sldChg chg="del">
        <pc:chgData name="Tabitha Carver-Roberts" userId="e61deb69-6fdd-4d32-9704-95849c364c6a" providerId="ADAL" clId="{5E512CDD-BAA2-46B2-86A6-8CCA3075B344}" dt="2022-06-08T20:47:41.269" v="28" actId="47"/>
        <pc:sldMkLst>
          <pc:docMk/>
          <pc:sldMk cId="176352105" sldId="307"/>
        </pc:sldMkLst>
      </pc:sldChg>
      <pc:sldChg chg="del">
        <pc:chgData name="Tabitha Carver-Roberts" userId="e61deb69-6fdd-4d32-9704-95849c364c6a" providerId="ADAL" clId="{5E512CDD-BAA2-46B2-86A6-8CCA3075B344}" dt="2022-06-08T20:47:36.341" v="27" actId="47"/>
        <pc:sldMkLst>
          <pc:docMk/>
          <pc:sldMk cId="3637404025" sldId="317"/>
        </pc:sldMkLst>
      </pc:sldChg>
      <pc:sldChg chg="del">
        <pc:chgData name="Tabitha Carver-Roberts" userId="e61deb69-6fdd-4d32-9704-95849c364c6a" providerId="ADAL" clId="{5E512CDD-BAA2-46B2-86A6-8CCA3075B344}" dt="2022-06-08T20:48:31.750" v="29" actId="47"/>
        <pc:sldMkLst>
          <pc:docMk/>
          <pc:sldMk cId="3483404346" sldId="364"/>
        </pc:sldMkLst>
      </pc:sldChg>
      <pc:sldChg chg="modSp mod">
        <pc:chgData name="Tabitha Carver-Roberts" userId="e61deb69-6fdd-4d32-9704-95849c364c6a" providerId="ADAL" clId="{5E512CDD-BAA2-46B2-86A6-8CCA3075B344}" dt="2022-06-08T20:46:24.532" v="26" actId="20577"/>
        <pc:sldMkLst>
          <pc:docMk/>
          <pc:sldMk cId="2750146561" sldId="371"/>
        </pc:sldMkLst>
        <pc:spChg chg="mod">
          <ac:chgData name="Tabitha Carver-Roberts" userId="e61deb69-6fdd-4d32-9704-95849c364c6a" providerId="ADAL" clId="{5E512CDD-BAA2-46B2-86A6-8CCA3075B344}" dt="2022-06-08T20:46:24.532" v="26" actId="20577"/>
          <ac:spMkLst>
            <pc:docMk/>
            <pc:sldMk cId="2750146561" sldId="371"/>
            <ac:spMk id="6" creationId="{E35A94D9-9C29-4127-933F-E69DFF8CE4BB}"/>
          </ac:spMkLst>
        </pc:spChg>
      </pc:sld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tags" Target="../tags/tag36.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47BBBC7-CE2D-4627-B7D8-F8DBD55B6248}"/>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a:extLst>
              <a:ext uri="{FF2B5EF4-FFF2-40B4-BE49-F238E27FC236}">
                <a16:creationId xmlns:a16="http://schemas.microsoft.com/office/drawing/2014/main" id="{E1BDE497-4FF6-45AF-9AAC-91E1E1CDC01B}"/>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9107DF1D-845C-48E9-A6C2-AADC447A5299}" type="datetimeFigureOut">
              <a:rPr lang="en-US" smtClean="0"/>
              <a:t>9/16/2024</a:t>
            </a:fld>
            <a:endParaRPr lang="en-US"/>
          </a:p>
        </p:txBody>
      </p:sp>
      <p:sp>
        <p:nvSpPr>
          <p:cNvPr id="4" name="Footer Placeholder 3">
            <a:extLst>
              <a:ext uri="{FF2B5EF4-FFF2-40B4-BE49-F238E27FC236}">
                <a16:creationId xmlns:a16="http://schemas.microsoft.com/office/drawing/2014/main" id="{89078D6E-2DFC-4965-9C4C-96D1B5F760C8}"/>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F10F1606-ED25-4C4E-B0BD-DE3FFF39AB02}"/>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C7034290-F632-474D-BE6A-64D667DC94AE}" type="slidenum">
              <a:rPr lang="en-US" smtClean="0"/>
              <a:t>‹#›</a:t>
            </a:fld>
            <a:endParaRPr lang="en-US"/>
          </a:p>
        </p:txBody>
      </p:sp>
    </p:spTree>
    <p:custDataLst>
      <p:tags r:id="rId2"/>
    </p:custDataLst>
    <p:extLst>
      <p:ext uri="{BB962C8B-B14F-4D97-AF65-F5344CB8AC3E}">
        <p14:creationId xmlns:p14="http://schemas.microsoft.com/office/powerpoint/2010/main" val="3069331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F852DC17-6092-4719-965D-1086D28817F3}" type="datetimeFigureOut">
              <a:rPr lang="en-US" smtClean="0"/>
              <a:t>9/16/2024</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F2CEEFDC-6AF8-4186-BB7C-197822D41378}" type="slidenum">
              <a:rPr lang="en-US" smtClean="0"/>
              <a:t>‹#›</a:t>
            </a:fld>
            <a:endParaRPr lang="en-US"/>
          </a:p>
        </p:txBody>
      </p:sp>
    </p:spTree>
    <p:extLst>
      <p:ext uri="{BB962C8B-B14F-4D97-AF65-F5344CB8AC3E}">
        <p14:creationId xmlns:p14="http://schemas.microsoft.com/office/powerpoint/2010/main" val="1329025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youtu.be/d5iK3ly6bpM"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youtu.be/cEm7gbIax0o"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cap="small" dirty="0">
                <a:effectLst/>
                <a:latin typeface="Open Sans" panose="020B0606030504020204" pitchFamily="34" charset="0"/>
                <a:ea typeface="Calibri" panose="020F0502020204030204" pitchFamily="34" charset="0"/>
                <a:cs typeface="Times New Roman" panose="02020603050405020304" pitchFamily="18" charset="0"/>
              </a:rPr>
              <a:t>5 minutes</a:t>
            </a:r>
          </a:p>
          <a:p>
            <a:pPr marL="457200" marR="0">
              <a:lnSpc>
                <a:spcPct val="107000"/>
              </a:lnSpc>
              <a:spcBef>
                <a:spcPts val="0"/>
              </a:spcBef>
              <a:spcAft>
                <a:spcPts val="800"/>
              </a:spcAft>
            </a:pPr>
            <a:r>
              <a:rPr lang="en-US" sz="1800" b="1"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Say:</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That was such a meaningful way to start our third day of training. Thank you. We are now venturing into the next step in our leadership journey. </a:t>
            </a:r>
          </a:p>
          <a:p>
            <a:pPr marL="457200" marR="0">
              <a:lnSpc>
                <a:spcPct val="107000"/>
              </a:lnSpc>
              <a:spcBef>
                <a:spcPts val="0"/>
              </a:spcBef>
              <a:spcAft>
                <a:spcPts val="800"/>
              </a:spcAft>
            </a:pPr>
            <a:r>
              <a:rPr lang="en-US" sz="1800" b="1"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Do:</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Reintroduce tech support, so they know who to send questions to if they have any issues; if any issues came up the day before, let the participants know the solutions.</a:t>
            </a:r>
          </a:p>
        </p:txBody>
      </p:sp>
      <p:sp>
        <p:nvSpPr>
          <p:cNvPr id="4" name="Slide Number Placeholder 3"/>
          <p:cNvSpPr>
            <a:spLocks noGrp="1"/>
          </p:cNvSpPr>
          <p:nvPr>
            <p:ph type="sldNum" sz="quarter" idx="5"/>
          </p:nvPr>
        </p:nvSpPr>
        <p:spPr/>
        <p:txBody>
          <a:bodyPr/>
          <a:lstStyle/>
          <a:p>
            <a:fld id="{F2CEEFDC-6AF8-4186-BB7C-197822D41378}" type="slidenum">
              <a:rPr lang="en-US" smtClean="0"/>
              <a:t>1</a:t>
            </a:fld>
            <a:endParaRPr lang="en-US"/>
          </a:p>
        </p:txBody>
      </p:sp>
    </p:spTree>
    <p:extLst>
      <p:ext uri="{BB962C8B-B14F-4D97-AF65-F5344CB8AC3E}">
        <p14:creationId xmlns:p14="http://schemas.microsoft.com/office/powerpoint/2010/main" val="2751578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cap="small" dirty="0">
                <a:effectLst/>
                <a:latin typeface="Open Sans" panose="020B0606030504020204" pitchFamily="34" charset="0"/>
                <a:ea typeface="Calibri" panose="020F0502020204030204" pitchFamily="34" charset="0"/>
                <a:cs typeface="Times New Roman" panose="02020603050405020304" pitchFamily="18" charset="0"/>
              </a:rPr>
              <a:t>10 minutes</a:t>
            </a:r>
          </a:p>
          <a:p>
            <a:pPr marL="457200" marR="0">
              <a:lnSpc>
                <a:spcPct val="107000"/>
              </a:lnSpc>
              <a:spcBef>
                <a:spcPts val="0"/>
              </a:spcBef>
              <a:spcAft>
                <a:spcPts val="800"/>
              </a:spcAft>
            </a:pPr>
            <a:r>
              <a:rPr lang="en-US" sz="1800" b="1"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Say: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The fall season is a time for celebration. Personal mastery is being recognized by those who practice their craft. At an organizational level, the path opens to an acceptance of the journey as we begin to understand adaptive change. Effective leadership involves embracing adaptive change and requires us to be open to leadership moments that connect us to a shared vision. In the summer season, we discussed this process of growth. Now we’ve entered fall and are able to see how changes made during the summer season are affecting the staff, organization, and communities we serve.</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In this session, we dive deeper to mobilize our resources and energy for continual progress. We are now going to look at how you can catalog resources for mobilization. It’s a tool to use when taking an eagle’s view for collaborative initiatives or projects and is intended to improve your program outcomes.</a:t>
            </a:r>
          </a:p>
        </p:txBody>
      </p:sp>
      <p:sp>
        <p:nvSpPr>
          <p:cNvPr id="4" name="Slide Number Placeholder 3"/>
          <p:cNvSpPr>
            <a:spLocks noGrp="1"/>
          </p:cNvSpPr>
          <p:nvPr>
            <p:ph type="sldNum" sz="quarter" idx="5"/>
          </p:nvPr>
        </p:nvSpPr>
        <p:spPr/>
        <p:txBody>
          <a:bodyPr/>
          <a:lstStyle/>
          <a:p>
            <a:fld id="{F2CEEFDC-6AF8-4186-BB7C-197822D41378}" type="slidenum">
              <a:rPr lang="en-US" smtClean="0"/>
              <a:t>10</a:t>
            </a:fld>
            <a:endParaRPr lang="en-US"/>
          </a:p>
        </p:txBody>
      </p:sp>
    </p:spTree>
    <p:extLst>
      <p:ext uri="{BB962C8B-B14F-4D97-AF65-F5344CB8AC3E}">
        <p14:creationId xmlns:p14="http://schemas.microsoft.com/office/powerpoint/2010/main" val="3529252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u="none" cap="small" dirty="0">
                <a:solidFill>
                  <a:srgbClr val="144C43"/>
                </a:solidFill>
                <a:effectLst/>
                <a:latin typeface="Open Sans" panose="020B0606030504020204" pitchFamily="34" charset="0"/>
                <a:ea typeface="Calibri" panose="020F0502020204030204" pitchFamily="34" charset="0"/>
                <a:cs typeface="Times New Roman" panose="02020603050405020304" pitchFamily="18" charset="0"/>
              </a:rPr>
              <a:t>10 minutes</a:t>
            </a:r>
            <a:r>
              <a:rPr lang="en-US" sz="1800" u="none" cap="small" dirty="0">
                <a:effectLst/>
                <a:latin typeface="Open Sans" panose="020B0606030504020204" pitchFamily="34" charset="0"/>
                <a:ea typeface="Calibri" panose="020F0502020204030204" pitchFamily="34" charset="0"/>
                <a:cs typeface="Times New Roman" panose="02020603050405020304" pitchFamily="18" charset="0"/>
              </a:rPr>
              <a:t> </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Facilitator Note: </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A. Hartman developed the ecomap in 1975 as a part of the Child Welfare Learning Laboratory, a project of the University of Michigan School of Social Work Program for Continuing Education in the Human Services. The project was supported in part by a grant from Region V, Social Rehabilitation Service, U.S. Department of Health, Education, and Welfare, Section 426, Title IV, part B of the Social Security Act. </a:t>
            </a:r>
            <a:r>
              <a:rPr lang="en-US" sz="1800" dirty="0" err="1">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Ecomapping</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 was originally cited in Hartman, A. (1978). Diagrammatic assessment of family relationships. </a:t>
            </a:r>
            <a:r>
              <a:rPr lang="en-US" sz="1800" i="1"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Social Casework</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 </a:t>
            </a:r>
            <a:r>
              <a:rPr lang="en-US" sz="1800" i="1"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59</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(8), 465–476.</a:t>
            </a:r>
          </a:p>
          <a:p>
            <a:pPr marL="457200" marR="0">
              <a:lnSpc>
                <a:spcPct val="107000"/>
              </a:lnSpc>
              <a:spcBef>
                <a:spcPts val="0"/>
              </a:spcBef>
              <a:spcAft>
                <a:spcPts val="800"/>
              </a:spcAft>
            </a:pPr>
            <a:r>
              <a:rPr lang="en-US" sz="1800" b="1"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Do:</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Play the video embedded in the slide, which is also available at </a:t>
            </a:r>
            <a:r>
              <a:rPr lang="en-US" sz="1800" u="sng"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hlinkClick r:id="rId3"/>
              </a:rPr>
              <a:t>https://youtu.be/d5iK3ly6bpM</a:t>
            </a:r>
            <a:r>
              <a:rPr lang="en-US" sz="1800"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After the video, lead a discussion on </a:t>
            </a:r>
            <a:r>
              <a:rPr lang="en-US" sz="1800" dirty="0" err="1">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eaglemapping</a:t>
            </a:r>
            <a:r>
              <a:rPr lang="en-US" sz="1800"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a:t>
            </a:r>
          </a:p>
          <a:p>
            <a:pPr marL="457200" marR="0">
              <a:lnSpc>
                <a:spcPct val="107000"/>
              </a:lnSpc>
              <a:spcBef>
                <a:spcPts val="0"/>
              </a:spcBef>
              <a:spcAft>
                <a:spcPts val="800"/>
              </a:spcAft>
            </a:pPr>
            <a:r>
              <a:rPr lang="en-US" sz="1800" b="1"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Say: </a:t>
            </a:r>
          </a:p>
          <a:p>
            <a:pPr marL="342900" marR="0" lvl="0" indent="-342900">
              <a:lnSpc>
                <a:spcPct val="107000"/>
              </a:lnSpc>
              <a:spcBef>
                <a:spcPts val="400"/>
              </a:spcBef>
              <a:spcAft>
                <a:spcPts val="400"/>
              </a:spcAft>
              <a:buFont typeface="Symbol" panose="05050102010706020507" pitchFamily="18" charset="2"/>
              <a:buChar char=""/>
            </a:pPr>
            <a:r>
              <a:rPr lang="en-US" sz="1800" dirty="0" err="1">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Eaglemapping</a:t>
            </a:r>
            <a:r>
              <a:rPr lang="en-US" sz="18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 is adapted from ecomaps. Ecomaps are a tool to understand connections and supports to meet objectives of a shared purpose or goal. They are often used with families to understand their supports. They can, however, also be used at the organizational level by taking an eagle’s view to help to understand how a shared purpose in your organization can be supported and where you might need to repair or invite new external partners into your shared purpose.</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In the example shared in the video, the shared purpose (goal) of the organization is to increase the number of relative resource homes. </a:t>
            </a:r>
          </a:p>
          <a:p>
            <a:pPr marL="457200" marR="0">
              <a:lnSpc>
                <a:spcPct val="107000"/>
              </a:lnSpc>
              <a:spcBef>
                <a:spcPts val="0"/>
              </a:spcBef>
              <a:spcAft>
                <a:spcPts val="800"/>
              </a:spcAft>
            </a:pPr>
            <a:r>
              <a:rPr lang="en-US" sz="1800" b="1" dirty="0">
                <a:solidFill>
                  <a:srgbClr val="663C14"/>
                </a:solidFill>
                <a:effectLst/>
                <a:latin typeface="Open Sans" panose="020B0606030504020204" pitchFamily="34" charset="0"/>
                <a:ea typeface="Calibri" panose="020F0502020204030204" pitchFamily="34" charset="0"/>
                <a:cs typeface="Times New Roman" panose="02020603050405020304" pitchFamily="18" charset="0"/>
              </a:rPr>
              <a:t>Ask: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663C14"/>
                </a:solidFill>
                <a:effectLst/>
                <a:latin typeface="Open Sans" panose="020B0606030504020204" pitchFamily="34" charset="0"/>
                <a:ea typeface="Calibri" panose="020F0502020204030204" pitchFamily="34" charset="0"/>
                <a:cs typeface="Times New Roman" panose="02020603050405020304" pitchFamily="18" charset="0"/>
              </a:rPr>
              <a:t>What did you see in the video’s </a:t>
            </a:r>
            <a:r>
              <a:rPr lang="en-US" sz="1800" dirty="0" err="1">
                <a:solidFill>
                  <a:srgbClr val="663C14"/>
                </a:solidFill>
                <a:effectLst/>
                <a:latin typeface="Open Sans" panose="020B0606030504020204" pitchFamily="34" charset="0"/>
                <a:ea typeface="Calibri" panose="020F0502020204030204" pitchFamily="34" charset="0"/>
                <a:cs typeface="Times New Roman" panose="02020603050405020304" pitchFamily="18" charset="0"/>
              </a:rPr>
              <a:t>eaglemap</a:t>
            </a:r>
            <a:r>
              <a:rPr lang="en-US" sz="1800" dirty="0">
                <a:solidFill>
                  <a:srgbClr val="663C14"/>
                </a:solidFill>
                <a:effectLst/>
                <a:latin typeface="Open Sans" panose="020B0606030504020204" pitchFamily="34" charset="0"/>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5"/>
          </p:nvPr>
        </p:nvSpPr>
        <p:spPr/>
        <p:txBody>
          <a:bodyPr/>
          <a:lstStyle/>
          <a:p>
            <a:fld id="{F2CEEFDC-6AF8-4186-BB7C-197822D41378}" type="slidenum">
              <a:rPr lang="en-US" smtClean="0"/>
              <a:t>11</a:t>
            </a:fld>
            <a:endParaRPr lang="en-US"/>
          </a:p>
        </p:txBody>
      </p:sp>
    </p:spTree>
    <p:extLst>
      <p:ext uri="{BB962C8B-B14F-4D97-AF65-F5344CB8AC3E}">
        <p14:creationId xmlns:p14="http://schemas.microsoft.com/office/powerpoint/2010/main" val="2606743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cap="small" dirty="0">
                <a:effectLst/>
                <a:latin typeface="Open Sans" panose="020B0606030504020204" pitchFamily="34" charset="0"/>
                <a:ea typeface="Calibri" panose="020F0502020204030204" pitchFamily="34" charset="0"/>
                <a:cs typeface="Times New Roman" panose="02020603050405020304" pitchFamily="18" charset="0"/>
              </a:rPr>
              <a:t>50 minutes</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Facilitator Note: </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Pass out flip chart paper and markers for participants to draw their </a:t>
            </a:r>
            <a:r>
              <a:rPr lang="en-US" sz="1800" dirty="0" err="1">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eaglemaps</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 There is also a page in their workbooks where they can sketch out their ideas.</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In pairs, take turns drawing your </a:t>
            </a:r>
            <a:r>
              <a:rPr lang="en-US" sz="1800" dirty="0" err="1">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eaglemap</a:t>
            </a:r>
            <a:r>
              <a:rPr lang="en-US" sz="18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 with identifying shared purpose and connection to those in your communities. There are examples and space to draft your ideas your workbook, then you can create your </a:t>
            </a:r>
            <a:r>
              <a:rPr lang="en-US" sz="1800" dirty="0" err="1">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eaglemap</a:t>
            </a:r>
            <a:r>
              <a:rPr lang="en-US" sz="18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 on the flipchart paper. Share any insight of the relationships and others to be included in the shared purpose. Review the Intergenerational Protective Circles of Care and the supports within each circle. Are there any that would contribute to your shared purpose and can be invited?</a:t>
            </a:r>
          </a:p>
          <a:p>
            <a:pPr marL="457200" marR="0">
              <a:lnSpc>
                <a:spcPct val="107000"/>
              </a:lnSpc>
              <a:spcBef>
                <a:spcPts val="0"/>
              </a:spcBef>
              <a:spcAft>
                <a:spcPts val="800"/>
              </a:spcAft>
            </a:pPr>
            <a:r>
              <a:rPr lang="en-US" sz="1800" b="1"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Do:</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Break the groups into pairs for a shared learning activity.</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Give them 45 minutes to draw their </a:t>
            </a:r>
            <a:r>
              <a:rPr lang="en-US" sz="1800" dirty="0" err="1">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eaglemaps</a:t>
            </a:r>
            <a:r>
              <a:rPr lang="en-US" sz="1800"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Provide a warning when there are five minutes remaining for the shared activity.</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Bring the learners back together.</a:t>
            </a:r>
          </a:p>
        </p:txBody>
      </p:sp>
      <p:sp>
        <p:nvSpPr>
          <p:cNvPr id="4" name="Slide Number Placeholder 3"/>
          <p:cNvSpPr>
            <a:spLocks noGrp="1"/>
          </p:cNvSpPr>
          <p:nvPr>
            <p:ph type="sldNum" sz="quarter" idx="5"/>
          </p:nvPr>
        </p:nvSpPr>
        <p:spPr/>
        <p:txBody>
          <a:bodyPr/>
          <a:lstStyle/>
          <a:p>
            <a:fld id="{F2CEEFDC-6AF8-4186-BB7C-197822D41378}" type="slidenum">
              <a:rPr lang="en-US" smtClean="0"/>
              <a:t>12</a:t>
            </a:fld>
            <a:endParaRPr lang="en-US"/>
          </a:p>
        </p:txBody>
      </p:sp>
    </p:spTree>
    <p:extLst>
      <p:ext uri="{BB962C8B-B14F-4D97-AF65-F5344CB8AC3E}">
        <p14:creationId xmlns:p14="http://schemas.microsoft.com/office/powerpoint/2010/main" val="6493119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cap="small" dirty="0">
                <a:effectLst/>
                <a:latin typeface="Open Sans" panose="020B0606030504020204" pitchFamily="34" charset="0"/>
                <a:ea typeface="Calibri" panose="020F0502020204030204" pitchFamily="34" charset="0"/>
                <a:cs typeface="Times New Roman" panose="02020603050405020304" pitchFamily="18" charset="0"/>
              </a:rPr>
              <a:t>30 minutes</a:t>
            </a:r>
          </a:p>
          <a:p>
            <a:pPr marL="457200" marR="0">
              <a:lnSpc>
                <a:spcPct val="107000"/>
              </a:lnSpc>
              <a:spcBef>
                <a:spcPts val="0"/>
              </a:spcBef>
              <a:spcAft>
                <a:spcPts val="800"/>
              </a:spcAft>
            </a:pPr>
            <a:r>
              <a:rPr lang="en-US" sz="1800" b="1"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Say:</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Take the next 30 minutes to walk around the room and see everyone’s </a:t>
            </a:r>
            <a:r>
              <a:rPr lang="en-US" sz="1800" dirty="0" err="1">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eaglemaps</a:t>
            </a:r>
            <a:r>
              <a:rPr lang="en-US" sz="18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 If you see something that you like, you can go back to your </a:t>
            </a:r>
            <a:r>
              <a:rPr lang="en-US" sz="1800" dirty="0" err="1">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eaglemap</a:t>
            </a:r>
            <a:r>
              <a:rPr lang="en-US" sz="18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 and add to it. Take moments with the other participants and ask why they chose the people and the lines for their maps.</a:t>
            </a:r>
          </a:p>
        </p:txBody>
      </p:sp>
      <p:sp>
        <p:nvSpPr>
          <p:cNvPr id="4" name="Slide Number Placeholder 3"/>
          <p:cNvSpPr>
            <a:spLocks noGrp="1"/>
          </p:cNvSpPr>
          <p:nvPr>
            <p:ph type="sldNum" sz="quarter" idx="5"/>
          </p:nvPr>
        </p:nvSpPr>
        <p:spPr/>
        <p:txBody>
          <a:bodyPr/>
          <a:lstStyle/>
          <a:p>
            <a:fld id="{F2CEEFDC-6AF8-4186-BB7C-197822D41378}" type="slidenum">
              <a:rPr lang="en-US" smtClean="0"/>
              <a:t>13</a:t>
            </a:fld>
            <a:endParaRPr lang="en-US"/>
          </a:p>
        </p:txBody>
      </p:sp>
    </p:spTree>
    <p:extLst>
      <p:ext uri="{BB962C8B-B14F-4D97-AF65-F5344CB8AC3E}">
        <p14:creationId xmlns:p14="http://schemas.microsoft.com/office/powerpoint/2010/main" val="5935877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cap="small" dirty="0">
                <a:effectLst/>
                <a:latin typeface="Open Sans" panose="020B0606030504020204" pitchFamily="34" charset="0"/>
                <a:ea typeface="Calibri" panose="020F0502020204030204" pitchFamily="34" charset="0"/>
                <a:cs typeface="Times New Roman" panose="02020603050405020304" pitchFamily="18" charset="0"/>
              </a:rPr>
              <a:t>10 minutes</a:t>
            </a:r>
          </a:p>
          <a:p>
            <a:pPr marL="457200" marR="0">
              <a:lnSpc>
                <a:spcPct val="107000"/>
              </a:lnSpc>
              <a:spcBef>
                <a:spcPts val="0"/>
              </a:spcBef>
              <a:spcAft>
                <a:spcPts val="800"/>
              </a:spcAft>
            </a:pPr>
            <a:r>
              <a:rPr lang="en-US" sz="1800" b="1"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Say: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In the spring, we looked at adaptive versus technical challenges that leaders can experience. On the screen we listed some of the traits discussed during the spring session. These are also in your workbook, where you’ll also find a blank table where you can write in more ideas.</a:t>
            </a:r>
          </a:p>
          <a:p>
            <a:pPr marL="457200" marR="0">
              <a:lnSpc>
                <a:spcPct val="107000"/>
              </a:lnSpc>
              <a:spcBef>
                <a:spcPts val="0"/>
              </a:spcBef>
              <a:spcAft>
                <a:spcPts val="800"/>
              </a:spcAft>
            </a:pPr>
            <a:r>
              <a:rPr lang="en-US" sz="1800" b="1" dirty="0">
                <a:solidFill>
                  <a:srgbClr val="663C14"/>
                </a:solidFill>
                <a:effectLst/>
                <a:latin typeface="Open Sans" panose="020B0606030504020204" pitchFamily="34" charset="0"/>
                <a:ea typeface="Calibri" panose="020F0502020204030204" pitchFamily="34" charset="0"/>
                <a:cs typeface="Times New Roman" panose="02020603050405020304" pitchFamily="18" charset="0"/>
              </a:rPr>
              <a:t>Ask: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663C14"/>
                </a:solidFill>
                <a:effectLst/>
                <a:latin typeface="Open Sans" panose="020B0606030504020204" pitchFamily="34" charset="0"/>
                <a:ea typeface="Calibri" panose="020F0502020204030204" pitchFamily="34" charset="0"/>
                <a:cs typeface="Times New Roman" panose="02020603050405020304" pitchFamily="18" charset="0"/>
              </a:rPr>
              <a:t>Are there any traits that stand out as being adaptive or technical? Did anyone want to name a trait and the type of challenge it is?</a:t>
            </a:r>
          </a:p>
          <a:p>
            <a:pPr marL="457200" marR="0">
              <a:lnSpc>
                <a:spcPct val="107000"/>
              </a:lnSpc>
              <a:spcBef>
                <a:spcPts val="0"/>
              </a:spcBef>
              <a:spcAft>
                <a:spcPts val="800"/>
              </a:spcAft>
            </a:pPr>
            <a:r>
              <a:rPr lang="en-US" sz="1800" b="1"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Do:</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Allow a few participants to respond.</a:t>
            </a:r>
          </a:p>
          <a:p>
            <a:pPr marL="457200" marR="0">
              <a:lnSpc>
                <a:spcPct val="107000"/>
              </a:lnSpc>
              <a:spcBef>
                <a:spcPts val="0"/>
              </a:spcBef>
              <a:spcAft>
                <a:spcPts val="800"/>
              </a:spcAft>
            </a:pPr>
            <a:r>
              <a:rPr lang="en-US" sz="1800" b="1"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Say: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We want you to continue to think about this as we watch the next video from Eric Martin. Continue to fill out your table with ideas that come to you as you watch.</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Facilitator Note: </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Here are some additional ideas that you can bring forth as people discuss technical and adaptive challenges:</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Open Sans" panose="020B0606030504020204" pitchFamily="34" charset="0"/>
              </a:rPr>
              <a:t>•</a:t>
            </a: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 “</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Indigenous Leadership in Practice” concepts are a shift in behaviors, being more of a shared authority in decision making.</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Open Sans" panose="020B0606030504020204" pitchFamily="34" charset="0"/>
              </a:rPr>
              <a:t>•</a:t>
            </a: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 </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Recognizing a leadership moment where you or your organization needs Indigenous adaptive leadership can make all the difference in whether an issue is addressed in a way that results in change or remains the same or worsens. </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Open Sans" panose="020B0606030504020204" pitchFamily="34" charset="0"/>
              </a:rPr>
              <a:t>•</a:t>
            </a: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 </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Dancing on the edge. </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Open Sans" panose="020B0606030504020204" pitchFamily="34" charset="0"/>
              </a:rPr>
              <a:t>•</a:t>
            </a: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 </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The seven grandfather teachings—love, bravery, honesty, humility, truth, respect, and wisdom—guide our conduct and interaction with others.</a:t>
            </a:r>
          </a:p>
        </p:txBody>
      </p:sp>
      <p:sp>
        <p:nvSpPr>
          <p:cNvPr id="4" name="Slide Number Placeholder 3"/>
          <p:cNvSpPr>
            <a:spLocks noGrp="1"/>
          </p:cNvSpPr>
          <p:nvPr>
            <p:ph type="sldNum" sz="quarter" idx="5"/>
          </p:nvPr>
        </p:nvSpPr>
        <p:spPr/>
        <p:txBody>
          <a:bodyPr/>
          <a:lstStyle/>
          <a:p>
            <a:fld id="{F2CEEFDC-6AF8-4186-BB7C-197822D41378}" type="slidenum">
              <a:rPr lang="en-US" smtClean="0"/>
              <a:t>14</a:t>
            </a:fld>
            <a:endParaRPr lang="en-US"/>
          </a:p>
        </p:txBody>
      </p:sp>
    </p:spTree>
    <p:extLst>
      <p:ext uri="{BB962C8B-B14F-4D97-AF65-F5344CB8AC3E}">
        <p14:creationId xmlns:p14="http://schemas.microsoft.com/office/powerpoint/2010/main" val="10904780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u="none" cap="small" dirty="0">
                <a:solidFill>
                  <a:srgbClr val="144C43"/>
                </a:solidFill>
                <a:effectLst/>
                <a:latin typeface="Open Sans" panose="020B0606030504020204" pitchFamily="34" charset="0"/>
                <a:ea typeface="Calibri" panose="020F0502020204030204" pitchFamily="34" charset="0"/>
                <a:cs typeface="Times New Roman" panose="02020603050405020304" pitchFamily="18" charset="0"/>
              </a:rPr>
              <a:t>15 minutes</a:t>
            </a:r>
            <a:endParaRPr lang="en-US" sz="1800" u="none" cap="small" dirty="0">
              <a:effectLst/>
              <a:latin typeface="Open Sans" panose="020B060603050402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1800" b="1"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Say: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In this video, Eric will explain how mobilizing people as a path to reconciliation requires reframing the work and seeing possibilities and how they may be in the way. It can be dangerous and risky with no guarantee it will be successful, so it’s like dancing on the edge.</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When you listen to this video, consider technical versus adaptive and the difference between leadership and authority. In the tables in your handout, fill in the moments you had recently where you needed to engage in leadership rather than authority.</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Facilitator Note: </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Here are some additional ideas that can support participants’ understanding:</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Open Sans" panose="020B0606030504020204" pitchFamily="34" charset="0"/>
              </a:rPr>
              <a:t>•</a:t>
            </a: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 </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Exercising leadership is risky, which is why we seldom see it from people at the top organizations.</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Open Sans" panose="020B0606030504020204" pitchFamily="34" charset="0"/>
              </a:rPr>
              <a:t>•</a:t>
            </a: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 </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There’s no reason to exercise leadership unless it’s on behalf of a purpose that you hold.</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Open Sans" panose="020B0606030504020204" pitchFamily="34" charset="0"/>
              </a:rPr>
              <a:t>•</a:t>
            </a: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 </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The single biggest mistake is conflating the exercise of leadership with the exercise of authority.</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Open Sans" panose="020B0606030504020204" pitchFamily="34" charset="0"/>
              </a:rPr>
              <a:t>•</a:t>
            </a: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 </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Leadership definition v.1.0 includes mobilizing people to tackle challenges that have no known or easy answers.</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Open Sans" panose="020B0606030504020204" pitchFamily="34" charset="0"/>
              </a:rPr>
              <a:t>•</a:t>
            </a: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 </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Leadership definition v.2.0 includes disappointing or disrupting your own people at a tolerable pace...for a purpose.</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Open Sans" panose="020B0606030504020204" pitchFamily="34" charset="0"/>
              </a:rPr>
              <a:t>•</a:t>
            </a: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 </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Exercising authority requires the provision of direction, order, protection, and expertise. (See “Nature of Authority” graphic.)</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Open Sans" panose="020B0606030504020204" pitchFamily="34" charset="0"/>
              </a:rPr>
              <a:t>•</a:t>
            </a: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 </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Leadership happens at the edges of the scope of authority. (See “Dancing on the Edge” graphic.)</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Open Sans" panose="020B0606030504020204" pitchFamily="34" charset="0"/>
              </a:rPr>
              <a:t>•</a:t>
            </a: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 </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Authority tends to maintain the status quo; leadership creates more consequential change. Leadership is the way that we create the change that we see when we practice the eagle’s view. </a:t>
            </a:r>
          </a:p>
          <a:p>
            <a:pPr marL="457200" marR="0">
              <a:lnSpc>
                <a:spcPct val="107000"/>
              </a:lnSpc>
              <a:spcBef>
                <a:spcPts val="0"/>
              </a:spcBef>
              <a:spcAft>
                <a:spcPts val="800"/>
              </a:spcAft>
            </a:pPr>
            <a:r>
              <a:rPr lang="en-US" sz="1800" b="1" dirty="0">
                <a:solidFill>
                  <a:srgbClr val="663C14"/>
                </a:solidFill>
                <a:effectLst/>
                <a:latin typeface="Open Sans" panose="020B0606030504020204" pitchFamily="34" charset="0"/>
                <a:ea typeface="Calibri" panose="020F0502020204030204" pitchFamily="34" charset="0"/>
                <a:cs typeface="Times New Roman" panose="02020603050405020304" pitchFamily="18" charset="0"/>
              </a:rPr>
              <a:t>Ask: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663C14"/>
                </a:solidFill>
                <a:effectLst/>
                <a:latin typeface="Open Sans" panose="020B0606030504020204" pitchFamily="34" charset="0"/>
                <a:ea typeface="Calibri" panose="020F0502020204030204" pitchFamily="34" charset="0"/>
                <a:cs typeface="Times New Roman" panose="02020603050405020304" pitchFamily="18" charset="0"/>
              </a:rPr>
              <a:t>What thoughts do you have about the difference between leadership and authority? What leadership moments have you had recently where you needed to engage in leadership rather than authority?</a:t>
            </a:r>
          </a:p>
          <a:p>
            <a:pPr marL="457200" marR="0">
              <a:lnSpc>
                <a:spcPct val="107000"/>
              </a:lnSpc>
              <a:spcBef>
                <a:spcPts val="0"/>
              </a:spcBef>
              <a:spcAft>
                <a:spcPts val="800"/>
              </a:spcAft>
            </a:pPr>
            <a:r>
              <a:rPr lang="en-US" sz="1800" b="1"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Do:</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Allow a few participants to respond.</a:t>
            </a:r>
          </a:p>
          <a:p>
            <a:pPr marL="457200" marR="0">
              <a:lnSpc>
                <a:spcPct val="107000"/>
              </a:lnSpc>
              <a:spcBef>
                <a:spcPts val="0"/>
              </a:spcBef>
              <a:spcAft>
                <a:spcPts val="800"/>
              </a:spcAft>
            </a:pPr>
            <a:r>
              <a:rPr lang="en-US" sz="1800" b="1"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Say: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We want to share this quote with you: “New adaptations have the potential of significantly displacing, re-regulating, and rearranging old structure.” - Adel Panahi, adaptive leadership book summary</a:t>
            </a:r>
          </a:p>
        </p:txBody>
      </p:sp>
      <p:sp>
        <p:nvSpPr>
          <p:cNvPr id="4" name="Slide Number Placeholder 3"/>
          <p:cNvSpPr>
            <a:spLocks noGrp="1"/>
          </p:cNvSpPr>
          <p:nvPr>
            <p:ph type="sldNum" sz="quarter" idx="5"/>
          </p:nvPr>
        </p:nvSpPr>
        <p:spPr/>
        <p:txBody>
          <a:bodyPr/>
          <a:lstStyle/>
          <a:p>
            <a:fld id="{F2CEEFDC-6AF8-4186-BB7C-197822D41378}" type="slidenum">
              <a:rPr lang="en-US" smtClean="0"/>
              <a:t>15</a:t>
            </a:fld>
            <a:endParaRPr lang="en-US"/>
          </a:p>
        </p:txBody>
      </p:sp>
    </p:spTree>
    <p:extLst>
      <p:ext uri="{BB962C8B-B14F-4D97-AF65-F5344CB8AC3E}">
        <p14:creationId xmlns:p14="http://schemas.microsoft.com/office/powerpoint/2010/main" val="7912104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u="none" cap="small" dirty="0">
                <a:solidFill>
                  <a:srgbClr val="144C43"/>
                </a:solidFill>
                <a:effectLst/>
                <a:latin typeface="Open Sans" panose="020B0606030504020204" pitchFamily="34" charset="0"/>
                <a:ea typeface="Calibri" panose="020F0502020204030204" pitchFamily="34" charset="0"/>
                <a:cs typeface="Times New Roman" panose="02020603050405020304" pitchFamily="18" charset="0"/>
              </a:rPr>
              <a:t>10 minutes</a:t>
            </a:r>
            <a:endParaRPr lang="en-US" sz="1800" u="none" cap="small" dirty="0">
              <a:effectLst/>
              <a:latin typeface="Open Sans" panose="020B060603050402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1800" b="1" dirty="0">
                <a:solidFill>
                  <a:srgbClr val="663C14"/>
                </a:solidFill>
                <a:effectLst/>
                <a:latin typeface="Open Sans" panose="020B0606030504020204" pitchFamily="34" charset="0"/>
                <a:ea typeface="Calibri" panose="020F0502020204030204" pitchFamily="34" charset="0"/>
                <a:cs typeface="Times New Roman" panose="02020603050405020304" pitchFamily="18" charset="0"/>
              </a:rPr>
              <a:t>Ask: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663C14"/>
                </a:solidFill>
                <a:effectLst/>
                <a:latin typeface="Open Sans" panose="020B0606030504020204" pitchFamily="34" charset="0"/>
                <a:ea typeface="Calibri" panose="020F0502020204030204" pitchFamily="34" charset="0"/>
                <a:cs typeface="Times New Roman" panose="02020603050405020304" pitchFamily="18" charset="0"/>
              </a:rPr>
              <a:t>What does it look like to you when you are faced with a big change? Does it look different if it is a change that you don’t really want?</a:t>
            </a:r>
          </a:p>
          <a:p>
            <a:pPr marL="457200" marR="0">
              <a:lnSpc>
                <a:spcPct val="107000"/>
              </a:lnSpc>
              <a:spcBef>
                <a:spcPts val="0"/>
              </a:spcBef>
              <a:spcAft>
                <a:spcPts val="800"/>
              </a:spcAft>
            </a:pPr>
            <a:r>
              <a:rPr lang="en-US" sz="1800" b="1"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Say:</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Adaptive change brings challenges, and we’ll begin discussing ways to engage others when they may be resistant for various reasons.</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As we discuss Indigenous adaptive leadership and supporting cultural practices, we need to recognize the change process and challenges you as a leader will face. In the fall, we continue to take stock and mobilize resources. In mobilizing people, Eric Martin shares that we are immune to change because of old habits, which he calls an immunity to change.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In this next video, he will explore being mindful of adult learning techniques. As adults, we must unlearn old behaviors and habits to make progress toward our desired goals.</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While watching this video, consider these questions, as we will talk about them in our next breakout groups. There is a handout in your workbook with these questions in case you want to write down your thoughts as you listen to the video:</a:t>
            </a:r>
          </a:p>
          <a:p>
            <a:pPr marL="342900" marR="0" lvl="0" indent="-342900">
              <a:lnSpc>
                <a:spcPct val="107000"/>
              </a:lnSpc>
              <a:spcBef>
                <a:spcPts val="400"/>
              </a:spcBef>
              <a:spcAft>
                <a:spcPts val="400"/>
              </a:spcAft>
              <a:buFont typeface="+mj-lt"/>
              <a:buAutoNum type="arabicPeriod"/>
            </a:pPr>
            <a:r>
              <a:rPr lang="en-US" sz="18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What kind of things would help you perform at your best if they happened more often, or less often, in your work?</a:t>
            </a:r>
          </a:p>
          <a:p>
            <a:pPr marL="342900" marR="0" lvl="0" indent="-342900">
              <a:lnSpc>
                <a:spcPct val="107000"/>
              </a:lnSpc>
              <a:spcBef>
                <a:spcPts val="400"/>
              </a:spcBef>
              <a:spcAft>
                <a:spcPts val="400"/>
              </a:spcAft>
              <a:buFont typeface="+mj-lt"/>
              <a:buAutoNum type="arabicPeriod"/>
            </a:pPr>
            <a:r>
              <a:rPr lang="en-US" sz="18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I am committed to the value or importance of ________.</a:t>
            </a:r>
          </a:p>
          <a:p>
            <a:pPr marL="342900" marR="0" lvl="0" indent="-342900">
              <a:lnSpc>
                <a:spcPct val="107000"/>
              </a:lnSpc>
              <a:spcBef>
                <a:spcPts val="400"/>
              </a:spcBef>
              <a:spcAft>
                <a:spcPts val="400"/>
              </a:spcAft>
              <a:buFont typeface="+mj-lt"/>
              <a:buAutoNum type="arabicPeriod"/>
            </a:pPr>
            <a:r>
              <a:rPr lang="en-US" sz="18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What do I do, or not do, that gets in the way of my values?</a:t>
            </a:r>
          </a:p>
          <a:p>
            <a:pPr marL="342900" marR="0" lvl="0" indent="-342900">
              <a:lnSpc>
                <a:spcPct val="107000"/>
              </a:lnSpc>
              <a:spcBef>
                <a:spcPts val="400"/>
              </a:spcBef>
              <a:spcAft>
                <a:spcPts val="400"/>
              </a:spcAft>
              <a:buFont typeface="+mj-lt"/>
              <a:buAutoNum type="arabicPeriod"/>
            </a:pPr>
            <a:r>
              <a:rPr lang="en-US" sz="18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What might I be ready to let go of in service to my purpose?</a:t>
            </a:r>
          </a:p>
          <a:p>
            <a:pPr marL="457200" marR="0">
              <a:lnSpc>
                <a:spcPct val="107000"/>
              </a:lnSpc>
              <a:spcBef>
                <a:spcPts val="0"/>
              </a:spcBef>
              <a:spcAft>
                <a:spcPts val="800"/>
              </a:spcAft>
            </a:pPr>
            <a:r>
              <a:rPr lang="en-US" sz="1800" b="1"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Do:</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Play the video embedded in the slide.</a:t>
            </a:r>
          </a:p>
          <a:p>
            <a:pPr marL="457200" marR="0">
              <a:lnSpc>
                <a:spcPct val="107000"/>
              </a:lnSpc>
              <a:spcBef>
                <a:spcPts val="0"/>
              </a:spcBef>
              <a:spcAft>
                <a:spcPts val="800"/>
              </a:spcAft>
            </a:pPr>
            <a:r>
              <a:rPr lang="en-US" sz="1800" b="1"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Say: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Let’s go into a shared learning activity to discuss the questions we asked you to consider from the video.</a:t>
            </a:r>
          </a:p>
        </p:txBody>
      </p:sp>
      <p:sp>
        <p:nvSpPr>
          <p:cNvPr id="4" name="Slide Number Placeholder 3"/>
          <p:cNvSpPr>
            <a:spLocks noGrp="1"/>
          </p:cNvSpPr>
          <p:nvPr>
            <p:ph type="sldNum" sz="quarter" idx="5"/>
          </p:nvPr>
        </p:nvSpPr>
        <p:spPr/>
        <p:txBody>
          <a:bodyPr/>
          <a:lstStyle/>
          <a:p>
            <a:fld id="{F2CEEFDC-6AF8-4186-BB7C-197822D41378}" type="slidenum">
              <a:rPr lang="en-US" smtClean="0"/>
              <a:t>16</a:t>
            </a:fld>
            <a:endParaRPr lang="en-US"/>
          </a:p>
        </p:txBody>
      </p:sp>
    </p:spTree>
    <p:extLst>
      <p:ext uri="{BB962C8B-B14F-4D97-AF65-F5344CB8AC3E}">
        <p14:creationId xmlns:p14="http://schemas.microsoft.com/office/powerpoint/2010/main" val="19352256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cap="small" dirty="0">
                <a:effectLst/>
                <a:latin typeface="Open Sans" panose="020B0606030504020204" pitchFamily="34" charset="0"/>
                <a:ea typeface="Calibri" panose="020F0502020204030204" pitchFamily="34" charset="0"/>
                <a:cs typeface="Times New Roman" panose="02020603050405020304" pitchFamily="18" charset="0"/>
              </a:rPr>
              <a:t>15 minutes</a:t>
            </a:r>
          </a:p>
          <a:p>
            <a:pPr marL="457200" marR="0">
              <a:lnSpc>
                <a:spcPct val="107000"/>
              </a:lnSpc>
              <a:spcBef>
                <a:spcPts val="0"/>
              </a:spcBef>
              <a:spcAft>
                <a:spcPts val="800"/>
              </a:spcAft>
            </a:pPr>
            <a:r>
              <a:rPr lang="en-US" sz="1800" b="1"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Say: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We want you to engage in a shared learning activity now. We will break into pairs, and you will discuss the questions we presented earlier for the next 10 minutes. Considering the adult learning process and stages of growth Eric Martin presented, this exercise will allow you to identify how you may be getting in your own way.</a:t>
            </a:r>
          </a:p>
          <a:p>
            <a:pPr marL="457200" marR="0">
              <a:lnSpc>
                <a:spcPct val="107000"/>
              </a:lnSpc>
              <a:spcBef>
                <a:spcPts val="0"/>
              </a:spcBef>
              <a:spcAft>
                <a:spcPts val="800"/>
              </a:spcAft>
            </a:pPr>
            <a:r>
              <a:rPr lang="en-US" sz="1800" b="1"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Do:</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Break participants into pairs.</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Let participants know when there are just a couple minutes left in their discussion.</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Bring the participants back together.</a:t>
            </a:r>
          </a:p>
          <a:p>
            <a:pPr marL="457200" marR="0">
              <a:lnSpc>
                <a:spcPct val="107000"/>
              </a:lnSpc>
              <a:spcBef>
                <a:spcPts val="0"/>
              </a:spcBef>
              <a:spcAft>
                <a:spcPts val="800"/>
              </a:spcAft>
            </a:pPr>
            <a:r>
              <a:rPr lang="en-US" sz="1800" b="1"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Say:</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Let’s talk more about resistance to change and being able to manage resistance.</a:t>
            </a:r>
          </a:p>
        </p:txBody>
      </p:sp>
      <p:sp>
        <p:nvSpPr>
          <p:cNvPr id="4" name="Slide Number Placeholder 3"/>
          <p:cNvSpPr>
            <a:spLocks noGrp="1"/>
          </p:cNvSpPr>
          <p:nvPr>
            <p:ph type="sldNum" sz="quarter" idx="5"/>
          </p:nvPr>
        </p:nvSpPr>
        <p:spPr/>
        <p:txBody>
          <a:bodyPr/>
          <a:lstStyle/>
          <a:p>
            <a:fld id="{F2CEEFDC-6AF8-4186-BB7C-197822D41378}" type="slidenum">
              <a:rPr lang="en-US" smtClean="0"/>
              <a:t>17</a:t>
            </a:fld>
            <a:endParaRPr lang="en-US"/>
          </a:p>
        </p:txBody>
      </p:sp>
    </p:spTree>
    <p:extLst>
      <p:ext uri="{BB962C8B-B14F-4D97-AF65-F5344CB8AC3E}">
        <p14:creationId xmlns:p14="http://schemas.microsoft.com/office/powerpoint/2010/main" val="34743158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cap="small" dirty="0">
                <a:effectLst/>
                <a:latin typeface="Open Sans" panose="020B0606030504020204" pitchFamily="34" charset="0"/>
                <a:ea typeface="Calibri" panose="020F0502020204030204" pitchFamily="34" charset="0"/>
                <a:cs typeface="Times New Roman" panose="02020603050405020304" pitchFamily="18" charset="0"/>
              </a:rPr>
              <a:t>5 minutes</a:t>
            </a:r>
          </a:p>
          <a:p>
            <a:pPr marL="457200" marR="0">
              <a:lnSpc>
                <a:spcPct val="107000"/>
              </a:lnSpc>
              <a:spcBef>
                <a:spcPts val="0"/>
              </a:spcBef>
              <a:spcAft>
                <a:spcPts val="800"/>
              </a:spcAft>
            </a:pPr>
            <a:r>
              <a:rPr lang="en-US" sz="1800" b="1"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Say: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Let’s take a look at this short clip.</a:t>
            </a:r>
          </a:p>
          <a:p>
            <a:pPr marL="457200" marR="0">
              <a:lnSpc>
                <a:spcPct val="107000"/>
              </a:lnSpc>
              <a:spcBef>
                <a:spcPts val="0"/>
              </a:spcBef>
              <a:spcAft>
                <a:spcPts val="800"/>
              </a:spcAft>
            </a:pPr>
            <a:r>
              <a:rPr lang="en-US" sz="1800" b="1"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Do:</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Play avatar video embedded in the PowerPoint slide. </a:t>
            </a:r>
          </a:p>
          <a:p>
            <a:pPr marL="457200" marR="0">
              <a:lnSpc>
                <a:spcPct val="107000"/>
              </a:lnSpc>
              <a:spcBef>
                <a:spcPts val="0"/>
              </a:spcBef>
              <a:spcAft>
                <a:spcPts val="800"/>
              </a:spcAft>
            </a:pPr>
            <a:r>
              <a:rPr lang="en-US" sz="1800" b="1" dirty="0">
                <a:solidFill>
                  <a:srgbClr val="663C14"/>
                </a:solidFill>
                <a:effectLst/>
                <a:latin typeface="Open Sans" panose="020B0606030504020204" pitchFamily="34" charset="0"/>
                <a:ea typeface="Calibri" panose="020F0502020204030204" pitchFamily="34" charset="0"/>
                <a:cs typeface="Times New Roman" panose="02020603050405020304" pitchFamily="18" charset="0"/>
              </a:rPr>
              <a:t>Ask: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663C14"/>
                </a:solidFill>
                <a:effectLst/>
                <a:latin typeface="Open Sans" panose="020B0606030504020204" pitchFamily="34" charset="0"/>
                <a:ea typeface="Calibri" panose="020F0502020204030204" pitchFamily="34" charset="0"/>
                <a:cs typeface="Times New Roman" panose="02020603050405020304" pitchFamily="18" charset="0"/>
              </a:rPr>
              <a:t>Does this situation look familiar to you? Do you recognize yourself or your coworkers?</a:t>
            </a:r>
          </a:p>
        </p:txBody>
      </p:sp>
      <p:sp>
        <p:nvSpPr>
          <p:cNvPr id="4" name="Slide Number Placeholder 3"/>
          <p:cNvSpPr>
            <a:spLocks noGrp="1"/>
          </p:cNvSpPr>
          <p:nvPr>
            <p:ph type="sldNum" sz="quarter" idx="5"/>
          </p:nvPr>
        </p:nvSpPr>
        <p:spPr/>
        <p:txBody>
          <a:bodyPr/>
          <a:lstStyle/>
          <a:p>
            <a:fld id="{F2CEEFDC-6AF8-4186-BB7C-197822D41378}" type="slidenum">
              <a:rPr lang="en-US" smtClean="0"/>
              <a:t>18</a:t>
            </a:fld>
            <a:endParaRPr lang="en-US"/>
          </a:p>
        </p:txBody>
      </p:sp>
    </p:spTree>
    <p:extLst>
      <p:ext uri="{BB962C8B-B14F-4D97-AF65-F5344CB8AC3E}">
        <p14:creationId xmlns:p14="http://schemas.microsoft.com/office/powerpoint/2010/main" val="13545042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cap="small" dirty="0">
                <a:effectLst/>
                <a:latin typeface="Open Sans" panose="020B0606030504020204" pitchFamily="34" charset="0"/>
                <a:ea typeface="Calibri" panose="020F0502020204030204" pitchFamily="34" charset="0"/>
                <a:cs typeface="Times New Roman" panose="02020603050405020304" pitchFamily="18" charset="0"/>
              </a:rPr>
              <a:t>5 minutes</a:t>
            </a:r>
          </a:p>
          <a:p>
            <a:pPr marL="457200" marR="0">
              <a:lnSpc>
                <a:spcPct val="107000"/>
              </a:lnSpc>
              <a:spcBef>
                <a:spcPts val="0"/>
              </a:spcBef>
              <a:spcAft>
                <a:spcPts val="800"/>
              </a:spcAft>
            </a:pPr>
            <a:r>
              <a:rPr lang="en-US" sz="1800" b="1"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Say: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As we saw in the video, change can affect everyone differently. How people respond to change can be intertwined with their past experiences, their current workload, or their fears about the future, just to name a few things that can spark resistance. When resistance shows up, it can sometimes be difficult to identify.</a:t>
            </a:r>
          </a:p>
          <a:p>
            <a:pPr marL="457200" marR="0">
              <a:lnSpc>
                <a:spcPct val="107000"/>
              </a:lnSpc>
              <a:spcBef>
                <a:spcPts val="0"/>
              </a:spcBef>
              <a:spcAft>
                <a:spcPts val="800"/>
              </a:spcAft>
            </a:pPr>
            <a:r>
              <a:rPr lang="en-US" sz="1800" b="1" dirty="0">
                <a:solidFill>
                  <a:srgbClr val="663C14"/>
                </a:solidFill>
                <a:effectLst/>
                <a:latin typeface="Open Sans" panose="020B0606030504020204" pitchFamily="34" charset="0"/>
                <a:ea typeface="Calibri" panose="020F0502020204030204" pitchFamily="34" charset="0"/>
                <a:cs typeface="Times New Roman" panose="02020603050405020304" pitchFamily="18" charset="0"/>
              </a:rPr>
              <a:t>Ask:</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663C14"/>
                </a:solidFill>
                <a:effectLst/>
                <a:latin typeface="Open Sans" panose="020B0606030504020204" pitchFamily="34" charset="0"/>
                <a:ea typeface="Calibri" panose="020F0502020204030204" pitchFamily="34" charset="0"/>
                <a:cs typeface="Times New Roman" panose="02020603050405020304" pitchFamily="18" charset="0"/>
              </a:rPr>
              <a:t>When you look at the examples of resistance that are on this slide, can you identify how these responses have shown up in your day to day for either you or a coworker?</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663C14"/>
                </a:solidFill>
                <a:effectLst/>
                <a:latin typeface="Open Sans" panose="020B0606030504020204" pitchFamily="34" charset="0"/>
                <a:ea typeface="Calibri" panose="020F0502020204030204" pitchFamily="34" charset="0"/>
                <a:cs typeface="Times New Roman" panose="02020603050405020304" pitchFamily="18" charset="0"/>
              </a:rPr>
              <a:t>What are the most frequent resistance responses that you have noticed in your organization.</a:t>
            </a:r>
          </a:p>
          <a:p>
            <a:pPr marL="457200" marR="0">
              <a:lnSpc>
                <a:spcPct val="107000"/>
              </a:lnSpc>
              <a:spcBef>
                <a:spcPts val="0"/>
              </a:spcBef>
              <a:spcAft>
                <a:spcPts val="800"/>
              </a:spcAft>
            </a:pPr>
            <a:r>
              <a:rPr lang="en-US" sz="1800" b="1"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Do:</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Provide a few minutes for responses.</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If needed, provide some examples from your experiences with change.</a:t>
            </a:r>
          </a:p>
        </p:txBody>
      </p:sp>
      <p:sp>
        <p:nvSpPr>
          <p:cNvPr id="4" name="Slide Number Placeholder 3"/>
          <p:cNvSpPr>
            <a:spLocks noGrp="1"/>
          </p:cNvSpPr>
          <p:nvPr>
            <p:ph type="sldNum" sz="quarter" idx="5"/>
          </p:nvPr>
        </p:nvSpPr>
        <p:spPr/>
        <p:txBody>
          <a:bodyPr/>
          <a:lstStyle/>
          <a:p>
            <a:fld id="{F2CEEFDC-6AF8-4186-BB7C-197822D41378}" type="slidenum">
              <a:rPr lang="en-US" smtClean="0"/>
              <a:t>19</a:t>
            </a:fld>
            <a:endParaRPr lang="en-US"/>
          </a:p>
        </p:txBody>
      </p:sp>
    </p:spTree>
    <p:extLst>
      <p:ext uri="{BB962C8B-B14F-4D97-AF65-F5344CB8AC3E}">
        <p14:creationId xmlns:p14="http://schemas.microsoft.com/office/powerpoint/2010/main" val="290324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cap="small" dirty="0">
                <a:effectLst/>
                <a:latin typeface="Open Sans" panose="020B0606030504020204" pitchFamily="34" charset="0"/>
                <a:ea typeface="Calibri" panose="020F0502020204030204" pitchFamily="34" charset="0"/>
                <a:cs typeface="Times New Roman" panose="02020603050405020304" pitchFamily="18" charset="0"/>
              </a:rPr>
              <a:t>5 minutes</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Facilitator Note: </a:t>
            </a:r>
            <a:endParaRPr lang="en-US" sz="1800"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endParaRPr>
          </a:p>
          <a:p>
            <a:pPr marL="0" marR="0">
              <a:lnSpc>
                <a:spcPct val="107000"/>
              </a:lnSpc>
              <a:spcBef>
                <a:spcPts val="1000"/>
              </a:spcBef>
              <a:spcAft>
                <a:spcPts val="1000"/>
              </a:spcAft>
            </a:pP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If new participants have joined the group, allow for them to contribute to the agreements as you see fit. Also, remind participants about the break schedule for the day, which can be adjusted to fit the participants recommendations. For virtual, we recommend a short break each hour; for in-person trainings, two longer breaks during the day may work better.</a:t>
            </a:r>
          </a:p>
          <a:p>
            <a:pPr marL="457200" marR="0">
              <a:lnSpc>
                <a:spcPct val="107000"/>
              </a:lnSpc>
              <a:spcBef>
                <a:spcPts val="0"/>
              </a:spcBef>
              <a:spcAft>
                <a:spcPts val="800"/>
              </a:spcAft>
            </a:pPr>
            <a:r>
              <a:rPr lang="en-US" sz="1800" b="1"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Say:</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Let’s revisit how we will respect our time together.</a:t>
            </a:r>
          </a:p>
          <a:p>
            <a:pPr marL="457200" marR="0">
              <a:lnSpc>
                <a:spcPct val="107000"/>
              </a:lnSpc>
              <a:spcBef>
                <a:spcPts val="0"/>
              </a:spcBef>
              <a:spcAft>
                <a:spcPts val="800"/>
              </a:spcAft>
            </a:pPr>
            <a:r>
              <a:rPr lang="en-US" sz="1800" b="1"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Do:</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Read the content on the slide.</a:t>
            </a:r>
          </a:p>
          <a:p>
            <a:pPr marL="457200" marR="0">
              <a:lnSpc>
                <a:spcPct val="107000"/>
              </a:lnSpc>
              <a:spcBef>
                <a:spcPts val="0"/>
              </a:spcBef>
              <a:spcAft>
                <a:spcPts val="800"/>
              </a:spcAft>
            </a:pPr>
            <a:r>
              <a:rPr lang="en-US" sz="1800" b="1" dirty="0">
                <a:solidFill>
                  <a:srgbClr val="663C14"/>
                </a:solidFill>
                <a:effectLst/>
                <a:latin typeface="Open Sans" panose="020B0606030504020204" pitchFamily="34" charset="0"/>
                <a:ea typeface="Calibri" panose="020F0502020204030204" pitchFamily="34" charset="0"/>
                <a:cs typeface="Times New Roman" panose="02020603050405020304" pitchFamily="18" charset="0"/>
              </a:rPr>
              <a:t>Ask:</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663C14"/>
                </a:solidFill>
                <a:effectLst/>
                <a:latin typeface="Open Sans" panose="020B0606030504020204" pitchFamily="34" charset="0"/>
                <a:ea typeface="Calibri" panose="020F0502020204030204" pitchFamily="34" charset="0"/>
                <a:cs typeface="Times New Roman" panose="02020603050405020304" pitchFamily="18" charset="0"/>
              </a:rPr>
              <a:t>Does anyone have anything they want to add?</a:t>
            </a:r>
          </a:p>
          <a:p>
            <a:pPr marL="457200" marR="0">
              <a:lnSpc>
                <a:spcPct val="107000"/>
              </a:lnSpc>
              <a:spcBef>
                <a:spcPts val="0"/>
              </a:spcBef>
              <a:spcAft>
                <a:spcPts val="800"/>
              </a:spcAft>
            </a:pPr>
            <a:r>
              <a:rPr lang="en-US" sz="1800" b="1"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Say:</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Thank you to everyone for reciprocating this respect for our time together.</a:t>
            </a:r>
          </a:p>
        </p:txBody>
      </p:sp>
      <p:sp>
        <p:nvSpPr>
          <p:cNvPr id="4" name="Slide Number Placeholder 3"/>
          <p:cNvSpPr>
            <a:spLocks noGrp="1"/>
          </p:cNvSpPr>
          <p:nvPr>
            <p:ph type="sldNum" sz="quarter" idx="5"/>
          </p:nvPr>
        </p:nvSpPr>
        <p:spPr/>
        <p:txBody>
          <a:bodyPr/>
          <a:lstStyle/>
          <a:p>
            <a:fld id="{F2CEEFDC-6AF8-4186-BB7C-197822D41378}" type="slidenum">
              <a:rPr lang="en-US" smtClean="0"/>
              <a:t>2</a:t>
            </a:fld>
            <a:endParaRPr lang="en-US"/>
          </a:p>
        </p:txBody>
      </p:sp>
    </p:spTree>
    <p:extLst>
      <p:ext uri="{BB962C8B-B14F-4D97-AF65-F5344CB8AC3E}">
        <p14:creationId xmlns:p14="http://schemas.microsoft.com/office/powerpoint/2010/main" val="11700442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cap="small" dirty="0">
                <a:effectLst/>
                <a:latin typeface="Open Sans" panose="020B0606030504020204" pitchFamily="34" charset="0"/>
                <a:ea typeface="Calibri" panose="020F0502020204030204" pitchFamily="34" charset="0"/>
                <a:cs typeface="Times New Roman" panose="02020603050405020304" pitchFamily="18" charset="0"/>
              </a:rPr>
              <a:t>10 minutes</a:t>
            </a:r>
          </a:p>
          <a:p>
            <a:pPr marL="457200" marR="0">
              <a:lnSpc>
                <a:spcPct val="107000"/>
              </a:lnSpc>
              <a:spcBef>
                <a:spcPts val="0"/>
              </a:spcBef>
              <a:spcAft>
                <a:spcPts val="800"/>
              </a:spcAft>
            </a:pPr>
            <a:r>
              <a:rPr lang="en-US" sz="1800" b="1"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Say: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We’ve talked about why we as individuals can be resistant to change. </a:t>
            </a:r>
          </a:p>
          <a:p>
            <a:pPr marL="457200" marR="0">
              <a:lnSpc>
                <a:spcPct val="107000"/>
              </a:lnSpc>
              <a:spcBef>
                <a:spcPts val="0"/>
              </a:spcBef>
              <a:spcAft>
                <a:spcPts val="800"/>
              </a:spcAft>
            </a:pPr>
            <a:r>
              <a:rPr lang="en-US" sz="1800" b="1" dirty="0">
                <a:solidFill>
                  <a:srgbClr val="663C14"/>
                </a:solidFill>
                <a:effectLst/>
                <a:latin typeface="Open Sans" panose="020B0606030504020204" pitchFamily="34" charset="0"/>
                <a:ea typeface="Calibri" panose="020F0502020204030204" pitchFamily="34" charset="0"/>
                <a:cs typeface="Times New Roman" panose="02020603050405020304" pitchFamily="18" charset="0"/>
              </a:rPr>
              <a:t>Ask:</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663C14"/>
                </a:solidFill>
                <a:effectLst/>
                <a:latin typeface="Open Sans" panose="020B0606030504020204" pitchFamily="34" charset="0"/>
                <a:ea typeface="Calibri" panose="020F0502020204030204" pitchFamily="34" charset="0"/>
                <a:cs typeface="Times New Roman" panose="02020603050405020304" pitchFamily="18" charset="0"/>
              </a:rPr>
              <a:t>What do we need to consider in the workplace when others resist change? </a:t>
            </a:r>
          </a:p>
          <a:p>
            <a:pPr marL="457200" marR="0">
              <a:lnSpc>
                <a:spcPct val="107000"/>
              </a:lnSpc>
              <a:spcBef>
                <a:spcPts val="0"/>
              </a:spcBef>
              <a:spcAft>
                <a:spcPts val="800"/>
              </a:spcAft>
            </a:pPr>
            <a:r>
              <a:rPr lang="en-US" sz="1800" b="1"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Do:</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Allow participants to provide answers for a few minutes.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After the discussion, press the mouse to advance on the slide. It will make each answer appear individually with each click. If they have covered the answer, you can say, “Look at that! We covered that!” If they haven’t covered it, you can say, “We haven’t talked about this one yet. What do you think about it?”</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Facilitator Note:</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 The answers below are animated on the slide. As you click your mouse, each one will fly in individually.</a:t>
            </a:r>
          </a:p>
          <a:p>
            <a:pPr marL="0" marR="0">
              <a:lnSpc>
                <a:spcPct val="107000"/>
              </a:lnSpc>
              <a:spcBef>
                <a:spcPts val="1000"/>
              </a:spcBef>
              <a:spcAft>
                <a:spcPts val="1000"/>
              </a:spcAft>
            </a:pP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Change can impact:</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Open Sans" panose="020B0606030504020204" pitchFamily="34" charset="0"/>
              </a:rPr>
              <a:t>•</a:t>
            </a: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 </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Sense of control</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Open Sans" panose="020B0606030504020204" pitchFamily="34" charset="0"/>
              </a:rPr>
              <a:t>•</a:t>
            </a: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 </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Identity</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Open Sans" panose="020B0606030504020204" pitchFamily="34" charset="0"/>
              </a:rPr>
              <a:t>•</a:t>
            </a: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 </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Competence</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Open Sans" panose="020B0606030504020204" pitchFamily="34" charset="0"/>
              </a:rPr>
              <a:t>•</a:t>
            </a: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 </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Sense of security</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Open Sans" panose="020B0606030504020204" pitchFamily="34" charset="0"/>
              </a:rPr>
              <a:t>•</a:t>
            </a: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 </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Reputation</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Open Sans" panose="020B0606030504020204" pitchFamily="34" charset="0"/>
              </a:rPr>
              <a:t>•</a:t>
            </a: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 </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Time and energy</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Open Sans" panose="020B0606030504020204" pitchFamily="34" charset="0"/>
              </a:rPr>
              <a:t>•</a:t>
            </a: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 </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Status</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Open Sans" panose="020B0606030504020204" pitchFamily="34" charset="0"/>
              </a:rPr>
              <a:t>•</a:t>
            </a: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 </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Independence</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Open Sans" panose="020B0606030504020204" pitchFamily="34" charset="0"/>
              </a:rPr>
              <a:t>•</a:t>
            </a: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 </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Alliances</a:t>
            </a:r>
          </a:p>
          <a:p>
            <a:pPr marL="457200" marR="0">
              <a:lnSpc>
                <a:spcPct val="107000"/>
              </a:lnSpc>
              <a:spcBef>
                <a:spcPts val="0"/>
              </a:spcBef>
              <a:spcAft>
                <a:spcPts val="800"/>
              </a:spcAft>
            </a:pPr>
            <a:r>
              <a:rPr lang="en-US" sz="1800" b="1"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Say:</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These are everyday challenges in working with people. Understanding the impact provides a way to begin discussions in a good way. Being mindful of our role as a leader and understanding the 4 Rs to being trauma informed allows each of us and our teams to remain balanced and in harmony.</a:t>
            </a:r>
          </a:p>
        </p:txBody>
      </p:sp>
      <p:sp>
        <p:nvSpPr>
          <p:cNvPr id="4" name="Slide Number Placeholder 3"/>
          <p:cNvSpPr>
            <a:spLocks noGrp="1"/>
          </p:cNvSpPr>
          <p:nvPr>
            <p:ph type="sldNum" sz="quarter" idx="5"/>
          </p:nvPr>
        </p:nvSpPr>
        <p:spPr/>
        <p:txBody>
          <a:bodyPr/>
          <a:lstStyle/>
          <a:p>
            <a:fld id="{F2CEEFDC-6AF8-4186-BB7C-197822D41378}" type="slidenum">
              <a:rPr lang="en-US" smtClean="0"/>
              <a:t>20</a:t>
            </a:fld>
            <a:endParaRPr lang="en-US"/>
          </a:p>
        </p:txBody>
      </p:sp>
    </p:spTree>
    <p:extLst>
      <p:ext uri="{BB962C8B-B14F-4D97-AF65-F5344CB8AC3E}">
        <p14:creationId xmlns:p14="http://schemas.microsoft.com/office/powerpoint/2010/main" val="2588505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cap="small" dirty="0">
                <a:effectLst/>
                <a:latin typeface="Open Sans" panose="020B0606030504020204" pitchFamily="34" charset="0"/>
                <a:ea typeface="Calibri" panose="020F0502020204030204" pitchFamily="34" charset="0"/>
                <a:cs typeface="Times New Roman" panose="02020603050405020304" pitchFamily="18" charset="0"/>
              </a:rPr>
              <a:t>15 minutes</a:t>
            </a:r>
          </a:p>
          <a:p>
            <a:pPr marL="457200" marR="0">
              <a:lnSpc>
                <a:spcPct val="107000"/>
              </a:lnSpc>
              <a:spcBef>
                <a:spcPts val="0"/>
              </a:spcBef>
              <a:spcAft>
                <a:spcPts val="800"/>
              </a:spcAft>
            </a:pPr>
            <a:r>
              <a:rPr lang="en-US" sz="1800" b="1"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Say: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From our discussions, we know adaptive leadership requires change. We’ve also talked about how this impacts our shared purpose and values. Here’s a quick reminder of how the Indigenous Circles of Leading model grounds us in our path to establish harmony and maintain balance.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It’s not just for ourselves. Restoring harmony with others increases confidence and satisfaction with their work. Our ancestral teachings encourage us to remember that the cycle of life can affect anything that is growing. As we go through these cycles, we are mindful of the impact on the emotional, mental, physical, and spiritual growth not only of ourselves and our staff but also the organization. The feathers in the model, which represent the seven grandfather teachings, remind us also how we can care for ourselves and others as we engage in needed change.  </a:t>
            </a:r>
          </a:p>
          <a:p>
            <a:pPr marL="457200" marR="0">
              <a:lnSpc>
                <a:spcPct val="107000"/>
              </a:lnSpc>
              <a:spcBef>
                <a:spcPts val="0"/>
              </a:spcBef>
              <a:spcAft>
                <a:spcPts val="800"/>
              </a:spcAft>
            </a:pPr>
            <a:r>
              <a:rPr lang="en-US" sz="1800" b="1" dirty="0">
                <a:solidFill>
                  <a:srgbClr val="663C14"/>
                </a:solidFill>
                <a:effectLst/>
                <a:latin typeface="Open Sans" panose="020B0606030504020204" pitchFamily="34" charset="0"/>
                <a:ea typeface="Calibri" panose="020F0502020204030204" pitchFamily="34" charset="0"/>
                <a:cs typeface="Times New Roman" panose="02020603050405020304" pitchFamily="18" charset="0"/>
              </a:rPr>
              <a:t>Ask: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663C14"/>
                </a:solidFill>
                <a:effectLst/>
                <a:latin typeface="Open Sans" panose="020B0606030504020204" pitchFamily="34" charset="0"/>
                <a:ea typeface="Calibri" panose="020F0502020204030204" pitchFamily="34" charset="0"/>
                <a:cs typeface="Times New Roman" panose="02020603050405020304" pitchFamily="18" charset="0"/>
              </a:rPr>
              <a:t>How can the Indigenous Circles of Leading model help ground you as you encounter resistance to change?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663C14"/>
                </a:solidFill>
                <a:effectLst/>
                <a:latin typeface="Open Sans" panose="020B0606030504020204" pitchFamily="34" charset="0"/>
                <a:ea typeface="Calibri" panose="020F0502020204030204" pitchFamily="34" charset="0"/>
                <a:cs typeface="Times New Roman" panose="02020603050405020304" pitchFamily="18" charset="0"/>
              </a:rPr>
              <a:t>How can it help staff move past their resistance?  </a:t>
            </a:r>
          </a:p>
          <a:p>
            <a:pPr marL="457200" marR="0">
              <a:lnSpc>
                <a:spcPct val="107000"/>
              </a:lnSpc>
              <a:spcBef>
                <a:spcPts val="0"/>
              </a:spcBef>
              <a:spcAft>
                <a:spcPts val="800"/>
              </a:spcAft>
            </a:pPr>
            <a:r>
              <a:rPr lang="en-US" sz="1800" b="1"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Do:</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Provide time for participants to respond.</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If possible, capture their responses on flip chart paper so that they can see other’s ideas for the rest of the day.</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Facilitator Note: </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In case they are not mentioned, here are some ideas you can interject:</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Open Sans" panose="020B0606030504020204" pitchFamily="34" charset="0"/>
              </a:rPr>
              <a:t>•</a:t>
            </a: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 </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Remain balanced and centered.</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Open Sans" panose="020B0606030504020204" pitchFamily="34" charset="0"/>
              </a:rPr>
              <a:t>•</a:t>
            </a: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 </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Remember the activities of the season and how those translate to leading change.</a:t>
            </a:r>
          </a:p>
        </p:txBody>
      </p:sp>
      <p:sp>
        <p:nvSpPr>
          <p:cNvPr id="4" name="Slide Number Placeholder 3"/>
          <p:cNvSpPr>
            <a:spLocks noGrp="1"/>
          </p:cNvSpPr>
          <p:nvPr>
            <p:ph type="sldNum" sz="quarter" idx="5"/>
          </p:nvPr>
        </p:nvSpPr>
        <p:spPr/>
        <p:txBody>
          <a:bodyPr/>
          <a:lstStyle/>
          <a:p>
            <a:fld id="{F2CEEFDC-6AF8-4186-BB7C-197822D41378}" type="slidenum">
              <a:rPr lang="en-US" smtClean="0"/>
              <a:t>21</a:t>
            </a:fld>
            <a:endParaRPr lang="en-US"/>
          </a:p>
        </p:txBody>
      </p:sp>
    </p:spTree>
    <p:extLst>
      <p:ext uri="{BB962C8B-B14F-4D97-AF65-F5344CB8AC3E}">
        <p14:creationId xmlns:p14="http://schemas.microsoft.com/office/powerpoint/2010/main" val="33007423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cap="small" dirty="0">
                <a:effectLst/>
                <a:latin typeface="Open Sans" panose="020B0606030504020204" pitchFamily="34" charset="0"/>
                <a:ea typeface="Calibri" panose="020F0502020204030204" pitchFamily="34" charset="0"/>
                <a:cs typeface="Times New Roman" panose="02020603050405020304" pitchFamily="18" charset="0"/>
              </a:rPr>
              <a:t>10 minutes</a:t>
            </a:r>
          </a:p>
          <a:p>
            <a:pPr marL="457200" marR="0">
              <a:lnSpc>
                <a:spcPct val="107000"/>
              </a:lnSpc>
              <a:spcBef>
                <a:spcPts val="0"/>
              </a:spcBef>
              <a:spcAft>
                <a:spcPts val="800"/>
              </a:spcAft>
            </a:pPr>
            <a:r>
              <a:rPr lang="en-US" sz="1800" b="1"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Say: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Being mindful of our own Indigenous way of being provides a safe space to engage in discussion of resistance to change. These are examples of ways of being that can help you be in harmony and balance. </a:t>
            </a:r>
          </a:p>
          <a:p>
            <a:pPr marL="457200" marR="0">
              <a:lnSpc>
                <a:spcPct val="107000"/>
              </a:lnSpc>
              <a:spcBef>
                <a:spcPts val="0"/>
              </a:spcBef>
              <a:spcAft>
                <a:spcPts val="800"/>
              </a:spcAft>
            </a:pPr>
            <a:r>
              <a:rPr lang="en-US" sz="1800" b="1" dirty="0">
                <a:solidFill>
                  <a:srgbClr val="663C14"/>
                </a:solidFill>
                <a:effectLst/>
                <a:latin typeface="Open Sans" panose="020B0606030504020204" pitchFamily="34" charset="0"/>
                <a:ea typeface="Calibri" panose="020F0502020204030204" pitchFamily="34" charset="0"/>
                <a:cs typeface="Times New Roman" panose="02020603050405020304" pitchFamily="18" charset="0"/>
              </a:rPr>
              <a:t>Ask: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663C14"/>
                </a:solidFill>
                <a:effectLst/>
                <a:latin typeface="Open Sans" panose="020B0606030504020204" pitchFamily="34" charset="0"/>
                <a:ea typeface="Calibri" panose="020F0502020204030204" pitchFamily="34" charset="0"/>
                <a:cs typeface="Times New Roman" panose="02020603050405020304" pitchFamily="18" charset="0"/>
              </a:rPr>
              <a:t>What are other ways that you use to stay in harmony and balance?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663C14"/>
                </a:solidFill>
                <a:effectLst/>
                <a:latin typeface="Open Sans" panose="020B0606030504020204" pitchFamily="34" charset="0"/>
                <a:ea typeface="Calibri" panose="020F0502020204030204" pitchFamily="34" charset="0"/>
                <a:cs typeface="Times New Roman" panose="02020603050405020304" pitchFamily="18" charset="0"/>
              </a:rPr>
              <a:t>How can you model those for staff?</a:t>
            </a:r>
          </a:p>
          <a:p>
            <a:pPr marL="457200" marR="0">
              <a:lnSpc>
                <a:spcPct val="107000"/>
              </a:lnSpc>
              <a:spcBef>
                <a:spcPts val="0"/>
              </a:spcBef>
              <a:spcAft>
                <a:spcPts val="800"/>
              </a:spcAft>
            </a:pPr>
            <a:r>
              <a:rPr lang="en-US" sz="1800" b="1"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Do:</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As the participants provide answers, try to capture them on flip chart paper.</a:t>
            </a:r>
          </a:p>
          <a:p>
            <a:pPr marL="457200" marR="0">
              <a:lnSpc>
                <a:spcPct val="107000"/>
              </a:lnSpc>
              <a:spcBef>
                <a:spcPts val="0"/>
              </a:spcBef>
              <a:spcAft>
                <a:spcPts val="800"/>
              </a:spcAft>
            </a:pPr>
            <a:r>
              <a:rPr lang="en-US" sz="1800" b="1"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Say: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We are in the season of fall, which is a time for harvesting. Consider how the seasons are interconnected and in balance. In the summer season, we talked about a “just society.” The just society in the cycle of seasons is not seen, but our mindfulness and action can ensure it is actively working. When we consider our cultural practices and spiritual ceremonies, these are the unseen.</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Remember that each of us can help to restore harmony, whether within ourselves or others. </a:t>
            </a:r>
          </a:p>
        </p:txBody>
      </p:sp>
      <p:sp>
        <p:nvSpPr>
          <p:cNvPr id="4" name="Slide Number Placeholder 3"/>
          <p:cNvSpPr>
            <a:spLocks noGrp="1"/>
          </p:cNvSpPr>
          <p:nvPr>
            <p:ph type="sldNum" sz="quarter" idx="5"/>
          </p:nvPr>
        </p:nvSpPr>
        <p:spPr/>
        <p:txBody>
          <a:bodyPr/>
          <a:lstStyle/>
          <a:p>
            <a:fld id="{F2CEEFDC-6AF8-4186-BB7C-197822D41378}" type="slidenum">
              <a:rPr lang="en-US" smtClean="0"/>
              <a:t>22</a:t>
            </a:fld>
            <a:endParaRPr lang="en-US"/>
          </a:p>
        </p:txBody>
      </p:sp>
    </p:spTree>
    <p:extLst>
      <p:ext uri="{BB962C8B-B14F-4D97-AF65-F5344CB8AC3E}">
        <p14:creationId xmlns:p14="http://schemas.microsoft.com/office/powerpoint/2010/main" val="15877634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cap="small" dirty="0">
                <a:effectLst/>
                <a:latin typeface="Open Sans" panose="020B0606030504020204" pitchFamily="34" charset="0"/>
                <a:ea typeface="Calibri" panose="020F0502020204030204" pitchFamily="34" charset="0"/>
                <a:cs typeface="Times New Roman" panose="02020603050405020304" pitchFamily="18" charset="0"/>
              </a:rPr>
              <a:t>5 minutes</a:t>
            </a:r>
          </a:p>
          <a:p>
            <a:pPr marL="457200" marR="0">
              <a:lnSpc>
                <a:spcPct val="107000"/>
              </a:lnSpc>
              <a:spcBef>
                <a:spcPts val="0"/>
              </a:spcBef>
              <a:spcAft>
                <a:spcPts val="800"/>
              </a:spcAft>
            </a:pPr>
            <a:r>
              <a:rPr lang="en-US" sz="1800" b="1"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Say: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We have heard from Margaret during each of our training seasons. Margaret was an early contributor to this curriculum, and we are honored to have her still involved by sharing her leadership story.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After the hard work of summer’s growth, it’s time to take stock and begin the harvest. Margaret’s vision began to become a reality as she received funding and created needed services for permanency planning for the children. In this video, she begins to take stock of what she has developed in her program. </a:t>
            </a:r>
          </a:p>
        </p:txBody>
      </p:sp>
      <p:sp>
        <p:nvSpPr>
          <p:cNvPr id="4" name="Slide Number Placeholder 3"/>
          <p:cNvSpPr>
            <a:spLocks noGrp="1"/>
          </p:cNvSpPr>
          <p:nvPr>
            <p:ph type="sldNum" sz="quarter" idx="5"/>
          </p:nvPr>
        </p:nvSpPr>
        <p:spPr/>
        <p:txBody>
          <a:bodyPr/>
          <a:lstStyle/>
          <a:p>
            <a:fld id="{F2CEEFDC-6AF8-4186-BB7C-197822D41378}" type="slidenum">
              <a:rPr lang="en-US" smtClean="0"/>
              <a:t>23</a:t>
            </a:fld>
            <a:endParaRPr lang="en-US"/>
          </a:p>
        </p:txBody>
      </p:sp>
    </p:spTree>
    <p:extLst>
      <p:ext uri="{BB962C8B-B14F-4D97-AF65-F5344CB8AC3E}">
        <p14:creationId xmlns:p14="http://schemas.microsoft.com/office/powerpoint/2010/main" val="35560974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cap="small" dirty="0">
                <a:solidFill>
                  <a:srgbClr val="384C88"/>
                </a:solidFill>
                <a:effectLst/>
                <a:latin typeface="Open Sans" panose="020B0606030504020204" pitchFamily="34" charset="0"/>
                <a:ea typeface="Open Sans" panose="020B0606030504020204" pitchFamily="34" charset="0"/>
                <a:cs typeface="Times New Roman" panose="02020603050405020304" pitchFamily="18" charset="0"/>
              </a:rPr>
              <a:t>25 minutes</a:t>
            </a:r>
            <a:endParaRPr lang="en-US" sz="1800" cap="small" dirty="0">
              <a:effectLst/>
              <a:latin typeface="Open Sans" panose="020B060603050402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1800" b="1"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Say: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We would like to give you some time to return to the case study you have been working through—Margaret’s Story.</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New funding streams gave Margaret the ability to grow the number of families that her organization could serve. She took an eagle’s view and used her vision to create a path for her organization.</a:t>
            </a:r>
          </a:p>
          <a:p>
            <a:pPr marL="457200" marR="0">
              <a:lnSpc>
                <a:spcPct val="107000"/>
              </a:lnSpc>
              <a:spcBef>
                <a:spcPts val="0"/>
              </a:spcBef>
              <a:spcAft>
                <a:spcPts val="800"/>
              </a:spcAft>
            </a:pPr>
            <a:r>
              <a:rPr lang="en-US" sz="1800" b="1" dirty="0">
                <a:solidFill>
                  <a:srgbClr val="663C14"/>
                </a:solidFill>
                <a:effectLst/>
                <a:latin typeface="Open Sans" panose="020B0606030504020204" pitchFamily="34" charset="0"/>
                <a:ea typeface="Calibri" panose="020F0502020204030204" pitchFamily="34" charset="0"/>
                <a:cs typeface="Times New Roman" panose="02020603050405020304" pitchFamily="18" charset="0"/>
              </a:rPr>
              <a:t>Ask:</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663C14"/>
                </a:solidFill>
                <a:effectLst/>
                <a:latin typeface="Open Sans" panose="020B0606030504020204" pitchFamily="34" charset="0"/>
                <a:ea typeface="Calibri" panose="020F0502020204030204" pitchFamily="34" charset="0"/>
                <a:cs typeface="Times New Roman" panose="02020603050405020304" pitchFamily="18" charset="0"/>
              </a:rPr>
              <a:t>What is one thing you need to make your vision a reality?</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663C14"/>
                </a:solidFill>
                <a:effectLst/>
                <a:latin typeface="Open Sans" panose="020B0606030504020204" pitchFamily="34" charset="0"/>
                <a:ea typeface="Calibri" panose="020F0502020204030204" pitchFamily="34" charset="0"/>
                <a:cs typeface="Times New Roman" panose="02020603050405020304" pitchFamily="18" charset="0"/>
              </a:rPr>
              <a:t>What kind of ripple effects could that have for your program? Consider the Intergenerational Protective Circles of Care.</a:t>
            </a:r>
          </a:p>
          <a:p>
            <a:pPr marL="457200" marR="0">
              <a:lnSpc>
                <a:spcPct val="107000"/>
              </a:lnSpc>
              <a:spcBef>
                <a:spcPts val="0"/>
              </a:spcBef>
              <a:spcAft>
                <a:spcPts val="800"/>
              </a:spcAft>
            </a:pPr>
            <a:r>
              <a:rPr lang="en-US" sz="1800" b="1"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Say:</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Break into your groups and, using all the resources you have been given so far, pull together some answers for these questions. Feel free to use flip chart paper to write out your ideas. You can draw out your ideas, use </a:t>
            </a:r>
            <a:r>
              <a:rPr lang="en-US" sz="1800" dirty="0" err="1">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eaglemaps</a:t>
            </a:r>
            <a:r>
              <a:rPr lang="en-US" sz="18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 and/or write up a narrative—however you want to think about your vision.</a:t>
            </a:r>
          </a:p>
          <a:p>
            <a:pPr marL="457200" marR="0">
              <a:lnSpc>
                <a:spcPct val="107000"/>
              </a:lnSpc>
              <a:spcBef>
                <a:spcPts val="0"/>
              </a:spcBef>
              <a:spcAft>
                <a:spcPts val="800"/>
              </a:spcAft>
            </a:pPr>
            <a:r>
              <a:rPr lang="en-US" sz="1800" b="1"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Do:</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Break participants into groups. Give them 20 minutes to discuss the questions.</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Bring participants back together and give each group five minutes to debrief the larger group on what they covered.</a:t>
            </a:r>
          </a:p>
        </p:txBody>
      </p:sp>
      <p:sp>
        <p:nvSpPr>
          <p:cNvPr id="4" name="Slide Number Placeholder 3"/>
          <p:cNvSpPr>
            <a:spLocks noGrp="1"/>
          </p:cNvSpPr>
          <p:nvPr>
            <p:ph type="sldNum" sz="quarter" idx="5"/>
          </p:nvPr>
        </p:nvSpPr>
        <p:spPr/>
        <p:txBody>
          <a:bodyPr/>
          <a:lstStyle/>
          <a:p>
            <a:fld id="{F2CEEFDC-6AF8-4186-BB7C-197822D41378}" type="slidenum">
              <a:rPr lang="en-US" smtClean="0"/>
              <a:t>24</a:t>
            </a:fld>
            <a:endParaRPr lang="en-US"/>
          </a:p>
        </p:txBody>
      </p:sp>
    </p:spTree>
    <p:extLst>
      <p:ext uri="{BB962C8B-B14F-4D97-AF65-F5344CB8AC3E}">
        <p14:creationId xmlns:p14="http://schemas.microsoft.com/office/powerpoint/2010/main" val="13058142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cap="small" dirty="0">
                <a:effectLst/>
                <a:latin typeface="Open Sans" panose="020B0606030504020204" pitchFamily="34" charset="0"/>
                <a:ea typeface="Calibri" panose="020F0502020204030204" pitchFamily="34" charset="0"/>
                <a:cs typeface="Times New Roman" panose="02020603050405020304" pitchFamily="18" charset="0"/>
              </a:rPr>
              <a:t>15 minutes</a:t>
            </a:r>
          </a:p>
          <a:p>
            <a:pPr marL="457200" marR="0">
              <a:lnSpc>
                <a:spcPct val="107000"/>
              </a:lnSpc>
              <a:spcBef>
                <a:spcPts val="0"/>
              </a:spcBef>
              <a:spcAft>
                <a:spcPts val="800"/>
              </a:spcAft>
            </a:pPr>
            <a:r>
              <a:rPr lang="en-US" sz="1800" b="1"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Say:</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As you think about the content of today, remember to always take an eagle’s view to remember that each of us can embrace a leadership moment. Sovereignty begins with each of us.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When you take an eagle’s view, remember to consider everything that is going on because you are making decisions for the next seven generations.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I also want to remind you that effective leadership is active and reflective. Taking a view from above the fray provides a holistic approach to see patterns, relationships, contexts, and visionary practices. In the fall, the eagle’s view takes a highly reflective nature, remembering to celebrate our successes from the year and look at where we go next.</a:t>
            </a:r>
          </a:p>
          <a:p>
            <a:pPr marL="457200" marR="0">
              <a:lnSpc>
                <a:spcPct val="107000"/>
              </a:lnSpc>
              <a:spcBef>
                <a:spcPts val="0"/>
              </a:spcBef>
              <a:spcAft>
                <a:spcPts val="800"/>
              </a:spcAft>
            </a:pPr>
            <a:r>
              <a:rPr lang="en-US" sz="1800" b="1" dirty="0">
                <a:solidFill>
                  <a:srgbClr val="663C14"/>
                </a:solidFill>
                <a:effectLst/>
                <a:latin typeface="Open Sans" panose="020B0606030504020204" pitchFamily="34" charset="0"/>
                <a:ea typeface="Calibri" panose="020F0502020204030204" pitchFamily="34" charset="0"/>
                <a:cs typeface="Times New Roman" panose="02020603050405020304" pitchFamily="18" charset="0"/>
              </a:rPr>
              <a:t>Ask: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663C14"/>
                </a:solidFill>
                <a:effectLst/>
                <a:latin typeface="Open Sans" panose="020B0606030504020204" pitchFamily="34" charset="0"/>
                <a:ea typeface="Calibri" panose="020F0502020204030204" pitchFamily="34" charset="0"/>
                <a:cs typeface="Times New Roman" panose="02020603050405020304" pitchFamily="18" charset="0"/>
              </a:rPr>
              <a:t>How are you feeling about today’s training session? Can you share some of what you have learned so far?</a:t>
            </a:r>
          </a:p>
          <a:p>
            <a:pPr marL="457200" marR="0">
              <a:lnSpc>
                <a:spcPct val="107000"/>
              </a:lnSpc>
              <a:spcBef>
                <a:spcPts val="0"/>
              </a:spcBef>
              <a:spcAft>
                <a:spcPts val="800"/>
              </a:spcAft>
            </a:pPr>
            <a:r>
              <a:rPr lang="en-US" sz="1800" b="1"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Do:</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Provide a few minutes for participants to discuss the learning so far.</a:t>
            </a:r>
          </a:p>
        </p:txBody>
      </p:sp>
      <p:sp>
        <p:nvSpPr>
          <p:cNvPr id="4" name="Slide Number Placeholder 3"/>
          <p:cNvSpPr>
            <a:spLocks noGrp="1"/>
          </p:cNvSpPr>
          <p:nvPr>
            <p:ph type="sldNum" sz="quarter" idx="5"/>
          </p:nvPr>
        </p:nvSpPr>
        <p:spPr/>
        <p:txBody>
          <a:bodyPr/>
          <a:lstStyle/>
          <a:p>
            <a:fld id="{F2CEEFDC-6AF8-4186-BB7C-197822D41378}" type="slidenum">
              <a:rPr lang="en-US" smtClean="0"/>
              <a:t>25</a:t>
            </a:fld>
            <a:endParaRPr lang="en-US"/>
          </a:p>
        </p:txBody>
      </p:sp>
    </p:spTree>
    <p:extLst>
      <p:ext uri="{BB962C8B-B14F-4D97-AF65-F5344CB8AC3E}">
        <p14:creationId xmlns:p14="http://schemas.microsoft.com/office/powerpoint/2010/main" val="31338619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cap="small" dirty="0">
                <a:effectLst/>
                <a:latin typeface="Open Sans" panose="020B0606030504020204" pitchFamily="34" charset="0"/>
                <a:ea typeface="Calibri" panose="020F0502020204030204" pitchFamily="34" charset="0"/>
                <a:cs typeface="Times New Roman" panose="02020603050405020304" pitchFamily="18" charset="0"/>
              </a:rPr>
              <a:t>5 minutes</a:t>
            </a:r>
          </a:p>
          <a:p>
            <a:pPr marL="457200" marR="0">
              <a:lnSpc>
                <a:spcPct val="107000"/>
              </a:lnSpc>
              <a:spcBef>
                <a:spcPts val="0"/>
              </a:spcBef>
              <a:spcAft>
                <a:spcPts val="800"/>
              </a:spcAft>
            </a:pPr>
            <a:r>
              <a:rPr lang="en-US" sz="1800" b="1"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Say:</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As we close out our training day, we are always grateful for the sharing and engagement from this group. Each of us believe deeply in this training, and we are honored to be the ones to share it with you.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Enjoy your evening, and we will see you at the next session!</a:t>
            </a:r>
          </a:p>
        </p:txBody>
      </p:sp>
      <p:sp>
        <p:nvSpPr>
          <p:cNvPr id="4" name="Slide Number Placeholder 3"/>
          <p:cNvSpPr>
            <a:spLocks noGrp="1"/>
          </p:cNvSpPr>
          <p:nvPr>
            <p:ph type="sldNum" sz="quarter" idx="5"/>
          </p:nvPr>
        </p:nvSpPr>
        <p:spPr/>
        <p:txBody>
          <a:bodyPr/>
          <a:lstStyle/>
          <a:p>
            <a:fld id="{F2CEEFDC-6AF8-4186-BB7C-197822D41378}" type="slidenum">
              <a:rPr lang="en-US" smtClean="0"/>
              <a:t>26</a:t>
            </a:fld>
            <a:endParaRPr lang="en-US"/>
          </a:p>
        </p:txBody>
      </p:sp>
    </p:spTree>
    <p:extLst>
      <p:ext uri="{BB962C8B-B14F-4D97-AF65-F5344CB8AC3E}">
        <p14:creationId xmlns:p14="http://schemas.microsoft.com/office/powerpoint/2010/main" val="955435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cap="small" dirty="0">
                <a:effectLst/>
                <a:latin typeface="Open Sans" panose="020B0606030504020204" pitchFamily="34" charset="0"/>
                <a:ea typeface="Calibri" panose="020F0502020204030204" pitchFamily="34" charset="0"/>
                <a:cs typeface="Times New Roman" panose="02020603050405020304" pitchFamily="18" charset="0"/>
              </a:rPr>
              <a:t>5 minutes</a:t>
            </a:r>
          </a:p>
          <a:p>
            <a:pPr marL="457200" marR="0">
              <a:lnSpc>
                <a:spcPct val="107000"/>
              </a:lnSpc>
              <a:spcBef>
                <a:spcPts val="0"/>
              </a:spcBef>
              <a:spcAft>
                <a:spcPts val="800"/>
              </a:spcAft>
            </a:pPr>
            <a:r>
              <a:rPr lang="en-US" sz="1800" b="1"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Say:</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We want to remind you to take care of yourself and reach out for help if needed. This slide notes some available resources, and we are always here to talk if needed. </a:t>
            </a:r>
          </a:p>
        </p:txBody>
      </p:sp>
      <p:sp>
        <p:nvSpPr>
          <p:cNvPr id="4" name="Slide Number Placeholder 3"/>
          <p:cNvSpPr>
            <a:spLocks noGrp="1"/>
          </p:cNvSpPr>
          <p:nvPr>
            <p:ph type="sldNum" sz="quarter" idx="5"/>
          </p:nvPr>
        </p:nvSpPr>
        <p:spPr/>
        <p:txBody>
          <a:bodyPr/>
          <a:lstStyle/>
          <a:p>
            <a:fld id="{F2CEEFDC-6AF8-4186-BB7C-197822D41378}" type="slidenum">
              <a:rPr lang="en-US" smtClean="0"/>
              <a:t>3</a:t>
            </a:fld>
            <a:endParaRPr lang="en-US"/>
          </a:p>
        </p:txBody>
      </p:sp>
    </p:spTree>
    <p:extLst>
      <p:ext uri="{BB962C8B-B14F-4D97-AF65-F5344CB8AC3E}">
        <p14:creationId xmlns:p14="http://schemas.microsoft.com/office/powerpoint/2010/main" val="1238448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cap="small" dirty="0">
                <a:effectLst/>
                <a:latin typeface="Open Sans" panose="020B0606030504020204" pitchFamily="34" charset="0"/>
                <a:ea typeface="Calibri" panose="020F0502020204030204" pitchFamily="34" charset="0"/>
                <a:cs typeface="Times New Roman" panose="02020603050405020304" pitchFamily="18" charset="0"/>
              </a:rPr>
              <a:t>5 minutes</a:t>
            </a:r>
          </a:p>
          <a:p>
            <a:pPr marL="457200" marR="0">
              <a:lnSpc>
                <a:spcPct val="107000"/>
              </a:lnSpc>
              <a:spcBef>
                <a:spcPts val="0"/>
              </a:spcBef>
              <a:spcAft>
                <a:spcPts val="800"/>
              </a:spcAft>
            </a:pPr>
            <a:r>
              <a:rPr lang="en-US" sz="1800" b="1"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Say: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Here is an opportunity to revisit the foundation of this training. Review what is on the slide and let me know if you have any questions.</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Facilitator Note:</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 This is what is on the slide. You can pick a topic from below to discuss:</a:t>
            </a:r>
          </a:p>
          <a:p>
            <a:pPr marL="0" marR="0">
              <a:lnSpc>
                <a:spcPct val="107000"/>
              </a:lnSpc>
              <a:spcBef>
                <a:spcPts val="1000"/>
              </a:spcBef>
              <a:spcAft>
                <a:spcPts val="1000"/>
              </a:spcAft>
            </a:pP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How you lead and the choices you make can have ripple effects. Success in tribal child welfare programs is achieved when tribal child welfare leaders, tribal leaders, and the community work together and know children are sacred gifts who need to be connected to kin, community, and their environment. These collaborations provide a collective vision to honor the rights of Indigenous children for the next seven generations. </a:t>
            </a:r>
          </a:p>
          <a:p>
            <a:pPr marL="0" marR="0">
              <a:lnSpc>
                <a:spcPct val="107000"/>
              </a:lnSpc>
              <a:spcBef>
                <a:spcPts val="1000"/>
              </a:spcBef>
              <a:spcAft>
                <a:spcPts val="1000"/>
              </a:spcAft>
            </a:pP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The intention of this training is to help you build upon your Indigenous leadership skills to create more strength and resiliency for your program. Our hope is that you will find universal connections to your own nation’s cultural beliefs and that you will bring your unique perspective to our conversations, so we can all work together to build upon tribal sovereignty. </a:t>
            </a:r>
          </a:p>
          <a:p>
            <a:pPr marL="0" marR="0">
              <a:lnSpc>
                <a:spcPct val="107000"/>
              </a:lnSpc>
              <a:spcBef>
                <a:spcPts val="1000"/>
              </a:spcBef>
              <a:spcAft>
                <a:spcPts val="1000"/>
              </a:spcAft>
            </a:pP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Tribes who want to implement the training locally can use their own cultural beliefs, practices, and values. No landscape is the same, and all seeds need special conditions to successfully grow. What you can grow may be limited by the resources you have available. Or you may need to change your environment to grow what is needed to serve your people. We honor and respect all the landscapes you are bringing together in this room, and we hope you can find universal truths in the materials we provide. </a:t>
            </a:r>
          </a:p>
          <a:p>
            <a:pPr marL="0" marR="0">
              <a:lnSpc>
                <a:spcPct val="107000"/>
              </a:lnSpc>
              <a:spcBef>
                <a:spcPts val="1000"/>
              </a:spcBef>
              <a:spcAft>
                <a:spcPts val="1000"/>
              </a:spcAft>
            </a:pP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Throughout this training, we will explore the historical events that shaped our current realities and consider the future of our tribal nations for the next seven generations.</a:t>
            </a:r>
          </a:p>
        </p:txBody>
      </p:sp>
      <p:sp>
        <p:nvSpPr>
          <p:cNvPr id="4" name="Slide Number Placeholder 3"/>
          <p:cNvSpPr>
            <a:spLocks noGrp="1"/>
          </p:cNvSpPr>
          <p:nvPr>
            <p:ph type="sldNum" sz="quarter" idx="5"/>
          </p:nvPr>
        </p:nvSpPr>
        <p:spPr/>
        <p:txBody>
          <a:bodyPr/>
          <a:lstStyle/>
          <a:p>
            <a:fld id="{F2CEEFDC-6AF8-4186-BB7C-197822D41378}" type="slidenum">
              <a:rPr lang="en-US" smtClean="0"/>
              <a:t>4</a:t>
            </a:fld>
            <a:endParaRPr lang="en-US"/>
          </a:p>
        </p:txBody>
      </p:sp>
    </p:spTree>
    <p:extLst>
      <p:ext uri="{BB962C8B-B14F-4D97-AF65-F5344CB8AC3E}">
        <p14:creationId xmlns:p14="http://schemas.microsoft.com/office/powerpoint/2010/main" val="887113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000" cap="small" dirty="0">
                <a:effectLst/>
                <a:latin typeface="Open Sans" panose="020B0606030504020204" pitchFamily="34" charset="0"/>
                <a:ea typeface="Calibri" panose="020F0502020204030204" pitchFamily="34" charset="0"/>
                <a:cs typeface="Times New Roman" panose="02020603050405020304" pitchFamily="18" charset="0"/>
              </a:rPr>
              <a:t>5 minutes</a:t>
            </a:r>
          </a:p>
          <a:p>
            <a:pPr marL="457200" marR="0">
              <a:lnSpc>
                <a:spcPct val="107000"/>
              </a:lnSpc>
              <a:spcBef>
                <a:spcPts val="0"/>
              </a:spcBef>
              <a:spcAft>
                <a:spcPts val="800"/>
              </a:spcAft>
            </a:pPr>
            <a:r>
              <a:rPr lang="en-US" sz="1000" b="1"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Do:</a:t>
            </a:r>
          </a:p>
          <a:p>
            <a:pPr marL="342900" marR="0" lvl="0" indent="-342900">
              <a:lnSpc>
                <a:spcPct val="107000"/>
              </a:lnSpc>
              <a:spcBef>
                <a:spcPts val="400"/>
              </a:spcBef>
              <a:spcAft>
                <a:spcPts val="400"/>
              </a:spcAft>
              <a:buFont typeface="Symbol" panose="05050102010706020507" pitchFamily="18" charset="2"/>
              <a:buChar char=""/>
            </a:pPr>
            <a:r>
              <a:rPr lang="en-US" sz="1000"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Review the day’s agenda:</a:t>
            </a:r>
          </a:p>
          <a:p>
            <a:pPr marL="742950" marR="0" lvl="1" indent="-285750">
              <a:lnSpc>
                <a:spcPct val="107000"/>
              </a:lnSpc>
              <a:spcBef>
                <a:spcPts val="400"/>
              </a:spcBef>
              <a:spcAft>
                <a:spcPts val="400"/>
              </a:spcAft>
              <a:buFont typeface="Courier New" panose="02070309020205020404" pitchFamily="49" charset="0"/>
              <a:buChar char="o"/>
            </a:pPr>
            <a:r>
              <a:rPr lang="en-US" sz="1000"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Indigenous Circles of Leading – An Eagle’s View</a:t>
            </a:r>
          </a:p>
          <a:p>
            <a:pPr marL="742950" marR="0" lvl="1" indent="-285750">
              <a:lnSpc>
                <a:spcPct val="107000"/>
              </a:lnSpc>
              <a:spcBef>
                <a:spcPts val="400"/>
              </a:spcBef>
              <a:spcAft>
                <a:spcPts val="400"/>
              </a:spcAft>
              <a:buFont typeface="Courier New" panose="02070309020205020404" pitchFamily="49" charset="0"/>
              <a:buChar char="o"/>
            </a:pPr>
            <a:r>
              <a:rPr lang="en-US" sz="1000"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The Honorable Harvest</a:t>
            </a:r>
          </a:p>
          <a:p>
            <a:pPr marL="742950" marR="0" lvl="1" indent="-285750">
              <a:lnSpc>
                <a:spcPct val="107000"/>
              </a:lnSpc>
              <a:spcBef>
                <a:spcPts val="400"/>
              </a:spcBef>
              <a:spcAft>
                <a:spcPts val="400"/>
              </a:spcAft>
              <a:buFont typeface="Courier New" panose="02070309020205020404" pitchFamily="49" charset="0"/>
              <a:buChar char="o"/>
            </a:pPr>
            <a:r>
              <a:rPr lang="en-US" sz="1000"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Harvesting Through Adaptive Change</a:t>
            </a:r>
          </a:p>
          <a:p>
            <a:pPr marL="742950" marR="0" lvl="1" indent="-285750">
              <a:lnSpc>
                <a:spcPct val="107000"/>
              </a:lnSpc>
              <a:spcBef>
                <a:spcPts val="400"/>
              </a:spcBef>
              <a:spcAft>
                <a:spcPts val="400"/>
              </a:spcAft>
              <a:buFont typeface="Courier New" panose="02070309020205020404" pitchFamily="49" charset="0"/>
              <a:buChar char="o"/>
            </a:pPr>
            <a:r>
              <a:rPr lang="en-US" sz="1000" dirty="0" err="1">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Eaglemapping</a:t>
            </a:r>
            <a:endParaRPr lang="en-US" sz="1000"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400"/>
              </a:spcBef>
              <a:spcAft>
                <a:spcPts val="400"/>
              </a:spcAft>
              <a:buFont typeface="Courier New" panose="02070309020205020404" pitchFamily="49" charset="0"/>
              <a:buChar char="o"/>
            </a:pPr>
            <a:r>
              <a:rPr lang="en-US" sz="1000"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Your </a:t>
            </a:r>
            <a:r>
              <a:rPr lang="en-US" sz="1000" dirty="0" err="1">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Eaglemap</a:t>
            </a:r>
            <a:r>
              <a:rPr lang="en-US" sz="1000"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 Activity</a:t>
            </a:r>
          </a:p>
          <a:p>
            <a:pPr marL="742950" marR="0" lvl="1" indent="-285750">
              <a:lnSpc>
                <a:spcPct val="107000"/>
              </a:lnSpc>
              <a:spcBef>
                <a:spcPts val="400"/>
              </a:spcBef>
              <a:spcAft>
                <a:spcPts val="400"/>
              </a:spcAft>
              <a:buFont typeface="Courier New" panose="02070309020205020404" pitchFamily="49" charset="0"/>
              <a:buChar char="o"/>
            </a:pPr>
            <a:r>
              <a:rPr lang="en-US" sz="1000"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Indigenous Adaptive Leadership in Practice</a:t>
            </a:r>
          </a:p>
          <a:p>
            <a:pPr marL="742950" marR="0" lvl="1" indent="-285750">
              <a:lnSpc>
                <a:spcPct val="107000"/>
              </a:lnSpc>
              <a:spcBef>
                <a:spcPts val="400"/>
              </a:spcBef>
              <a:spcAft>
                <a:spcPts val="400"/>
              </a:spcAft>
              <a:buFont typeface="Courier New" panose="02070309020205020404" pitchFamily="49" charset="0"/>
              <a:buChar char="o"/>
            </a:pPr>
            <a:r>
              <a:rPr lang="en-US" sz="1000"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Mobilizing People: Leadership Moments</a:t>
            </a:r>
          </a:p>
          <a:p>
            <a:pPr marL="742950" marR="0" lvl="1" indent="-285750">
              <a:lnSpc>
                <a:spcPct val="107000"/>
              </a:lnSpc>
              <a:spcBef>
                <a:spcPts val="400"/>
              </a:spcBef>
              <a:spcAft>
                <a:spcPts val="400"/>
              </a:spcAft>
              <a:buFont typeface="Courier New" panose="02070309020205020404" pitchFamily="49" charset="0"/>
              <a:buChar char="o"/>
            </a:pPr>
            <a:r>
              <a:rPr lang="en-US" sz="1000"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Immunity to Change</a:t>
            </a:r>
          </a:p>
          <a:p>
            <a:pPr marL="742950" marR="0" lvl="1" indent="-285750">
              <a:lnSpc>
                <a:spcPct val="107000"/>
              </a:lnSpc>
              <a:spcBef>
                <a:spcPts val="400"/>
              </a:spcBef>
              <a:spcAft>
                <a:spcPts val="400"/>
              </a:spcAft>
              <a:buFont typeface="Courier New" panose="02070309020205020404" pitchFamily="49" charset="0"/>
              <a:buChar char="o"/>
            </a:pPr>
            <a:r>
              <a:rPr lang="en-US" sz="1000"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Identifying Resistance in the Workplace</a:t>
            </a:r>
          </a:p>
          <a:p>
            <a:pPr marL="742950" marR="0" lvl="1" indent="-285750">
              <a:lnSpc>
                <a:spcPct val="107000"/>
              </a:lnSpc>
              <a:spcBef>
                <a:spcPts val="400"/>
              </a:spcBef>
              <a:spcAft>
                <a:spcPts val="400"/>
              </a:spcAft>
              <a:buFont typeface="Courier New" panose="02070309020205020404" pitchFamily="49" charset="0"/>
              <a:buChar char="o"/>
            </a:pPr>
            <a:r>
              <a:rPr lang="en-US" sz="1000"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Mindfulness in Adaptive Leadership</a:t>
            </a:r>
          </a:p>
          <a:p>
            <a:pPr marL="742950" marR="0" lvl="1" indent="-285750">
              <a:lnSpc>
                <a:spcPct val="107000"/>
              </a:lnSpc>
              <a:spcBef>
                <a:spcPts val="400"/>
              </a:spcBef>
              <a:spcAft>
                <a:spcPts val="400"/>
              </a:spcAft>
              <a:buFont typeface="Courier New" panose="02070309020205020404" pitchFamily="49" charset="0"/>
              <a:buChar char="o"/>
            </a:pPr>
            <a:r>
              <a:rPr lang="en-US" sz="1000"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Margaret’s Story</a:t>
            </a:r>
          </a:p>
          <a:p>
            <a:pPr marL="742950" marR="0" lvl="1" indent="-285750">
              <a:lnSpc>
                <a:spcPct val="107000"/>
              </a:lnSpc>
              <a:spcBef>
                <a:spcPts val="400"/>
              </a:spcBef>
              <a:spcAft>
                <a:spcPts val="400"/>
              </a:spcAft>
              <a:buFont typeface="Courier New" panose="02070309020205020404" pitchFamily="49" charset="0"/>
              <a:buChar char="o"/>
            </a:pPr>
            <a:r>
              <a:rPr lang="en-US" sz="1000"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Closing</a:t>
            </a:r>
          </a:p>
          <a:p>
            <a:pPr marL="457200" marR="0">
              <a:lnSpc>
                <a:spcPct val="107000"/>
              </a:lnSpc>
              <a:spcBef>
                <a:spcPts val="0"/>
              </a:spcBef>
              <a:spcAft>
                <a:spcPts val="800"/>
              </a:spcAft>
            </a:pPr>
            <a:r>
              <a:rPr lang="en-US" sz="1000" b="1" dirty="0">
                <a:solidFill>
                  <a:srgbClr val="3F5720"/>
                </a:solidFill>
                <a:effectLst/>
                <a:latin typeface="Open Sans" panose="020B0606030504020204" pitchFamily="34" charset="0"/>
                <a:ea typeface="Open Sans" panose="020B0606030504020204" pitchFamily="34" charset="0"/>
                <a:cs typeface="Open Sans" panose="020B0606030504020204" pitchFamily="34" charset="0"/>
              </a:rPr>
              <a:t>Do:</a:t>
            </a:r>
            <a:endParaRPr lang="en-US" sz="1000" b="1"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400"/>
              </a:spcAft>
              <a:buFont typeface="Symbol" panose="05050102010706020507" pitchFamily="18" charset="2"/>
              <a:buChar char=""/>
            </a:pPr>
            <a:r>
              <a:rPr lang="en-US" sz="1000"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Remind everyone that they received a participant workbook that they will be using for the training day.</a:t>
            </a:r>
          </a:p>
        </p:txBody>
      </p:sp>
      <p:sp>
        <p:nvSpPr>
          <p:cNvPr id="4" name="Slide Number Placeholder 3"/>
          <p:cNvSpPr>
            <a:spLocks noGrp="1"/>
          </p:cNvSpPr>
          <p:nvPr>
            <p:ph type="sldNum" sz="quarter" idx="5"/>
          </p:nvPr>
        </p:nvSpPr>
        <p:spPr/>
        <p:txBody>
          <a:bodyPr/>
          <a:lstStyle/>
          <a:p>
            <a:fld id="{F2CEEFDC-6AF8-4186-BB7C-197822D41378}" type="slidenum">
              <a:rPr lang="en-US" smtClean="0"/>
              <a:t>5</a:t>
            </a:fld>
            <a:endParaRPr lang="en-US"/>
          </a:p>
        </p:txBody>
      </p:sp>
    </p:spTree>
    <p:extLst>
      <p:ext uri="{BB962C8B-B14F-4D97-AF65-F5344CB8AC3E}">
        <p14:creationId xmlns:p14="http://schemas.microsoft.com/office/powerpoint/2010/main" val="1401442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cap="small" dirty="0">
                <a:effectLst/>
                <a:latin typeface="Open Sans" panose="020B0606030504020204" pitchFamily="34" charset="0"/>
                <a:ea typeface="Calibri" panose="020F0502020204030204" pitchFamily="34" charset="0"/>
                <a:cs typeface="Times New Roman" panose="02020603050405020304" pitchFamily="18" charset="0"/>
              </a:rPr>
              <a:t>35 minutes</a:t>
            </a:r>
          </a:p>
          <a:p>
            <a:pPr marL="457200" marR="0">
              <a:lnSpc>
                <a:spcPct val="107000"/>
              </a:lnSpc>
              <a:spcBef>
                <a:spcPts val="0"/>
              </a:spcBef>
              <a:spcAft>
                <a:spcPts val="800"/>
              </a:spcAft>
            </a:pPr>
            <a:r>
              <a:rPr lang="en-US" sz="1800" b="1"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Say: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We continue to feel that this gathering space is such a blessing. We are ready to continue the bingo game that we started during our first session. Let’s see how many more squares you can fill this morning!</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Facilitator Note:</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 Here are the bingo instructions to refresh your memory from the summer training session. </a:t>
            </a:r>
          </a:p>
          <a:p>
            <a:pPr marL="0" marR="0">
              <a:lnSpc>
                <a:spcPct val="107000"/>
              </a:lnSpc>
              <a:spcBef>
                <a:spcPts val="1000"/>
              </a:spcBef>
              <a:spcAft>
                <a:spcPts val="1000"/>
              </a:spcAft>
            </a:pP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Tell your story and ask others for their story. Break into a group of three for 10 minutes and choose a topic in a square; then each of you share a story. Write in </a:t>
            </a: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their </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answers below the topic on your card. We will do three rounds of interaction each morning. Throughout the next few days of training, you will have additional opportunities to fill in your squares. The object of “Storytelling Bingo” is to fill in each square for “Blackout Bingo” (every square to be filled). </a:t>
            </a:r>
          </a:p>
        </p:txBody>
      </p:sp>
      <p:sp>
        <p:nvSpPr>
          <p:cNvPr id="4" name="Slide Number Placeholder 3"/>
          <p:cNvSpPr>
            <a:spLocks noGrp="1"/>
          </p:cNvSpPr>
          <p:nvPr>
            <p:ph type="sldNum" sz="quarter" idx="5"/>
          </p:nvPr>
        </p:nvSpPr>
        <p:spPr/>
        <p:txBody>
          <a:bodyPr/>
          <a:lstStyle/>
          <a:p>
            <a:fld id="{F2CEEFDC-6AF8-4186-BB7C-197822D41378}" type="slidenum">
              <a:rPr lang="en-US" smtClean="0"/>
              <a:t>6</a:t>
            </a:fld>
            <a:endParaRPr lang="en-US"/>
          </a:p>
        </p:txBody>
      </p:sp>
    </p:spTree>
    <p:extLst>
      <p:ext uri="{BB962C8B-B14F-4D97-AF65-F5344CB8AC3E}">
        <p14:creationId xmlns:p14="http://schemas.microsoft.com/office/powerpoint/2010/main" val="2330161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cap="small" dirty="0">
                <a:effectLst/>
                <a:latin typeface="Open Sans" panose="020B0606030504020204" pitchFamily="34" charset="0"/>
                <a:ea typeface="Calibri" panose="020F0502020204030204" pitchFamily="34" charset="0"/>
                <a:cs typeface="Times New Roman" panose="02020603050405020304" pitchFamily="18" charset="0"/>
              </a:rPr>
              <a:t>10 minutes</a:t>
            </a:r>
          </a:p>
          <a:p>
            <a:pPr marL="457200" marR="0">
              <a:lnSpc>
                <a:spcPct val="107000"/>
              </a:lnSpc>
              <a:spcBef>
                <a:spcPts val="0"/>
              </a:spcBef>
              <a:spcAft>
                <a:spcPts val="800"/>
              </a:spcAft>
            </a:pPr>
            <a:r>
              <a:rPr lang="en-US" sz="1800" b="1"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Say:</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Each session we take a quick review of the Indigenous Circles of Leading model from an eagle’s view as we move into another season.</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The Indigenous Circles of Leading and the Intergenerational Protective Circles of Care are our guide. Consider a parallel to the workplace and the time and purpose for all things. The fall season is the time for recognition and celebration of personal mastery and reviewing and adapting strategic plans. As we begin preparing for the next steps in organizational planning, we consider our continuous quality improvement through returning to our shared vision and purpose by interviewing staff, community, key stakeholders, and others for feedback. This process is much like in the fall when we are removing dead leaves, cutting things back, and planting new bulb flowers for the spring. The fall comes to us with a flurry of color, whose beauty we can absorb while taking an eagle’s view of our organization.</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As a general overview, the Indigenous Circles of Leading illustrates an eagle’s view of the interconnectedness we have with all relations. Whether we are Native or non-Native, we are serving Native children and families, and understanding this way of leading for finding healing, reconciliation, and resiliency within the communities promotes better outcomes for our future. You will remember some of this information from the Indigenous Circles of Leading video that you watched as part of your time with your coaches before our training sessions began.</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Understanding our interconnectedness as a tribal child welfare leader is the foundation to building upon the Indigenous Circles of Leading.</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We spent time in the second session in summer learning about that time of growth, which mobilizes and grounds resources. Growth continues through practice, energy, team building, focusing, and modeling self-care while recognizing trauma. We bring this model back to you this morning as a review. Now, we move into the fall season.</a:t>
            </a:r>
          </a:p>
        </p:txBody>
      </p:sp>
      <p:sp>
        <p:nvSpPr>
          <p:cNvPr id="4" name="Slide Number Placeholder 3"/>
          <p:cNvSpPr>
            <a:spLocks noGrp="1"/>
          </p:cNvSpPr>
          <p:nvPr>
            <p:ph type="sldNum" sz="quarter" idx="5"/>
          </p:nvPr>
        </p:nvSpPr>
        <p:spPr/>
        <p:txBody>
          <a:bodyPr/>
          <a:lstStyle/>
          <a:p>
            <a:fld id="{F2CEEFDC-6AF8-4186-BB7C-197822D41378}" type="slidenum">
              <a:rPr lang="en-US" smtClean="0"/>
              <a:t>7</a:t>
            </a:fld>
            <a:endParaRPr lang="en-US"/>
          </a:p>
        </p:txBody>
      </p:sp>
    </p:spTree>
    <p:extLst>
      <p:ext uri="{BB962C8B-B14F-4D97-AF65-F5344CB8AC3E}">
        <p14:creationId xmlns:p14="http://schemas.microsoft.com/office/powerpoint/2010/main" val="1666540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800"/>
              </a:spcAft>
            </a:pPr>
            <a:r>
              <a:rPr lang="en-US" sz="1800" cap="small" dirty="0">
                <a:effectLst/>
                <a:latin typeface="Open Sans" panose="020B0606030504020204" pitchFamily="34" charset="0"/>
                <a:ea typeface="Calibri" panose="020F0502020204030204" pitchFamily="34" charset="0"/>
                <a:cs typeface="Times New Roman" panose="02020603050405020304" pitchFamily="18" charset="0"/>
              </a:rPr>
              <a:t>10 minutes </a:t>
            </a:r>
          </a:p>
          <a:p>
            <a:pPr marL="457200" marR="0">
              <a:lnSpc>
                <a:spcPct val="107000"/>
              </a:lnSpc>
              <a:spcBef>
                <a:spcPts val="0"/>
              </a:spcBef>
              <a:spcAft>
                <a:spcPts val="800"/>
              </a:spcAft>
            </a:pPr>
            <a:r>
              <a:rPr lang="en-US" sz="1800" b="1"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Say:</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We are continuing our training journey through the seasons. For day three, we’re entering the fall.</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The learning outcomes for today’s session are listed here and in your workbook. Please take a moment to read the outcomes [or have participants read them out loud].</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The weather is cooler, and animals are beginning to prepare for the winter. Many of our tribal celebrations and harvests are in the fall season.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To everything there is a season and time for every purpose. It’s a time to take stock in what we have and prepare for winter. Squirrels and other animals are gathering and storing food. Some tribal ceremonies are being held to honor the harvest through reciprocity. In this session, we begin to review and explore concepts in Indigenous adaptive leadership to consider changes for enhancing leadership practice.</a:t>
            </a:r>
          </a:p>
        </p:txBody>
      </p:sp>
      <p:sp>
        <p:nvSpPr>
          <p:cNvPr id="4" name="Slide Number Placeholder 3"/>
          <p:cNvSpPr>
            <a:spLocks noGrp="1"/>
          </p:cNvSpPr>
          <p:nvPr>
            <p:ph type="sldNum" sz="quarter" idx="5"/>
          </p:nvPr>
        </p:nvSpPr>
        <p:spPr/>
        <p:txBody>
          <a:bodyPr/>
          <a:lstStyle/>
          <a:p>
            <a:fld id="{F2CEEFDC-6AF8-4186-BB7C-197822D41378}" type="slidenum">
              <a:rPr lang="en-US" smtClean="0"/>
              <a:t>8</a:t>
            </a:fld>
            <a:endParaRPr lang="en-US"/>
          </a:p>
        </p:txBody>
      </p:sp>
    </p:spTree>
    <p:extLst>
      <p:ext uri="{BB962C8B-B14F-4D97-AF65-F5344CB8AC3E}">
        <p14:creationId xmlns:p14="http://schemas.microsoft.com/office/powerpoint/2010/main" val="2554384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u="none" cap="small" dirty="0">
                <a:solidFill>
                  <a:srgbClr val="144C43"/>
                </a:solidFill>
                <a:effectLst/>
                <a:latin typeface="Open Sans" panose="020B0606030504020204" pitchFamily="34" charset="0"/>
                <a:ea typeface="Calibri" panose="020F0502020204030204" pitchFamily="34" charset="0"/>
                <a:cs typeface="Times New Roman" panose="02020603050405020304" pitchFamily="18" charset="0"/>
              </a:rPr>
              <a:t>10 minutes</a:t>
            </a:r>
            <a:endParaRPr lang="en-US" sz="1800" u="none" cap="small" dirty="0">
              <a:effectLst/>
              <a:latin typeface="Open Sans" panose="020B0606030504020204" pitchFamily="34" charset="0"/>
              <a:ea typeface="Calibri" panose="020F0502020204030204" pitchFamily="34" charset="0"/>
              <a:cs typeface="Times New Roman" panose="02020603050405020304" pitchFamily="18" charset="0"/>
            </a:endParaRP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Facilitator Note:</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 You will play this video, “The Honorable Harvest,” which is 3:31 minutes. It’s available through YouTube at </a:t>
            </a:r>
            <a:r>
              <a:rPr lang="en-US" sz="1800" u="sng" dirty="0">
                <a:solidFill>
                  <a:srgbClr val="0C5569"/>
                </a:solidFill>
                <a:effectLst/>
                <a:highlight>
                  <a:srgbClr val="FFFAEB"/>
                </a:highlight>
                <a:latin typeface="Open Sans" panose="020B0606030504020204" pitchFamily="34" charset="0"/>
                <a:ea typeface="Open Sans" panose="020B0606030504020204" pitchFamily="34" charset="0"/>
                <a:cs typeface="Open Sans" panose="020B0606030504020204" pitchFamily="34" charset="0"/>
                <a:hlinkClick r:id="rId3"/>
              </a:rPr>
              <a:t>https://youtu.be/cEm7gbIax0o</a:t>
            </a:r>
            <a:r>
              <a:rPr lang="en-US" sz="1800" u="sng" dirty="0">
                <a:solidFill>
                  <a:srgbClr val="144C43"/>
                </a:solidFill>
                <a:effectLst/>
                <a:highlight>
                  <a:srgbClr val="FFFAEB"/>
                </a:highlight>
                <a:latin typeface="Open Sans" panose="020B0606030504020204" pitchFamily="34" charset="0"/>
                <a:ea typeface="Open Sans" panose="020B0606030504020204" pitchFamily="34" charset="0"/>
                <a:cs typeface="Open Sans" panose="020B0606030504020204" pitchFamily="34" charset="0"/>
              </a:rPr>
              <a:t>.</a:t>
            </a:r>
            <a:endParaRPr lang="en-US" sz="1800"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1800" b="1"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Say: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Native author, Robin Wall Kimmerer, created this video to explain our interconnectedness with all our relatives, including our plant relatives.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In her book </a:t>
            </a:r>
            <a:r>
              <a:rPr lang="en-US" sz="1800" i="1"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Braiding Sweetgrass</a:t>
            </a:r>
            <a:r>
              <a:rPr lang="en-US" sz="18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 Robin Kimmerer provided this list of small acts in daily life. This reminds us of reciprocity, a relationship-focused, Indigenous way of being in which we give and receive. In our work, we continually seek balance and consider changes to keep in focus the interconnectedness of all things. We engage our communities through “sharing and caring” toward a common purpose.</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As you watch this, consider how this applies to child welfare interconnectedness and the seasonal perspective. </a:t>
            </a:r>
          </a:p>
          <a:p>
            <a:pPr marL="457200" marR="0">
              <a:lnSpc>
                <a:spcPct val="107000"/>
              </a:lnSpc>
              <a:spcBef>
                <a:spcPts val="0"/>
              </a:spcBef>
              <a:spcAft>
                <a:spcPts val="800"/>
              </a:spcAft>
            </a:pPr>
            <a:r>
              <a:rPr lang="en-US" sz="1800" b="1"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Do:</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Play YouTube video.</a:t>
            </a:r>
          </a:p>
          <a:p>
            <a:pPr marL="457200" marR="0">
              <a:lnSpc>
                <a:spcPct val="107000"/>
              </a:lnSpc>
              <a:spcBef>
                <a:spcPts val="0"/>
              </a:spcBef>
              <a:spcAft>
                <a:spcPts val="800"/>
              </a:spcAft>
            </a:pPr>
            <a:r>
              <a:rPr lang="en-US" sz="1800" b="1" dirty="0">
                <a:solidFill>
                  <a:srgbClr val="663C14"/>
                </a:solidFill>
                <a:effectLst/>
                <a:latin typeface="Open Sans" panose="020B0606030504020204" pitchFamily="34" charset="0"/>
                <a:ea typeface="Calibri" panose="020F0502020204030204" pitchFamily="34" charset="0"/>
                <a:cs typeface="Times New Roman" panose="02020603050405020304" pitchFamily="18" charset="0"/>
              </a:rPr>
              <a:t>Ask: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663C14"/>
                </a:solidFill>
                <a:effectLst/>
                <a:latin typeface="Open Sans" panose="020B0606030504020204" pitchFamily="34" charset="0"/>
                <a:ea typeface="Calibri" panose="020F0502020204030204" pitchFamily="34" charset="0"/>
                <a:cs typeface="Times New Roman" panose="02020603050405020304" pitchFamily="18" charset="0"/>
              </a:rPr>
              <a:t>What did you hear in this video that applies to child welfare interconnectedness and the seasonal cycles?</a:t>
            </a:r>
          </a:p>
          <a:p>
            <a:pPr marL="457200" marR="0">
              <a:lnSpc>
                <a:spcPct val="107000"/>
              </a:lnSpc>
              <a:spcBef>
                <a:spcPts val="0"/>
              </a:spcBef>
              <a:spcAft>
                <a:spcPts val="800"/>
              </a:spcAft>
            </a:pPr>
            <a:r>
              <a:rPr lang="en-US" sz="1800" b="1"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Do:</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Give participants space to talk about their ideas.</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Facilitator Note:</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 Here are items from the video that you can share if needed:</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Open Sans" panose="020B0606030504020204" pitchFamily="34" charset="0"/>
              </a:rPr>
              <a:t>•</a:t>
            </a: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 </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Reciprocity between humans and the living world is essential to healthy, resilient relationships.</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Open Sans" panose="020B0606030504020204" pitchFamily="34" charset="0"/>
              </a:rPr>
              <a:t>•</a:t>
            </a: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 </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To care for the plants and animals, we must know what they need – this transfers to children and families we serve.</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Open Sans" panose="020B0606030504020204" pitchFamily="34" charset="0"/>
              </a:rPr>
              <a:t>•</a:t>
            </a: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 </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You don’t need written protocol to treat families in a good way.</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Open Sans" panose="020B0606030504020204" pitchFamily="34" charset="0"/>
              </a:rPr>
              <a:t>•</a:t>
            </a: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 </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We need to introduce ourselves to the world around us and tell what we are here for.</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Open Sans" panose="020B0606030504020204" pitchFamily="34" charset="0"/>
              </a:rPr>
              <a:t>•</a:t>
            </a: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 </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If you are going to ask, you must listen for the answer. Be pragmatic and intuitive.</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Open Sans" panose="020B0606030504020204" pitchFamily="34" charset="0"/>
              </a:rPr>
              <a:t>•</a:t>
            </a: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 </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Taking without permission is stealing.</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Open Sans" panose="020B0606030504020204" pitchFamily="34" charset="0"/>
              </a:rPr>
              <a:t>•</a:t>
            </a: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 </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We must share what we harvest.</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Open Sans" panose="020B0606030504020204" pitchFamily="34" charset="0"/>
              </a:rPr>
              <a:t>•</a:t>
            </a: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 </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Sharing is a culture of resilience.</a:t>
            </a:r>
          </a:p>
          <a:p>
            <a:pPr marL="457200" marR="0">
              <a:lnSpc>
                <a:spcPct val="107000"/>
              </a:lnSpc>
              <a:spcBef>
                <a:spcPts val="0"/>
              </a:spcBef>
              <a:spcAft>
                <a:spcPts val="800"/>
              </a:spcAft>
            </a:pPr>
            <a:r>
              <a:rPr lang="en-US" sz="1800" b="1"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Say: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Let’s now discuss how we can take the thoughts from the honorable harvest into mobilizing our resources to support adaptive change. </a:t>
            </a:r>
          </a:p>
        </p:txBody>
      </p:sp>
      <p:sp>
        <p:nvSpPr>
          <p:cNvPr id="4" name="Slide Number Placeholder 3"/>
          <p:cNvSpPr>
            <a:spLocks noGrp="1"/>
          </p:cNvSpPr>
          <p:nvPr>
            <p:ph type="sldNum" sz="quarter" idx="5"/>
          </p:nvPr>
        </p:nvSpPr>
        <p:spPr/>
        <p:txBody>
          <a:bodyPr/>
          <a:lstStyle/>
          <a:p>
            <a:fld id="{F2CEEFDC-6AF8-4186-BB7C-197822D41378}" type="slidenum">
              <a:rPr lang="en-US" smtClean="0"/>
              <a:t>9</a:t>
            </a:fld>
            <a:endParaRPr lang="en-US"/>
          </a:p>
        </p:txBody>
      </p:sp>
    </p:spTree>
    <p:extLst>
      <p:ext uri="{BB962C8B-B14F-4D97-AF65-F5344CB8AC3E}">
        <p14:creationId xmlns:p14="http://schemas.microsoft.com/office/powerpoint/2010/main" val="3471766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19.xml"/><Relationship Id="rId5" Type="http://schemas.openxmlformats.org/officeDocument/2006/relationships/image" Target="../media/image6.png"/><Relationship Id="rId4" Type="http://schemas.openxmlformats.org/officeDocument/2006/relationships/image" Target="../media/image1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2.png"/><Relationship Id="rId7" Type="http://schemas.openxmlformats.org/officeDocument/2006/relationships/image" Target="../media/image17.png"/><Relationship Id="rId2" Type="http://schemas.openxmlformats.org/officeDocument/2006/relationships/slideMaster" Target="../slideMasters/slideMaster1.xml"/><Relationship Id="rId1" Type="http://schemas.openxmlformats.org/officeDocument/2006/relationships/tags" Target="../tags/tag21.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Master" Target="../slideMasters/slideMaster1.xml"/><Relationship Id="rId1" Type="http://schemas.openxmlformats.org/officeDocument/2006/relationships/tags" Target="../tags/tag22.xml"/><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26.xml"/><Relationship Id="rId5" Type="http://schemas.openxmlformats.org/officeDocument/2006/relationships/image" Target="../media/image6.png"/><Relationship Id="rId4"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Master" Target="../slideMasters/slideMaster1.xml"/><Relationship Id="rId1" Type="http://schemas.openxmlformats.org/officeDocument/2006/relationships/tags" Target="../tags/tag27.xml"/><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Master" Target="../slideMasters/slideMaster1.xml"/><Relationship Id="rId1" Type="http://schemas.openxmlformats.org/officeDocument/2006/relationships/tags" Target="../tags/tag30.xml"/><Relationship Id="rId4" Type="http://schemas.openxmlformats.org/officeDocument/2006/relationships/image" Target="../media/image6.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8.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Master" Target="../slideMasters/slideMaster1.xml"/><Relationship Id="rId1" Type="http://schemas.openxmlformats.org/officeDocument/2006/relationships/tags" Target="../tags/tag32.xml"/><Relationship Id="rId4"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3.xml"/><Relationship Id="rId4" Type="http://schemas.openxmlformats.org/officeDocument/2006/relationships/image" Target="../media/image21.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34.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Master" Target="../slideMasters/slideMaster1.xml"/><Relationship Id="rId1" Type="http://schemas.openxmlformats.org/officeDocument/2006/relationships/tags" Target="../tags/tag35.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7.xml"/><Relationship Id="rId5" Type="http://schemas.openxmlformats.org/officeDocument/2006/relationships/image" Target="../media/image6.pn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11.xml"/><Relationship Id="rId5" Type="http://schemas.openxmlformats.org/officeDocument/2006/relationships/image" Target="../media/image6.png"/><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10 slide">
    <p:bg>
      <p:bgPr>
        <a:solidFill>
          <a:srgbClr val="F9F9F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80A796E-AB11-4085-A30F-F85A1492D99C}"/>
              </a:ext>
            </a:extLst>
          </p:cNvPr>
          <p:cNvSpPr/>
          <p:nvPr userDrawn="1"/>
        </p:nvSpPr>
        <p:spPr>
          <a:xfrm>
            <a:off x="-14288" y="5114647"/>
            <a:ext cx="12206288" cy="1743353"/>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0D73036-4CAF-489F-922C-1A9DB12DD8A4}"/>
              </a:ext>
            </a:extLst>
          </p:cNvPr>
          <p:cNvCxnSpPr/>
          <p:nvPr userDrawn="1"/>
        </p:nvCxnSpPr>
        <p:spPr>
          <a:xfrm>
            <a:off x="-14288" y="5114647"/>
            <a:ext cx="12192000" cy="0"/>
          </a:xfrm>
          <a:prstGeom prst="line">
            <a:avLst/>
          </a:prstGeom>
          <a:ln w="1143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9C6782C-7E6D-4C1D-A0A0-8750985D1456}"/>
              </a:ext>
            </a:extLst>
          </p:cNvPr>
          <p:cNvSpPr txBox="1"/>
          <p:nvPr userDrawn="1"/>
        </p:nvSpPr>
        <p:spPr>
          <a:xfrm>
            <a:off x="6385099" y="662461"/>
            <a:ext cx="5588001" cy="1200329"/>
          </a:xfrm>
          <a:prstGeom prst="rect">
            <a:avLst/>
          </a:prstGeom>
          <a:noFill/>
        </p:spPr>
        <p:txBody>
          <a:bodyPr wrap="square" rtlCol="0">
            <a:spAutoFit/>
          </a:bodyPr>
          <a:lstStyle/>
          <a:p>
            <a:pPr algn="ctr">
              <a:lnSpc>
                <a:spcPct val="90000"/>
              </a:lnSpc>
            </a:pPr>
            <a:r>
              <a:rPr lang="en-US" sz="4000" b="1" dirty="0">
                <a:solidFill>
                  <a:schemeClr val="tx2"/>
                </a:solidFill>
                <a:latin typeface="+mj-lt"/>
                <a:cs typeface="Calibri" panose="020F0502020204030204" pitchFamily="34" charset="0"/>
              </a:rPr>
              <a:t>Tribal Child Welfare Leadership Academy </a:t>
            </a:r>
          </a:p>
        </p:txBody>
      </p:sp>
      <p:pic>
        <p:nvPicPr>
          <p:cNvPr id="7" name="Picture 6" descr="A picture containing logo&#10;&#10;Description automatically generated">
            <a:extLst>
              <a:ext uri="{FF2B5EF4-FFF2-40B4-BE49-F238E27FC236}">
                <a16:creationId xmlns:a16="http://schemas.microsoft.com/office/drawing/2014/main" id="{A15A5889-3CA5-4AB2-9081-4910101866A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47038" y="4436800"/>
            <a:ext cx="2898774" cy="1932516"/>
          </a:xfrm>
          <a:prstGeom prst="rect">
            <a:avLst/>
          </a:prstGeom>
        </p:spPr>
      </p:pic>
      <p:pic>
        <p:nvPicPr>
          <p:cNvPr id="9" name="Picture Placeholder 8">
            <a:extLst>
              <a:ext uri="{FF2B5EF4-FFF2-40B4-BE49-F238E27FC236}">
                <a16:creationId xmlns:a16="http://schemas.microsoft.com/office/drawing/2014/main" id="{C65EC0C5-0507-4602-9A1C-A4F8CA008B8D}"/>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498300" y="587224"/>
            <a:ext cx="5886799" cy="5932172"/>
          </a:xfrm>
          <a:prstGeom prst="rect">
            <a:avLst/>
          </a:prstGeom>
        </p:spPr>
      </p:pic>
      <p:sp>
        <p:nvSpPr>
          <p:cNvPr id="12" name="Title 11">
            <a:extLst>
              <a:ext uri="{FF2B5EF4-FFF2-40B4-BE49-F238E27FC236}">
                <a16:creationId xmlns:a16="http://schemas.microsoft.com/office/drawing/2014/main" id="{F9A132DD-2F86-4361-9718-AAA65813007B}"/>
              </a:ext>
            </a:extLst>
          </p:cNvPr>
          <p:cNvSpPr>
            <a:spLocks noGrp="1"/>
          </p:cNvSpPr>
          <p:nvPr>
            <p:ph type="title"/>
          </p:nvPr>
        </p:nvSpPr>
        <p:spPr>
          <a:xfrm>
            <a:off x="6804201" y="2421200"/>
            <a:ext cx="4749799" cy="1325563"/>
          </a:xfrm>
          <a:prstGeom prst="rect">
            <a:avLst/>
          </a:prstGeom>
        </p:spPr>
        <p:txBody>
          <a:bodyPr>
            <a:normAutofit/>
          </a:bodyPr>
          <a:lstStyle>
            <a:lvl1pPr algn="ctr">
              <a:defRPr sz="3200">
                <a:solidFill>
                  <a:srgbClr val="080808"/>
                </a:solidFill>
                <a:latin typeface="Calibri "/>
                <a:cs typeface="Calibri Light" panose="020F0302020204030204" pitchFamily="34" charset="0"/>
              </a:defRPr>
            </a:lvl1pPr>
          </a:lstStyle>
          <a:p>
            <a:r>
              <a:rPr lang="en-US"/>
              <a:t>Click to edit Master title style</a:t>
            </a:r>
          </a:p>
        </p:txBody>
      </p:sp>
      <p:pic>
        <p:nvPicPr>
          <p:cNvPr id="2" name="Picture 1" descr="A blue text on a black background&#10;&#10;Description automatically generated">
            <a:extLst>
              <a:ext uri="{FF2B5EF4-FFF2-40B4-BE49-F238E27FC236}">
                <a16:creationId xmlns:a16="http://schemas.microsoft.com/office/drawing/2014/main" id="{7628CA84-DF20-C791-9F02-D3F616FCF5DC}"/>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5613400" y="5577509"/>
            <a:ext cx="2381250" cy="685800"/>
          </a:xfrm>
          <a:prstGeom prst="rect">
            <a:avLst/>
          </a:prstGeom>
        </p:spPr>
      </p:pic>
      <p:sp>
        <p:nvSpPr>
          <p:cNvPr id="3" name="Slide Number Placeholder 3">
            <a:extLst>
              <a:ext uri="{FF2B5EF4-FFF2-40B4-BE49-F238E27FC236}">
                <a16:creationId xmlns:a16="http://schemas.microsoft.com/office/drawing/2014/main" id="{4597C339-BB80-0ED8-B664-B6BF1827403A}"/>
              </a:ext>
            </a:extLst>
          </p:cNvPr>
          <p:cNvSpPr>
            <a:spLocks noGrp="1"/>
          </p:cNvSpPr>
          <p:nvPr>
            <p:ph type="sldNum" sz="quarter" idx="10"/>
          </p:nvPr>
        </p:nvSpPr>
        <p:spPr>
          <a:xfrm>
            <a:off x="228398" y="6353021"/>
            <a:ext cx="1112520" cy="369570"/>
          </a:xfrm>
        </p:spPr>
        <p:txBody>
          <a:bodyPr/>
          <a:lstStyle>
            <a:lvl1pPr algn="l">
              <a:defRPr>
                <a:solidFill>
                  <a:schemeClr val="accent4">
                    <a:lumMod val="10000"/>
                  </a:schemeClr>
                </a:solidFill>
              </a:defRPr>
            </a:lvl1pPr>
          </a:lstStyle>
          <a:p>
            <a:fld id="{2D276522-3524-4B3D-BDE3-A501F94C1AC4}" type="slidenum">
              <a:rPr lang="en-US" smtClean="0"/>
              <a:pPr/>
              <a:t>‹#›</a:t>
            </a:fld>
            <a:endParaRPr lang="en-US" dirty="0"/>
          </a:p>
        </p:txBody>
      </p:sp>
    </p:spTree>
    <p:custDataLst>
      <p:tags r:id="rId1"/>
    </p:custDataLst>
    <p:extLst>
      <p:ext uri="{BB962C8B-B14F-4D97-AF65-F5344CB8AC3E}">
        <p14:creationId xmlns:p14="http://schemas.microsoft.com/office/powerpoint/2010/main" val="3481751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28 slide">
    <p:bg>
      <p:bgPr>
        <a:solidFill>
          <a:srgbClr val="F8F7F3"/>
        </a:solidFill>
        <a:effectLst/>
      </p:bgPr>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5AFD12E4-3A13-4FE3-9ADA-4DBFDF28727C}"/>
              </a:ext>
            </a:extLst>
          </p:cNvPr>
          <p:cNvSpPr>
            <a:spLocks noGrp="1"/>
          </p:cNvSpPr>
          <p:nvPr>
            <p:ph type="pic" sz="quarter" idx="11" hasCustomPrompt="1"/>
          </p:nvPr>
        </p:nvSpPr>
        <p:spPr>
          <a:xfrm>
            <a:off x="8001000" y="0"/>
            <a:ext cx="4191000" cy="6858000"/>
          </a:xfrm>
          <a:prstGeom prst="rect">
            <a:avLst/>
          </a:prstGeom>
        </p:spPr>
        <p:txBody>
          <a:bodyPr anchor="ctr"/>
          <a:lstStyle>
            <a:lvl1pPr marL="0" indent="0" algn="ctr">
              <a:buFontTx/>
              <a:buNone/>
              <a:defRPr sz="2400">
                <a:solidFill>
                  <a:srgbClr val="080808"/>
                </a:solidFill>
                <a:latin typeface="Calibri "/>
              </a:defRPr>
            </a:lvl1pPr>
          </a:lstStyle>
          <a:p>
            <a:r>
              <a:rPr lang="en-US"/>
              <a:t>Click to insert picture</a:t>
            </a:r>
          </a:p>
        </p:txBody>
      </p:sp>
      <p:pic>
        <p:nvPicPr>
          <p:cNvPr id="7" name="Picture 6" descr="A picture containing logo&#10;&#10;Description automatically generated">
            <a:extLst>
              <a:ext uri="{FF2B5EF4-FFF2-40B4-BE49-F238E27FC236}">
                <a16:creationId xmlns:a16="http://schemas.microsoft.com/office/drawing/2014/main" id="{D1615DFB-8660-48F3-A5E0-7D0F967E83E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14895" y="5346290"/>
            <a:ext cx="1234440" cy="822960"/>
          </a:xfrm>
          <a:prstGeom prst="rect">
            <a:avLst/>
          </a:prstGeom>
        </p:spPr>
      </p:pic>
      <p:sp>
        <p:nvSpPr>
          <p:cNvPr id="2" name="Title 1">
            <a:extLst>
              <a:ext uri="{FF2B5EF4-FFF2-40B4-BE49-F238E27FC236}">
                <a16:creationId xmlns:a16="http://schemas.microsoft.com/office/drawing/2014/main" id="{57983040-1E0B-469F-AE13-269BE25ADFD8}"/>
              </a:ext>
            </a:extLst>
          </p:cNvPr>
          <p:cNvSpPr>
            <a:spLocks noGrp="1"/>
          </p:cNvSpPr>
          <p:nvPr>
            <p:ph type="title"/>
          </p:nvPr>
        </p:nvSpPr>
        <p:spPr>
          <a:xfrm>
            <a:off x="625183" y="376285"/>
            <a:ext cx="10515600" cy="1033416"/>
          </a:xfrm>
          <a:prstGeom prst="rect">
            <a:avLst/>
          </a:prstGeom>
        </p:spPr>
        <p:txBody>
          <a:bodyPr/>
          <a:lstStyle>
            <a:lvl1pPr>
              <a:defRPr sz="4800">
                <a:solidFill>
                  <a:schemeClr val="tx2"/>
                </a:solidFill>
                <a:latin typeface="Calibri "/>
              </a:defRPr>
            </a:lvl1pPr>
          </a:lstStyle>
          <a:p>
            <a:r>
              <a:rPr lang="en-US"/>
              <a:t>Click to edit Master title style</a:t>
            </a:r>
          </a:p>
        </p:txBody>
      </p:sp>
      <p:sp>
        <p:nvSpPr>
          <p:cNvPr id="10" name="Content Placeholder 9">
            <a:extLst>
              <a:ext uri="{FF2B5EF4-FFF2-40B4-BE49-F238E27FC236}">
                <a16:creationId xmlns:a16="http://schemas.microsoft.com/office/drawing/2014/main" id="{CDD1BC22-A152-42C1-9BAE-02B9C25E4223}"/>
              </a:ext>
            </a:extLst>
          </p:cNvPr>
          <p:cNvSpPr>
            <a:spLocks noGrp="1"/>
          </p:cNvSpPr>
          <p:nvPr>
            <p:ph sz="quarter" idx="10"/>
          </p:nvPr>
        </p:nvSpPr>
        <p:spPr>
          <a:xfrm>
            <a:off x="625475" y="1409700"/>
            <a:ext cx="6791325" cy="5072063"/>
          </a:xfrm>
          <a:prstGeom prst="rect">
            <a:avLst/>
          </a:prstGeom>
        </p:spPr>
        <p:txBody>
          <a:bodyPr/>
          <a:lstStyle>
            <a:lvl1pPr marL="0" indent="0">
              <a:buNone/>
              <a:defRPr>
                <a:solidFill>
                  <a:srgbClr val="080808"/>
                </a:solidFill>
                <a:latin typeface="Calibri "/>
              </a:defRPr>
            </a:lvl1pPr>
            <a:lvl2pPr>
              <a:defRPr>
                <a:solidFill>
                  <a:srgbClr val="080808"/>
                </a:solidFill>
                <a:latin typeface="Calibri "/>
              </a:defRPr>
            </a:lvl2pPr>
            <a:lvl3pPr>
              <a:defRPr>
                <a:solidFill>
                  <a:srgbClr val="080808"/>
                </a:solidFill>
                <a:latin typeface="Calibri "/>
              </a:defRPr>
            </a:lvl3pPr>
            <a:lvl4pPr>
              <a:defRPr>
                <a:solidFill>
                  <a:srgbClr val="080808"/>
                </a:solidFill>
                <a:latin typeface="Calibri "/>
              </a:defRPr>
            </a:lvl4pPr>
            <a:lvl5pPr>
              <a:defRPr>
                <a:solidFill>
                  <a:srgbClr val="080808"/>
                </a:solidFill>
                <a:latin typeface="Calibri "/>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Полилиния: фигура 1">
            <a:extLst>
              <a:ext uri="{FF2B5EF4-FFF2-40B4-BE49-F238E27FC236}">
                <a16:creationId xmlns:a16="http://schemas.microsoft.com/office/drawing/2014/main" id="{7CB87134-99D6-4893-9A86-031B431344B4}"/>
              </a:ext>
            </a:extLst>
          </p:cNvPr>
          <p:cNvSpPr/>
          <p:nvPr userDrawn="1"/>
        </p:nvSpPr>
        <p:spPr>
          <a:xfrm>
            <a:off x="7549579" y="3834581"/>
            <a:ext cx="763229" cy="3023419"/>
          </a:xfrm>
          <a:custGeom>
            <a:avLst/>
            <a:gdLst>
              <a:gd name="connsiteX0" fmla="*/ 1019688 w 3624059"/>
              <a:gd name="connsiteY0" fmla="*/ 4206836 h 4242217"/>
              <a:gd name="connsiteX1" fmla="*/ 1546302 w 3624059"/>
              <a:gd name="connsiteY1" fmla="*/ 4206836 h 4242217"/>
              <a:gd name="connsiteX2" fmla="*/ 1633435 w 3624059"/>
              <a:gd name="connsiteY2" fmla="*/ 4229283 h 4242217"/>
              <a:gd name="connsiteX3" fmla="*/ 1639522 w 3624059"/>
              <a:gd name="connsiteY3" fmla="*/ 4242217 h 4242217"/>
              <a:gd name="connsiteX4" fmla="*/ 0 w 3624059"/>
              <a:gd name="connsiteY4" fmla="*/ 4242217 h 4242217"/>
              <a:gd name="connsiteX5" fmla="*/ 0 w 3624059"/>
              <a:gd name="connsiteY5" fmla="*/ 4228475 h 4242217"/>
              <a:gd name="connsiteX6" fmla="*/ 118466 w 3624059"/>
              <a:gd name="connsiteY6" fmla="*/ 4222424 h 4242217"/>
              <a:gd name="connsiteX7" fmla="*/ 493074 w 3624059"/>
              <a:gd name="connsiteY7" fmla="*/ 4206836 h 4242217"/>
              <a:gd name="connsiteX8" fmla="*/ 1019688 w 3624059"/>
              <a:gd name="connsiteY8" fmla="*/ 4206836 h 4242217"/>
              <a:gd name="connsiteX9" fmla="*/ 3624059 w 3624059"/>
              <a:gd name="connsiteY9" fmla="*/ 4122596 h 4242217"/>
              <a:gd name="connsiteX10" fmla="*/ 3624059 w 3624059"/>
              <a:gd name="connsiteY10" fmla="*/ 4242217 h 4242217"/>
              <a:gd name="connsiteX11" fmla="*/ 1729472 w 3624059"/>
              <a:gd name="connsiteY11" fmla="*/ 4242217 h 4242217"/>
              <a:gd name="connsiteX12" fmla="*/ 1729472 w 3624059"/>
              <a:gd name="connsiteY12" fmla="*/ 4196860 h 4242217"/>
              <a:gd name="connsiteX13" fmla="*/ 2818317 w 3624059"/>
              <a:gd name="connsiteY13" fmla="*/ 4132014 h 4242217"/>
              <a:gd name="connsiteX14" fmla="*/ 3337299 w 3624059"/>
              <a:gd name="connsiteY14" fmla="*/ 4123285 h 4242217"/>
              <a:gd name="connsiteX15" fmla="*/ 1668416 w 3624059"/>
              <a:gd name="connsiteY15" fmla="*/ 3907548 h 4242217"/>
              <a:gd name="connsiteX16" fmla="*/ 1668416 w 3624059"/>
              <a:gd name="connsiteY16" fmla="*/ 4002323 h 4242217"/>
              <a:gd name="connsiteX17" fmla="*/ 1510686 w 3624059"/>
              <a:gd name="connsiteY17" fmla="*/ 4156955 h 4242217"/>
              <a:gd name="connsiteX18" fmla="*/ 1174874 w 3624059"/>
              <a:gd name="connsiteY18" fmla="*/ 4166931 h 4242217"/>
              <a:gd name="connsiteX19" fmla="*/ 139454 w 3624059"/>
              <a:gd name="connsiteY19" fmla="*/ 4172543 h 4242217"/>
              <a:gd name="connsiteX20" fmla="*/ 0 w 3624059"/>
              <a:gd name="connsiteY20" fmla="*/ 4173802 h 4242217"/>
              <a:gd name="connsiteX21" fmla="*/ 0 w 3624059"/>
              <a:gd name="connsiteY21" fmla="*/ 3943409 h 4242217"/>
              <a:gd name="connsiteX22" fmla="*/ 325804 w 3624059"/>
              <a:gd name="connsiteY22" fmla="*/ 3943712 h 4242217"/>
              <a:gd name="connsiteX23" fmla="*/ 1668416 w 3624059"/>
              <a:gd name="connsiteY23" fmla="*/ 3907548 h 4242217"/>
              <a:gd name="connsiteX24" fmla="*/ 3624059 w 3624059"/>
              <a:gd name="connsiteY24" fmla="*/ 3850991 h 4242217"/>
              <a:gd name="connsiteX25" fmla="*/ 3624059 w 3624059"/>
              <a:gd name="connsiteY25" fmla="*/ 4067621 h 4242217"/>
              <a:gd name="connsiteX26" fmla="*/ 2999580 w 3624059"/>
              <a:gd name="connsiteY26" fmla="*/ 4087121 h 4242217"/>
              <a:gd name="connsiteX27" fmla="*/ 2044932 w 3624059"/>
              <a:gd name="connsiteY27" fmla="*/ 4117050 h 4242217"/>
              <a:gd name="connsiteX28" fmla="*/ 1729472 w 3624059"/>
              <a:gd name="connsiteY28" fmla="*/ 4137002 h 4242217"/>
              <a:gd name="connsiteX29" fmla="*/ 1749825 w 3624059"/>
              <a:gd name="connsiteY29" fmla="*/ 3897572 h 4242217"/>
              <a:gd name="connsiteX30" fmla="*/ 2075460 w 3624059"/>
              <a:gd name="connsiteY30" fmla="*/ 3897572 h 4242217"/>
              <a:gd name="connsiteX31" fmla="*/ 3367828 w 3624059"/>
              <a:gd name="connsiteY31" fmla="*/ 3852679 h 4242217"/>
              <a:gd name="connsiteX32" fmla="*/ 1037496 w 3624059"/>
              <a:gd name="connsiteY32" fmla="*/ 3607013 h 4242217"/>
              <a:gd name="connsiteX33" fmla="*/ 1480157 w 3624059"/>
              <a:gd name="connsiteY33" fmla="*/ 3608260 h 4242217"/>
              <a:gd name="connsiteX34" fmla="*/ 1673504 w 3624059"/>
              <a:gd name="connsiteY34" fmla="*/ 3817762 h 4242217"/>
              <a:gd name="connsiteX35" fmla="*/ 1663328 w 3624059"/>
              <a:gd name="connsiteY35" fmla="*/ 3842702 h 4242217"/>
              <a:gd name="connsiteX36" fmla="*/ 1571743 w 3624059"/>
              <a:gd name="connsiteY36" fmla="*/ 3857667 h 4242217"/>
              <a:gd name="connsiteX37" fmla="*/ 228495 w 3624059"/>
              <a:gd name="connsiteY37" fmla="*/ 3892584 h 4242217"/>
              <a:gd name="connsiteX38" fmla="*/ 0 w 3624059"/>
              <a:gd name="connsiteY38" fmla="*/ 3887800 h 4242217"/>
              <a:gd name="connsiteX39" fmla="*/ 0 w 3624059"/>
              <a:gd name="connsiteY39" fmla="*/ 3645448 h 4242217"/>
              <a:gd name="connsiteX40" fmla="*/ 164894 w 3624059"/>
              <a:gd name="connsiteY40" fmla="*/ 3634448 h 4242217"/>
              <a:gd name="connsiteX41" fmla="*/ 594835 w 3624059"/>
              <a:gd name="connsiteY41" fmla="*/ 3613248 h 4242217"/>
              <a:gd name="connsiteX42" fmla="*/ 1037496 w 3624059"/>
              <a:gd name="connsiteY42" fmla="*/ 3607013 h 4242217"/>
              <a:gd name="connsiteX43" fmla="*/ 3479765 w 3624059"/>
              <a:gd name="connsiteY43" fmla="*/ 3533438 h 4242217"/>
              <a:gd name="connsiteX44" fmla="*/ 3624059 w 3624059"/>
              <a:gd name="connsiteY44" fmla="*/ 3538222 h 4242217"/>
              <a:gd name="connsiteX45" fmla="*/ 3624059 w 3624059"/>
              <a:gd name="connsiteY45" fmla="*/ 3804141 h 4242217"/>
              <a:gd name="connsiteX46" fmla="*/ 1826146 w 3624059"/>
              <a:gd name="connsiteY46" fmla="*/ 3837714 h 4242217"/>
              <a:gd name="connsiteX47" fmla="*/ 1749825 w 3624059"/>
              <a:gd name="connsiteY47" fmla="*/ 3832726 h 4242217"/>
              <a:gd name="connsiteX48" fmla="*/ 1749825 w 3624059"/>
              <a:gd name="connsiteY48" fmla="*/ 3653153 h 4242217"/>
              <a:gd name="connsiteX49" fmla="*/ 3072720 w 3624059"/>
              <a:gd name="connsiteY49" fmla="*/ 3563367 h 4242217"/>
              <a:gd name="connsiteX50" fmla="*/ 3479765 w 3624059"/>
              <a:gd name="connsiteY50" fmla="*/ 3533438 h 4242217"/>
              <a:gd name="connsiteX51" fmla="*/ 1417193 w 3624059"/>
              <a:gd name="connsiteY51" fmla="*/ 3401876 h 4242217"/>
              <a:gd name="connsiteX52" fmla="*/ 1673504 w 3624059"/>
              <a:gd name="connsiteY52" fmla="*/ 3403747 h 4242217"/>
              <a:gd name="connsiteX53" fmla="*/ 1663328 w 3624059"/>
              <a:gd name="connsiteY53" fmla="*/ 3558379 h 4242217"/>
              <a:gd name="connsiteX54" fmla="*/ 1592095 w 3624059"/>
              <a:gd name="connsiteY54" fmla="*/ 3563367 h 4242217"/>
              <a:gd name="connsiteX55" fmla="*/ 442193 w 3624059"/>
              <a:gd name="connsiteY55" fmla="*/ 3580825 h 4242217"/>
              <a:gd name="connsiteX56" fmla="*/ 0 w 3624059"/>
              <a:gd name="connsiteY56" fmla="*/ 3587539 h 4242217"/>
              <a:gd name="connsiteX57" fmla="*/ 0 w 3624059"/>
              <a:gd name="connsiteY57" fmla="*/ 3449325 h 4242217"/>
              <a:gd name="connsiteX58" fmla="*/ 14796 w 3624059"/>
              <a:gd name="connsiteY58" fmla="*/ 3448640 h 4242217"/>
              <a:gd name="connsiteX59" fmla="*/ 1164698 w 3624059"/>
              <a:gd name="connsiteY59" fmla="*/ 3403747 h 4242217"/>
              <a:gd name="connsiteX60" fmla="*/ 1417193 w 3624059"/>
              <a:gd name="connsiteY60" fmla="*/ 3401876 h 4242217"/>
              <a:gd name="connsiteX61" fmla="*/ 3624059 w 3624059"/>
              <a:gd name="connsiteY61" fmla="*/ 3333594 h 4242217"/>
              <a:gd name="connsiteX62" fmla="*/ 3624059 w 3624059"/>
              <a:gd name="connsiteY62" fmla="*/ 3484091 h 4242217"/>
              <a:gd name="connsiteX63" fmla="*/ 3378004 w 3624059"/>
              <a:gd name="connsiteY63" fmla="*/ 3492910 h 4242217"/>
              <a:gd name="connsiteX64" fmla="*/ 2838669 w 3624059"/>
              <a:gd name="connsiteY64" fmla="*/ 3523462 h 4242217"/>
              <a:gd name="connsiteX65" fmla="*/ 1887202 w 3624059"/>
              <a:gd name="connsiteY65" fmla="*/ 3568355 h 4242217"/>
              <a:gd name="connsiteX66" fmla="*/ 1749825 w 3624059"/>
              <a:gd name="connsiteY66" fmla="*/ 3558379 h 4242217"/>
              <a:gd name="connsiteX67" fmla="*/ 1866850 w 3624059"/>
              <a:gd name="connsiteY67" fmla="*/ 3413723 h 4242217"/>
              <a:gd name="connsiteX68" fmla="*/ 2360392 w 3624059"/>
              <a:gd name="connsiteY68" fmla="*/ 3403747 h 4242217"/>
              <a:gd name="connsiteX69" fmla="*/ 3332211 w 3624059"/>
              <a:gd name="connsiteY69" fmla="*/ 3333913 h 4242217"/>
              <a:gd name="connsiteX70" fmla="*/ 1363351 w 3624059"/>
              <a:gd name="connsiteY70" fmla="*/ 3144257 h 4242217"/>
              <a:gd name="connsiteX71" fmla="*/ 1668416 w 3624059"/>
              <a:gd name="connsiteY71" fmla="*/ 3154340 h 4242217"/>
              <a:gd name="connsiteX72" fmla="*/ 1668416 w 3624059"/>
              <a:gd name="connsiteY72" fmla="*/ 3363842 h 4242217"/>
              <a:gd name="connsiteX73" fmla="*/ 513426 w 3624059"/>
              <a:gd name="connsiteY73" fmla="*/ 3363842 h 4242217"/>
              <a:gd name="connsiteX74" fmla="*/ 0 w 3624059"/>
              <a:gd name="connsiteY74" fmla="*/ 3377034 h 4242217"/>
              <a:gd name="connsiteX75" fmla="*/ 0 w 3624059"/>
              <a:gd name="connsiteY75" fmla="*/ 3197607 h 4242217"/>
              <a:gd name="connsiteX76" fmla="*/ 449825 w 3624059"/>
              <a:gd name="connsiteY76" fmla="*/ 3171175 h 4242217"/>
              <a:gd name="connsiteX77" fmla="*/ 1363351 w 3624059"/>
              <a:gd name="connsiteY77" fmla="*/ 3144257 h 4242217"/>
              <a:gd name="connsiteX78" fmla="*/ 3624059 w 3624059"/>
              <a:gd name="connsiteY78" fmla="*/ 3068455 h 4242217"/>
              <a:gd name="connsiteX79" fmla="*/ 3624059 w 3624059"/>
              <a:gd name="connsiteY79" fmla="*/ 3264269 h 4242217"/>
              <a:gd name="connsiteX80" fmla="*/ 3600288 w 3624059"/>
              <a:gd name="connsiteY80" fmla="*/ 3264001 h 4242217"/>
              <a:gd name="connsiteX81" fmla="*/ 2263719 w 3624059"/>
              <a:gd name="connsiteY81" fmla="*/ 3348877 h 4242217"/>
              <a:gd name="connsiteX82" fmla="*/ 1749825 w 3624059"/>
              <a:gd name="connsiteY82" fmla="*/ 3353865 h 4242217"/>
              <a:gd name="connsiteX83" fmla="*/ 1749825 w 3624059"/>
              <a:gd name="connsiteY83" fmla="*/ 3154340 h 4242217"/>
              <a:gd name="connsiteX84" fmla="*/ 3138229 w 3624059"/>
              <a:gd name="connsiteY84" fmla="*/ 3082636 h 4242217"/>
              <a:gd name="connsiteX85" fmla="*/ 1559341 w 3624059"/>
              <a:gd name="connsiteY85" fmla="*/ 2853805 h 4242217"/>
              <a:gd name="connsiteX86" fmla="*/ 1668416 w 3624059"/>
              <a:gd name="connsiteY86" fmla="*/ 3054578 h 4242217"/>
              <a:gd name="connsiteX87" fmla="*/ 1658240 w 3624059"/>
              <a:gd name="connsiteY87" fmla="*/ 3074530 h 4242217"/>
              <a:gd name="connsiteX88" fmla="*/ 1576831 w 3624059"/>
              <a:gd name="connsiteY88" fmla="*/ 3079518 h 4242217"/>
              <a:gd name="connsiteX89" fmla="*/ 523602 w 3624059"/>
              <a:gd name="connsiteY89" fmla="*/ 3104459 h 4242217"/>
              <a:gd name="connsiteX90" fmla="*/ 0 w 3624059"/>
              <a:gd name="connsiteY90" fmla="*/ 3120367 h 4242217"/>
              <a:gd name="connsiteX91" fmla="*/ 0 w 3624059"/>
              <a:gd name="connsiteY91" fmla="*/ 2895265 h 4242217"/>
              <a:gd name="connsiteX92" fmla="*/ 1490334 w 3624059"/>
              <a:gd name="connsiteY92" fmla="*/ 2855052 h 4242217"/>
              <a:gd name="connsiteX93" fmla="*/ 1559341 w 3624059"/>
              <a:gd name="connsiteY93" fmla="*/ 2853805 h 4242217"/>
              <a:gd name="connsiteX94" fmla="*/ 3624059 w 3624059"/>
              <a:gd name="connsiteY94" fmla="*/ 2832565 h 4242217"/>
              <a:gd name="connsiteX95" fmla="*/ 3624059 w 3624059"/>
              <a:gd name="connsiteY95" fmla="*/ 3005092 h 4242217"/>
              <a:gd name="connsiteX96" fmla="*/ 3271155 w 3624059"/>
              <a:gd name="connsiteY96" fmla="*/ 3009684 h 4242217"/>
              <a:gd name="connsiteX97" fmla="*/ 1943171 w 3624059"/>
              <a:gd name="connsiteY97" fmla="*/ 3089494 h 4242217"/>
              <a:gd name="connsiteX98" fmla="*/ 1749825 w 3624059"/>
              <a:gd name="connsiteY98" fmla="*/ 2870017 h 4242217"/>
              <a:gd name="connsiteX99" fmla="*/ 1765089 w 3624059"/>
              <a:gd name="connsiteY99" fmla="*/ 2845076 h 4242217"/>
              <a:gd name="connsiteX100" fmla="*/ 1877026 w 3624059"/>
              <a:gd name="connsiteY100" fmla="*/ 2845076 h 4242217"/>
              <a:gd name="connsiteX101" fmla="*/ 3016752 w 3624059"/>
              <a:gd name="connsiteY101" fmla="*/ 2850064 h 4242217"/>
              <a:gd name="connsiteX102" fmla="*/ 3368623 w 3624059"/>
              <a:gd name="connsiteY102" fmla="*/ 2842270 h 4242217"/>
              <a:gd name="connsiteX103" fmla="*/ 1561566 w 3624059"/>
              <a:gd name="connsiteY103" fmla="*/ 2605646 h 4242217"/>
              <a:gd name="connsiteX104" fmla="*/ 1678592 w 3624059"/>
              <a:gd name="connsiteY104" fmla="*/ 2730349 h 4242217"/>
              <a:gd name="connsiteX105" fmla="*/ 1668416 w 3624059"/>
              <a:gd name="connsiteY105" fmla="*/ 2785218 h 4242217"/>
              <a:gd name="connsiteX106" fmla="*/ 1632799 w 3624059"/>
              <a:gd name="connsiteY106" fmla="*/ 2795195 h 4242217"/>
              <a:gd name="connsiteX107" fmla="*/ 534415 w 3624059"/>
              <a:gd name="connsiteY107" fmla="*/ 2817641 h 4242217"/>
              <a:gd name="connsiteX108" fmla="*/ 0 w 3624059"/>
              <a:gd name="connsiteY108" fmla="*/ 2828601 h 4242217"/>
              <a:gd name="connsiteX109" fmla="*/ 0 w 3624059"/>
              <a:gd name="connsiteY109" fmla="*/ 2635972 h 4242217"/>
              <a:gd name="connsiteX110" fmla="*/ 274287 w 3624059"/>
              <a:gd name="connsiteY110" fmla="*/ 2625598 h 4242217"/>
              <a:gd name="connsiteX111" fmla="*/ 1561566 w 3624059"/>
              <a:gd name="connsiteY111" fmla="*/ 2605646 h 4242217"/>
              <a:gd name="connsiteX112" fmla="*/ 2558826 w 3624059"/>
              <a:gd name="connsiteY112" fmla="*/ 2560752 h 4242217"/>
              <a:gd name="connsiteX113" fmla="*/ 3142045 w 3624059"/>
              <a:gd name="connsiteY113" fmla="*/ 2566364 h 4242217"/>
              <a:gd name="connsiteX114" fmla="*/ 3624059 w 3624059"/>
              <a:gd name="connsiteY114" fmla="*/ 2574044 h 4242217"/>
              <a:gd name="connsiteX115" fmla="*/ 3624059 w 3624059"/>
              <a:gd name="connsiteY115" fmla="*/ 2757687 h 4242217"/>
              <a:gd name="connsiteX116" fmla="*/ 3181478 w 3624059"/>
              <a:gd name="connsiteY116" fmla="*/ 2770254 h 4242217"/>
              <a:gd name="connsiteX117" fmla="*/ 2299335 w 3624059"/>
              <a:gd name="connsiteY117" fmla="*/ 2795195 h 4242217"/>
              <a:gd name="connsiteX118" fmla="*/ 1744737 w 3624059"/>
              <a:gd name="connsiteY118" fmla="*/ 2795195 h 4242217"/>
              <a:gd name="connsiteX119" fmla="*/ 1744737 w 3624059"/>
              <a:gd name="connsiteY119" fmla="*/ 2595669 h 4242217"/>
              <a:gd name="connsiteX120" fmla="*/ 2558826 w 3624059"/>
              <a:gd name="connsiteY120" fmla="*/ 2560752 h 4242217"/>
              <a:gd name="connsiteX121" fmla="*/ 907751 w 3624059"/>
              <a:gd name="connsiteY121" fmla="*/ 2310099 h 4242217"/>
              <a:gd name="connsiteX122" fmla="*/ 1464893 w 3624059"/>
              <a:gd name="connsiteY122" fmla="*/ 2311346 h 4242217"/>
              <a:gd name="connsiteX123" fmla="*/ 1683680 w 3624059"/>
              <a:gd name="connsiteY123" fmla="*/ 2311346 h 4242217"/>
              <a:gd name="connsiteX124" fmla="*/ 1688768 w 3624059"/>
              <a:gd name="connsiteY124" fmla="*/ 2386168 h 4242217"/>
              <a:gd name="connsiteX125" fmla="*/ 1541214 w 3624059"/>
              <a:gd name="connsiteY125" fmla="*/ 2545788 h 4242217"/>
              <a:gd name="connsiteX126" fmla="*/ 482898 w 3624059"/>
              <a:gd name="connsiteY126" fmla="*/ 2560752 h 4242217"/>
              <a:gd name="connsiteX127" fmla="*/ 0 w 3624059"/>
              <a:gd name="connsiteY127" fmla="*/ 2570035 h 4242217"/>
              <a:gd name="connsiteX128" fmla="*/ 0 w 3624059"/>
              <a:gd name="connsiteY128" fmla="*/ 2335542 h 4242217"/>
              <a:gd name="connsiteX129" fmla="*/ 350608 w 3624059"/>
              <a:gd name="connsiteY129" fmla="*/ 2316334 h 4242217"/>
              <a:gd name="connsiteX130" fmla="*/ 907751 w 3624059"/>
              <a:gd name="connsiteY130" fmla="*/ 2310099 h 4242217"/>
              <a:gd name="connsiteX131" fmla="*/ 3624059 w 3624059"/>
              <a:gd name="connsiteY131" fmla="*/ 2235896 h 4242217"/>
              <a:gd name="connsiteX132" fmla="*/ 3624059 w 3624059"/>
              <a:gd name="connsiteY132" fmla="*/ 2507868 h 4242217"/>
              <a:gd name="connsiteX133" fmla="*/ 3271155 w 3624059"/>
              <a:gd name="connsiteY133" fmla="*/ 2520847 h 4242217"/>
              <a:gd name="connsiteX134" fmla="*/ 1958435 w 3624059"/>
              <a:gd name="connsiteY134" fmla="*/ 2525835 h 4242217"/>
              <a:gd name="connsiteX135" fmla="*/ 1739649 w 3624059"/>
              <a:gd name="connsiteY135" fmla="*/ 2525835 h 4242217"/>
              <a:gd name="connsiteX136" fmla="*/ 1754913 w 3624059"/>
              <a:gd name="connsiteY136" fmla="*/ 2316334 h 4242217"/>
              <a:gd name="connsiteX137" fmla="*/ 3091165 w 3624059"/>
              <a:gd name="connsiteY137" fmla="*/ 2258970 h 4242217"/>
              <a:gd name="connsiteX138" fmla="*/ 1320520 w 3624059"/>
              <a:gd name="connsiteY138" fmla="*/ 2035128 h 4242217"/>
              <a:gd name="connsiteX139" fmla="*/ 1688768 w 3624059"/>
              <a:gd name="connsiteY139" fmla="*/ 2036999 h 4242217"/>
              <a:gd name="connsiteX140" fmla="*/ 1693856 w 3624059"/>
              <a:gd name="connsiteY140" fmla="*/ 2101844 h 4242217"/>
              <a:gd name="connsiteX141" fmla="*/ 1546302 w 3624059"/>
              <a:gd name="connsiteY141" fmla="*/ 2256476 h 4242217"/>
              <a:gd name="connsiteX142" fmla="*/ 223407 w 3624059"/>
              <a:gd name="connsiteY142" fmla="*/ 2251488 h 4242217"/>
              <a:gd name="connsiteX143" fmla="*/ 0 w 3624059"/>
              <a:gd name="connsiteY143" fmla="*/ 2261684 h 4242217"/>
              <a:gd name="connsiteX144" fmla="*/ 0 w 3624059"/>
              <a:gd name="connsiteY144" fmla="*/ 2073071 h 4242217"/>
              <a:gd name="connsiteX145" fmla="*/ 432017 w 3624059"/>
              <a:gd name="connsiteY145" fmla="*/ 2055081 h 4242217"/>
              <a:gd name="connsiteX146" fmla="*/ 956087 w 3624059"/>
              <a:gd name="connsiteY146" fmla="*/ 2036999 h 4242217"/>
              <a:gd name="connsiteX147" fmla="*/ 1320520 w 3624059"/>
              <a:gd name="connsiteY147" fmla="*/ 2035128 h 4242217"/>
              <a:gd name="connsiteX148" fmla="*/ 3624059 w 3624059"/>
              <a:gd name="connsiteY148" fmla="*/ 1946721 h 4242217"/>
              <a:gd name="connsiteX149" fmla="*/ 3624059 w 3624059"/>
              <a:gd name="connsiteY149" fmla="*/ 2175879 h 4242217"/>
              <a:gd name="connsiteX150" fmla="*/ 3094345 w 3624059"/>
              <a:gd name="connsiteY150" fmla="*/ 2195372 h 4242217"/>
              <a:gd name="connsiteX151" fmla="*/ 1765089 w 3624059"/>
              <a:gd name="connsiteY151" fmla="*/ 2251488 h 4242217"/>
              <a:gd name="connsiteX152" fmla="*/ 1785441 w 3624059"/>
              <a:gd name="connsiteY152" fmla="*/ 1992105 h 4242217"/>
              <a:gd name="connsiteX153" fmla="*/ 2202662 w 3624059"/>
              <a:gd name="connsiteY153" fmla="*/ 1992105 h 4242217"/>
              <a:gd name="connsiteX154" fmla="*/ 2976683 w 3624059"/>
              <a:gd name="connsiteY154" fmla="*/ 1969035 h 4242217"/>
              <a:gd name="connsiteX155" fmla="*/ 1693856 w 3624059"/>
              <a:gd name="connsiteY155" fmla="*/ 1752675 h 4242217"/>
              <a:gd name="connsiteX156" fmla="*/ 1693856 w 3624059"/>
              <a:gd name="connsiteY156" fmla="*/ 1852438 h 4242217"/>
              <a:gd name="connsiteX157" fmla="*/ 1587007 w 3624059"/>
              <a:gd name="connsiteY157" fmla="*/ 1967165 h 4242217"/>
              <a:gd name="connsiteX158" fmla="*/ 1271547 w 3624059"/>
              <a:gd name="connsiteY158" fmla="*/ 1972153 h 4242217"/>
              <a:gd name="connsiteX159" fmla="*/ 400853 w 3624059"/>
              <a:gd name="connsiteY159" fmla="*/ 1999588 h 4242217"/>
              <a:gd name="connsiteX160" fmla="*/ 0 w 3624059"/>
              <a:gd name="connsiteY160" fmla="*/ 2012163 h 4242217"/>
              <a:gd name="connsiteX161" fmla="*/ 0 w 3624059"/>
              <a:gd name="connsiteY161" fmla="*/ 1806966 h 4242217"/>
              <a:gd name="connsiteX162" fmla="*/ 603103 w 3624059"/>
              <a:gd name="connsiteY162" fmla="*/ 1787592 h 4242217"/>
              <a:gd name="connsiteX163" fmla="*/ 1693856 w 3624059"/>
              <a:gd name="connsiteY163" fmla="*/ 1752675 h 4242217"/>
              <a:gd name="connsiteX164" fmla="*/ 3357652 w 3624059"/>
              <a:gd name="connsiteY164" fmla="*/ 1657901 h 4242217"/>
              <a:gd name="connsiteX165" fmla="*/ 3624059 w 3624059"/>
              <a:gd name="connsiteY165" fmla="*/ 1659458 h 4242217"/>
              <a:gd name="connsiteX166" fmla="*/ 3624059 w 3624059"/>
              <a:gd name="connsiteY166" fmla="*/ 1869612 h 4242217"/>
              <a:gd name="connsiteX167" fmla="*/ 3027564 w 3624059"/>
              <a:gd name="connsiteY167" fmla="*/ 1892343 h 4242217"/>
              <a:gd name="connsiteX168" fmla="*/ 1785441 w 3624059"/>
              <a:gd name="connsiteY168" fmla="*/ 1947212 h 4242217"/>
              <a:gd name="connsiteX169" fmla="*/ 1775265 w 3624059"/>
              <a:gd name="connsiteY169" fmla="*/ 1857426 h 4242217"/>
              <a:gd name="connsiteX170" fmla="*/ 1866850 w 3624059"/>
              <a:gd name="connsiteY170" fmla="*/ 1747687 h 4242217"/>
              <a:gd name="connsiteX171" fmla="*/ 2039844 w 3624059"/>
              <a:gd name="connsiteY171" fmla="*/ 1737711 h 4242217"/>
              <a:gd name="connsiteX172" fmla="*/ 3357652 w 3624059"/>
              <a:gd name="connsiteY172" fmla="*/ 1657901 h 4242217"/>
              <a:gd name="connsiteX173" fmla="*/ 0 w 3624059"/>
              <a:gd name="connsiteY173" fmla="*/ 1548162 h 4242217"/>
              <a:gd name="connsiteX174" fmla="*/ 617095 w 3624059"/>
              <a:gd name="connsiteY174" fmla="*/ 1548162 h 4242217"/>
              <a:gd name="connsiteX175" fmla="*/ 1704032 w 3624059"/>
              <a:gd name="connsiteY175" fmla="*/ 1548162 h 4242217"/>
              <a:gd name="connsiteX176" fmla="*/ 1704032 w 3624059"/>
              <a:gd name="connsiteY176" fmla="*/ 1687829 h 4242217"/>
              <a:gd name="connsiteX177" fmla="*/ 1312251 w 3624059"/>
              <a:gd name="connsiteY177" fmla="*/ 1707782 h 4242217"/>
              <a:gd name="connsiteX178" fmla="*/ 442829 w 3624059"/>
              <a:gd name="connsiteY178" fmla="*/ 1728358 h 4242217"/>
              <a:gd name="connsiteX179" fmla="*/ 0 w 3624059"/>
              <a:gd name="connsiteY179" fmla="*/ 1740798 h 4242217"/>
              <a:gd name="connsiteX180" fmla="*/ 3624059 w 3624059"/>
              <a:gd name="connsiteY180" fmla="*/ 1454677 h 4242217"/>
              <a:gd name="connsiteX181" fmla="*/ 3624059 w 3624059"/>
              <a:gd name="connsiteY181" fmla="*/ 1598608 h 4242217"/>
              <a:gd name="connsiteX182" fmla="*/ 3026292 w 3624059"/>
              <a:gd name="connsiteY182" fmla="*/ 1620489 h 4242217"/>
              <a:gd name="connsiteX183" fmla="*/ 1795617 w 3624059"/>
              <a:gd name="connsiteY183" fmla="*/ 1687829 h 4242217"/>
              <a:gd name="connsiteX184" fmla="*/ 1795617 w 3624059"/>
              <a:gd name="connsiteY184" fmla="*/ 1538185 h 4242217"/>
              <a:gd name="connsiteX185" fmla="*/ 2998308 w 3624059"/>
              <a:gd name="connsiteY185" fmla="*/ 1483316 h 4242217"/>
              <a:gd name="connsiteX186" fmla="*/ 1724384 w 3624059"/>
              <a:gd name="connsiteY186" fmla="*/ 1283791 h 4242217"/>
              <a:gd name="connsiteX187" fmla="*/ 1566654 w 3624059"/>
              <a:gd name="connsiteY187" fmla="*/ 1478328 h 4242217"/>
              <a:gd name="connsiteX188" fmla="*/ 1464893 w 3624059"/>
              <a:gd name="connsiteY188" fmla="*/ 1473340 h 4242217"/>
              <a:gd name="connsiteX189" fmla="*/ 203055 w 3624059"/>
              <a:gd name="connsiteY189" fmla="*/ 1478328 h 4242217"/>
              <a:gd name="connsiteX190" fmla="*/ 0 w 3624059"/>
              <a:gd name="connsiteY190" fmla="*/ 1481723 h 4242217"/>
              <a:gd name="connsiteX191" fmla="*/ 0 w 3624059"/>
              <a:gd name="connsiteY191" fmla="*/ 1294640 h 4242217"/>
              <a:gd name="connsiteX192" fmla="*/ 82293 w 3624059"/>
              <a:gd name="connsiteY192" fmla="*/ 1299223 h 4242217"/>
              <a:gd name="connsiteX193" fmla="*/ 1724384 w 3624059"/>
              <a:gd name="connsiteY193" fmla="*/ 1283791 h 4242217"/>
              <a:gd name="connsiteX194" fmla="*/ 3624059 w 3624059"/>
              <a:gd name="connsiteY194" fmla="*/ 1217980 h 4242217"/>
              <a:gd name="connsiteX195" fmla="*/ 3624059 w 3624059"/>
              <a:gd name="connsiteY195" fmla="*/ 1378588 h 4242217"/>
              <a:gd name="connsiteX196" fmla="*/ 3611180 w 3624059"/>
              <a:gd name="connsiteY196" fmla="*/ 1379423 h 4242217"/>
              <a:gd name="connsiteX197" fmla="*/ 3413620 w 3624059"/>
              <a:gd name="connsiteY197" fmla="*/ 1393530 h 4242217"/>
              <a:gd name="connsiteX198" fmla="*/ 2604619 w 3624059"/>
              <a:gd name="connsiteY198" fmla="*/ 1438423 h 4242217"/>
              <a:gd name="connsiteX199" fmla="*/ 1800705 w 3624059"/>
              <a:gd name="connsiteY199" fmla="*/ 1443411 h 4242217"/>
              <a:gd name="connsiteX200" fmla="*/ 1856674 w 3624059"/>
              <a:gd name="connsiteY200" fmla="*/ 1293767 h 4242217"/>
              <a:gd name="connsiteX201" fmla="*/ 2935343 w 3624059"/>
              <a:gd name="connsiteY201" fmla="*/ 1228921 h 4242217"/>
              <a:gd name="connsiteX202" fmla="*/ 3472133 w 3624059"/>
              <a:gd name="connsiteY202" fmla="*/ 1219569 h 4242217"/>
              <a:gd name="connsiteX203" fmla="*/ 1576831 w 3624059"/>
              <a:gd name="connsiteY203" fmla="*/ 1014431 h 4242217"/>
              <a:gd name="connsiteX204" fmla="*/ 1729472 w 3624059"/>
              <a:gd name="connsiteY204" fmla="*/ 1198992 h 4242217"/>
              <a:gd name="connsiteX205" fmla="*/ 1714208 w 3624059"/>
              <a:gd name="connsiteY205" fmla="*/ 1223933 h 4242217"/>
              <a:gd name="connsiteX206" fmla="*/ 82134 w 3624059"/>
              <a:gd name="connsiteY206" fmla="*/ 1231649 h 4242217"/>
              <a:gd name="connsiteX207" fmla="*/ 0 w 3624059"/>
              <a:gd name="connsiteY207" fmla="*/ 1228986 h 4242217"/>
              <a:gd name="connsiteX208" fmla="*/ 0 w 3624059"/>
              <a:gd name="connsiteY208" fmla="*/ 1032219 h 4242217"/>
              <a:gd name="connsiteX209" fmla="*/ 707408 w 3624059"/>
              <a:gd name="connsiteY209" fmla="*/ 1022537 h 4242217"/>
              <a:gd name="connsiteX210" fmla="*/ 1576831 w 3624059"/>
              <a:gd name="connsiteY210" fmla="*/ 1014431 h 4242217"/>
              <a:gd name="connsiteX211" fmla="*/ 3624059 w 3624059"/>
              <a:gd name="connsiteY211" fmla="*/ 958219 h 4242217"/>
              <a:gd name="connsiteX212" fmla="*/ 3624059 w 3624059"/>
              <a:gd name="connsiteY212" fmla="*/ 1166175 h 4242217"/>
              <a:gd name="connsiteX213" fmla="*/ 3019932 w 3624059"/>
              <a:gd name="connsiteY213" fmla="*/ 1185899 h 4242217"/>
              <a:gd name="connsiteX214" fmla="*/ 2355304 w 3624059"/>
              <a:gd name="connsiteY214" fmla="*/ 1203981 h 4242217"/>
              <a:gd name="connsiteX215" fmla="*/ 1831234 w 3624059"/>
              <a:gd name="connsiteY215" fmla="*/ 1203981 h 4242217"/>
              <a:gd name="connsiteX216" fmla="*/ 2004228 w 3624059"/>
              <a:gd name="connsiteY216" fmla="*/ 999467 h 4242217"/>
              <a:gd name="connsiteX217" fmla="*/ 2594443 w 3624059"/>
              <a:gd name="connsiteY217" fmla="*/ 979514 h 4242217"/>
              <a:gd name="connsiteX218" fmla="*/ 1449629 w 3624059"/>
              <a:gd name="connsiteY218" fmla="*/ 740084 h 4242217"/>
              <a:gd name="connsiteX219" fmla="*/ 1744737 w 3624059"/>
              <a:gd name="connsiteY219" fmla="*/ 740084 h 4242217"/>
              <a:gd name="connsiteX220" fmla="*/ 1744737 w 3624059"/>
              <a:gd name="connsiteY220" fmla="*/ 944598 h 4242217"/>
              <a:gd name="connsiteX221" fmla="*/ 1663328 w 3624059"/>
              <a:gd name="connsiteY221" fmla="*/ 949586 h 4242217"/>
              <a:gd name="connsiteX222" fmla="*/ 86029 w 3624059"/>
              <a:gd name="connsiteY222" fmla="*/ 949586 h 4242217"/>
              <a:gd name="connsiteX223" fmla="*/ 0 w 3624059"/>
              <a:gd name="connsiteY223" fmla="*/ 952474 h 4242217"/>
              <a:gd name="connsiteX224" fmla="*/ 0 w 3624059"/>
              <a:gd name="connsiteY224" fmla="*/ 777748 h 4242217"/>
              <a:gd name="connsiteX225" fmla="*/ 93661 w 3624059"/>
              <a:gd name="connsiteY225" fmla="*/ 776872 h 4242217"/>
              <a:gd name="connsiteX226" fmla="*/ 426929 w 3624059"/>
              <a:gd name="connsiteY226" fmla="*/ 770013 h 4242217"/>
              <a:gd name="connsiteX227" fmla="*/ 1449629 w 3624059"/>
              <a:gd name="connsiteY227" fmla="*/ 740084 h 4242217"/>
              <a:gd name="connsiteX228" fmla="*/ 3624059 w 3624059"/>
              <a:gd name="connsiteY228" fmla="*/ 670670 h 4242217"/>
              <a:gd name="connsiteX229" fmla="*/ 3624059 w 3624059"/>
              <a:gd name="connsiteY229" fmla="*/ 895315 h 4242217"/>
              <a:gd name="connsiteX230" fmla="*/ 3522378 w 3624059"/>
              <a:gd name="connsiteY230" fmla="*/ 899081 h 4242217"/>
              <a:gd name="connsiteX231" fmla="*/ 3266067 w 3624059"/>
              <a:gd name="connsiteY231" fmla="*/ 904693 h 4242217"/>
              <a:gd name="connsiteX232" fmla="*/ 1938083 w 3624059"/>
              <a:gd name="connsiteY232" fmla="*/ 949586 h 4242217"/>
              <a:gd name="connsiteX233" fmla="*/ 1815969 w 3624059"/>
              <a:gd name="connsiteY233" fmla="*/ 949586 h 4242217"/>
              <a:gd name="connsiteX234" fmla="*/ 1841410 w 3624059"/>
              <a:gd name="connsiteY234" fmla="*/ 735096 h 4242217"/>
              <a:gd name="connsiteX235" fmla="*/ 1963523 w 3624059"/>
              <a:gd name="connsiteY235" fmla="*/ 735096 h 4242217"/>
              <a:gd name="connsiteX236" fmla="*/ 2482505 w 3624059"/>
              <a:gd name="connsiteY236" fmla="*/ 725120 h 4242217"/>
              <a:gd name="connsiteX237" fmla="*/ 3255890 w 3624059"/>
              <a:gd name="connsiteY237" fmla="*/ 675238 h 4242217"/>
              <a:gd name="connsiteX238" fmla="*/ 3533190 w 3624059"/>
              <a:gd name="connsiteY238" fmla="*/ 670874 h 4242217"/>
              <a:gd name="connsiteX239" fmla="*/ 1681136 w 3624059"/>
              <a:gd name="connsiteY239" fmla="*/ 415232 h 4242217"/>
              <a:gd name="connsiteX240" fmla="*/ 1749825 w 3624059"/>
              <a:gd name="connsiteY240" fmla="*/ 645310 h 4242217"/>
              <a:gd name="connsiteX241" fmla="*/ 1744737 w 3624059"/>
              <a:gd name="connsiteY241" fmla="*/ 655286 h 4242217"/>
              <a:gd name="connsiteX242" fmla="*/ 839062 w 3624059"/>
              <a:gd name="connsiteY242" fmla="*/ 700179 h 4242217"/>
              <a:gd name="connsiteX243" fmla="*/ 299728 w 3624059"/>
              <a:gd name="connsiteY243" fmla="*/ 697062 h 4242217"/>
              <a:gd name="connsiteX244" fmla="*/ 0 w 3624059"/>
              <a:gd name="connsiteY244" fmla="*/ 693250 h 4242217"/>
              <a:gd name="connsiteX245" fmla="*/ 0 w 3624059"/>
              <a:gd name="connsiteY245" fmla="*/ 457750 h 4242217"/>
              <a:gd name="connsiteX246" fmla="*/ 419297 w 3624059"/>
              <a:gd name="connsiteY246" fmla="*/ 443290 h 4242217"/>
              <a:gd name="connsiteX247" fmla="*/ 925559 w 3624059"/>
              <a:gd name="connsiteY247" fmla="*/ 425832 h 4242217"/>
              <a:gd name="connsiteX248" fmla="*/ 1546302 w 3624059"/>
              <a:gd name="connsiteY248" fmla="*/ 420844 h 4242217"/>
              <a:gd name="connsiteX249" fmla="*/ 1681136 w 3624059"/>
              <a:gd name="connsiteY249" fmla="*/ 415232 h 4242217"/>
              <a:gd name="connsiteX250" fmla="*/ 1846498 w 3624059"/>
              <a:gd name="connsiteY250" fmla="*/ 405879 h 4242217"/>
              <a:gd name="connsiteX251" fmla="*/ 2825313 w 3624059"/>
              <a:gd name="connsiteY251" fmla="*/ 405879 h 4242217"/>
              <a:gd name="connsiteX252" fmla="*/ 3624059 w 3624059"/>
              <a:gd name="connsiteY252" fmla="*/ 405879 h 4242217"/>
              <a:gd name="connsiteX253" fmla="*/ 3624059 w 3624059"/>
              <a:gd name="connsiteY253" fmla="*/ 603991 h 4242217"/>
              <a:gd name="connsiteX254" fmla="*/ 3528102 w 3624059"/>
              <a:gd name="connsiteY254" fmla="*/ 608522 h 4242217"/>
              <a:gd name="connsiteX255" fmla="*/ 3250802 w 3624059"/>
              <a:gd name="connsiteY255" fmla="*/ 625357 h 4242217"/>
              <a:gd name="connsiteX256" fmla="*/ 2426537 w 3624059"/>
              <a:gd name="connsiteY256" fmla="*/ 665262 h 4242217"/>
              <a:gd name="connsiteX257" fmla="*/ 1846498 w 3624059"/>
              <a:gd name="connsiteY257" fmla="*/ 665262 h 4242217"/>
              <a:gd name="connsiteX258" fmla="*/ 1846498 w 3624059"/>
              <a:gd name="connsiteY258" fmla="*/ 405879 h 4242217"/>
              <a:gd name="connsiteX259" fmla="*/ 1518318 w 3624059"/>
              <a:gd name="connsiteY259" fmla="*/ 174555 h 4242217"/>
              <a:gd name="connsiteX260" fmla="*/ 1709120 w 3624059"/>
              <a:gd name="connsiteY260" fmla="*/ 176425 h 4242217"/>
              <a:gd name="connsiteX261" fmla="*/ 1770177 w 3624059"/>
              <a:gd name="connsiteY261" fmla="*/ 256236 h 4242217"/>
              <a:gd name="connsiteX262" fmla="*/ 1704032 w 3624059"/>
              <a:gd name="connsiteY262" fmla="*/ 326069 h 4242217"/>
              <a:gd name="connsiteX263" fmla="*/ 1337692 w 3624059"/>
              <a:gd name="connsiteY263" fmla="*/ 351010 h 4242217"/>
              <a:gd name="connsiteX264" fmla="*/ 192878 w 3624059"/>
              <a:gd name="connsiteY264" fmla="*/ 370963 h 4242217"/>
              <a:gd name="connsiteX265" fmla="*/ 33241 w 3624059"/>
              <a:gd name="connsiteY265" fmla="*/ 377198 h 4242217"/>
              <a:gd name="connsiteX266" fmla="*/ 0 w 3624059"/>
              <a:gd name="connsiteY266" fmla="*/ 380124 h 4242217"/>
              <a:gd name="connsiteX267" fmla="*/ 0 w 3624059"/>
              <a:gd name="connsiteY267" fmla="*/ 243084 h 4242217"/>
              <a:gd name="connsiteX268" fmla="*/ 50413 w 3624059"/>
              <a:gd name="connsiteY268" fmla="*/ 236283 h 4242217"/>
              <a:gd name="connsiteX269" fmla="*/ 1327516 w 3624059"/>
              <a:gd name="connsiteY269" fmla="*/ 176425 h 4242217"/>
              <a:gd name="connsiteX270" fmla="*/ 1518318 w 3624059"/>
              <a:gd name="connsiteY270" fmla="*/ 174555 h 4242217"/>
              <a:gd name="connsiteX271" fmla="*/ 3624059 w 3624059"/>
              <a:gd name="connsiteY271" fmla="*/ 141797 h 4242217"/>
              <a:gd name="connsiteX272" fmla="*/ 3624059 w 3624059"/>
              <a:gd name="connsiteY272" fmla="*/ 326407 h 4242217"/>
              <a:gd name="connsiteX273" fmla="*/ 2818317 w 3624059"/>
              <a:gd name="connsiteY273" fmla="*/ 337916 h 4242217"/>
              <a:gd name="connsiteX274" fmla="*/ 1988963 w 3624059"/>
              <a:gd name="connsiteY274" fmla="*/ 346022 h 4242217"/>
              <a:gd name="connsiteX275" fmla="*/ 1851586 w 3624059"/>
              <a:gd name="connsiteY275" fmla="*/ 326069 h 4242217"/>
              <a:gd name="connsiteX276" fmla="*/ 2004228 w 3624059"/>
              <a:gd name="connsiteY276" fmla="*/ 176425 h 4242217"/>
              <a:gd name="connsiteX277" fmla="*/ 2126341 w 3624059"/>
              <a:gd name="connsiteY277" fmla="*/ 166449 h 4242217"/>
              <a:gd name="connsiteX278" fmla="*/ 3586614 w 3624059"/>
              <a:gd name="connsiteY278" fmla="*/ 151484 h 4242217"/>
              <a:gd name="connsiteX279" fmla="*/ 1876182 w 3624059"/>
              <a:gd name="connsiteY279" fmla="*/ 0 h 4242217"/>
              <a:gd name="connsiteX280" fmla="*/ 3624059 w 3624059"/>
              <a:gd name="connsiteY280" fmla="*/ 0 h 4242217"/>
              <a:gd name="connsiteX281" fmla="*/ 3624059 w 3624059"/>
              <a:gd name="connsiteY281" fmla="*/ 87887 h 4242217"/>
              <a:gd name="connsiteX282" fmla="*/ 3591702 w 3624059"/>
              <a:gd name="connsiteY282" fmla="*/ 76663 h 4242217"/>
              <a:gd name="connsiteX283" fmla="*/ 2390920 w 3624059"/>
              <a:gd name="connsiteY283" fmla="*/ 106591 h 4242217"/>
              <a:gd name="connsiteX284" fmla="*/ 1866850 w 3624059"/>
              <a:gd name="connsiteY284" fmla="*/ 106591 h 4242217"/>
              <a:gd name="connsiteX285" fmla="*/ 1874482 w 3624059"/>
              <a:gd name="connsiteY285" fmla="*/ 18052 h 4242217"/>
              <a:gd name="connsiteX286" fmla="*/ 0 w 3624059"/>
              <a:gd name="connsiteY286" fmla="*/ 0 h 4242217"/>
              <a:gd name="connsiteX287" fmla="*/ 1773185 w 3624059"/>
              <a:gd name="connsiteY287" fmla="*/ 0 h 4242217"/>
              <a:gd name="connsiteX288" fmla="*/ 1775265 w 3624059"/>
              <a:gd name="connsiteY288" fmla="*/ 11817 h 4242217"/>
              <a:gd name="connsiteX289" fmla="*/ 1668416 w 3624059"/>
              <a:gd name="connsiteY289" fmla="*/ 96615 h 4242217"/>
              <a:gd name="connsiteX290" fmla="*/ 1190138 w 3624059"/>
              <a:gd name="connsiteY290" fmla="*/ 111580 h 4242217"/>
              <a:gd name="connsiteX291" fmla="*/ 208143 w 3624059"/>
              <a:gd name="connsiteY291" fmla="*/ 156473 h 4242217"/>
              <a:gd name="connsiteX292" fmla="*/ 55501 w 3624059"/>
              <a:gd name="connsiteY292" fmla="*/ 162085 h 4242217"/>
              <a:gd name="connsiteX293" fmla="*/ 0 w 3624059"/>
              <a:gd name="connsiteY293" fmla="*/ 165485 h 424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Lst>
            <a:rect l="l" t="t" r="r" b="b"/>
            <a:pathLst>
              <a:path w="3624059" h="4242217">
                <a:moveTo>
                  <a:pt x="1019688" y="4206836"/>
                </a:moveTo>
                <a:cubicBezTo>
                  <a:pt x="1195226" y="4208083"/>
                  <a:pt x="1370764" y="4209330"/>
                  <a:pt x="1546302" y="4206836"/>
                </a:cubicBezTo>
                <a:cubicBezTo>
                  <a:pt x="1589551" y="4206836"/>
                  <a:pt x="1617535" y="4213071"/>
                  <a:pt x="1633435" y="4229283"/>
                </a:cubicBezTo>
                <a:lnTo>
                  <a:pt x="1639522" y="4242217"/>
                </a:lnTo>
                <a:lnTo>
                  <a:pt x="0" y="4242217"/>
                </a:lnTo>
                <a:lnTo>
                  <a:pt x="0" y="4228475"/>
                </a:lnTo>
                <a:lnTo>
                  <a:pt x="118466" y="4222424"/>
                </a:lnTo>
                <a:cubicBezTo>
                  <a:pt x="243759" y="4215565"/>
                  <a:pt x="368417" y="4209330"/>
                  <a:pt x="493074" y="4206836"/>
                </a:cubicBezTo>
                <a:cubicBezTo>
                  <a:pt x="668612" y="4204342"/>
                  <a:pt x="844150" y="4205589"/>
                  <a:pt x="1019688" y="4206836"/>
                </a:cubicBezTo>
                <a:close/>
                <a:moveTo>
                  <a:pt x="3624059" y="4122596"/>
                </a:moveTo>
                <a:lnTo>
                  <a:pt x="3624059" y="4242217"/>
                </a:lnTo>
                <a:lnTo>
                  <a:pt x="1729472" y="4242217"/>
                </a:lnTo>
                <a:lnTo>
                  <a:pt x="1729472" y="4196860"/>
                </a:lnTo>
                <a:cubicBezTo>
                  <a:pt x="2095813" y="4171919"/>
                  <a:pt x="2457065" y="4146978"/>
                  <a:pt x="2818317" y="4132014"/>
                </a:cubicBezTo>
                <a:cubicBezTo>
                  <a:pt x="2991311" y="4127026"/>
                  <a:pt x="3164305" y="4124532"/>
                  <a:pt x="3337299" y="4123285"/>
                </a:cubicBezTo>
                <a:close/>
                <a:moveTo>
                  <a:pt x="1668416" y="3907548"/>
                </a:moveTo>
                <a:cubicBezTo>
                  <a:pt x="1668416" y="3942465"/>
                  <a:pt x="1668416" y="3972394"/>
                  <a:pt x="1668416" y="4002323"/>
                </a:cubicBezTo>
                <a:cubicBezTo>
                  <a:pt x="1673504" y="4107073"/>
                  <a:pt x="1617535" y="4156955"/>
                  <a:pt x="1510686" y="4156955"/>
                </a:cubicBezTo>
                <a:cubicBezTo>
                  <a:pt x="1398749" y="4156955"/>
                  <a:pt x="1286811" y="4166931"/>
                  <a:pt x="1174874" y="4166931"/>
                </a:cubicBezTo>
                <a:cubicBezTo>
                  <a:pt x="828886" y="4169425"/>
                  <a:pt x="484170" y="4170672"/>
                  <a:pt x="139454" y="4172543"/>
                </a:cubicBezTo>
                <a:lnTo>
                  <a:pt x="0" y="4173802"/>
                </a:lnTo>
                <a:lnTo>
                  <a:pt x="0" y="3943409"/>
                </a:lnTo>
                <a:lnTo>
                  <a:pt x="325804" y="3943712"/>
                </a:lnTo>
                <a:cubicBezTo>
                  <a:pt x="772917" y="3938724"/>
                  <a:pt x="1220667" y="3927501"/>
                  <a:pt x="1668416" y="3907548"/>
                </a:cubicBezTo>
                <a:close/>
                <a:moveTo>
                  <a:pt x="3624059" y="3850991"/>
                </a:moveTo>
                <a:lnTo>
                  <a:pt x="3624059" y="4067621"/>
                </a:lnTo>
                <a:lnTo>
                  <a:pt x="2999580" y="4087121"/>
                </a:lnTo>
                <a:cubicBezTo>
                  <a:pt x="2680940" y="4097097"/>
                  <a:pt x="2362936" y="4107074"/>
                  <a:pt x="2044932" y="4117050"/>
                </a:cubicBezTo>
                <a:cubicBezTo>
                  <a:pt x="1943171" y="4122038"/>
                  <a:pt x="1836322" y="4132014"/>
                  <a:pt x="1729472" y="4137002"/>
                </a:cubicBezTo>
                <a:cubicBezTo>
                  <a:pt x="1734560" y="4052204"/>
                  <a:pt x="1739649" y="3982370"/>
                  <a:pt x="1749825" y="3897572"/>
                </a:cubicBezTo>
                <a:cubicBezTo>
                  <a:pt x="1856674" y="3897572"/>
                  <a:pt x="1968611" y="3897572"/>
                  <a:pt x="2075460" y="3897572"/>
                </a:cubicBezTo>
                <a:cubicBezTo>
                  <a:pt x="2502857" y="3882607"/>
                  <a:pt x="2935343" y="3857667"/>
                  <a:pt x="3367828" y="3852679"/>
                </a:cubicBezTo>
                <a:close/>
                <a:moveTo>
                  <a:pt x="1037496" y="3607013"/>
                </a:moveTo>
                <a:cubicBezTo>
                  <a:pt x="1185050" y="3607013"/>
                  <a:pt x="1332604" y="3608260"/>
                  <a:pt x="1480157" y="3608260"/>
                </a:cubicBezTo>
                <a:cubicBezTo>
                  <a:pt x="1683680" y="3608260"/>
                  <a:pt x="1688768" y="3618236"/>
                  <a:pt x="1673504" y="3817762"/>
                </a:cubicBezTo>
                <a:cubicBezTo>
                  <a:pt x="1673504" y="3822750"/>
                  <a:pt x="1668416" y="3832726"/>
                  <a:pt x="1663328" y="3842702"/>
                </a:cubicBezTo>
                <a:cubicBezTo>
                  <a:pt x="1632799" y="3847691"/>
                  <a:pt x="1602271" y="3857667"/>
                  <a:pt x="1571743" y="3857667"/>
                </a:cubicBezTo>
                <a:cubicBezTo>
                  <a:pt x="1123993" y="3872631"/>
                  <a:pt x="676244" y="3892584"/>
                  <a:pt x="228495" y="3892584"/>
                </a:cubicBezTo>
                <a:lnTo>
                  <a:pt x="0" y="3887800"/>
                </a:lnTo>
                <a:lnTo>
                  <a:pt x="0" y="3645448"/>
                </a:lnTo>
                <a:lnTo>
                  <a:pt x="164894" y="3634448"/>
                </a:lnTo>
                <a:cubicBezTo>
                  <a:pt x="308632" y="3625719"/>
                  <a:pt x="452369" y="3618237"/>
                  <a:pt x="594835" y="3613248"/>
                </a:cubicBezTo>
                <a:cubicBezTo>
                  <a:pt x="742389" y="3608260"/>
                  <a:pt x="889943" y="3607013"/>
                  <a:pt x="1037496" y="3607013"/>
                </a:cubicBezTo>
                <a:close/>
                <a:moveTo>
                  <a:pt x="3479765" y="3533438"/>
                </a:moveTo>
                <a:lnTo>
                  <a:pt x="3624059" y="3538222"/>
                </a:lnTo>
                <a:lnTo>
                  <a:pt x="3624059" y="3804141"/>
                </a:lnTo>
                <a:lnTo>
                  <a:pt x="1826146" y="3837714"/>
                </a:lnTo>
                <a:cubicBezTo>
                  <a:pt x="1800705" y="3837714"/>
                  <a:pt x="1775265" y="3837714"/>
                  <a:pt x="1749825" y="3832726"/>
                </a:cubicBezTo>
                <a:cubicBezTo>
                  <a:pt x="1749825" y="3762892"/>
                  <a:pt x="1749825" y="3698047"/>
                  <a:pt x="1749825" y="3653153"/>
                </a:cubicBezTo>
                <a:cubicBezTo>
                  <a:pt x="2197574" y="3623225"/>
                  <a:pt x="2635147" y="3593296"/>
                  <a:pt x="3072720" y="3563367"/>
                </a:cubicBezTo>
                <a:cubicBezTo>
                  <a:pt x="3205010" y="3553391"/>
                  <a:pt x="3342387" y="3533438"/>
                  <a:pt x="3479765" y="3533438"/>
                </a:cubicBezTo>
                <a:close/>
                <a:moveTo>
                  <a:pt x="1417193" y="3401876"/>
                </a:moveTo>
                <a:cubicBezTo>
                  <a:pt x="1501782" y="3402500"/>
                  <a:pt x="1587007" y="3403747"/>
                  <a:pt x="1673504" y="3403747"/>
                </a:cubicBezTo>
                <a:cubicBezTo>
                  <a:pt x="1668416" y="3468592"/>
                  <a:pt x="1663328" y="3513486"/>
                  <a:pt x="1663328" y="3558379"/>
                </a:cubicBezTo>
                <a:cubicBezTo>
                  <a:pt x="1632799" y="3558379"/>
                  <a:pt x="1612447" y="3563367"/>
                  <a:pt x="1592095" y="3563367"/>
                </a:cubicBezTo>
                <a:cubicBezTo>
                  <a:pt x="1207947" y="3568355"/>
                  <a:pt x="825070" y="3574590"/>
                  <a:pt x="442193" y="3580825"/>
                </a:cubicBezTo>
                <a:lnTo>
                  <a:pt x="0" y="3587539"/>
                </a:lnTo>
                <a:lnTo>
                  <a:pt x="0" y="3449325"/>
                </a:lnTo>
                <a:lnTo>
                  <a:pt x="14796" y="3448640"/>
                </a:lnTo>
                <a:cubicBezTo>
                  <a:pt x="401489" y="3433676"/>
                  <a:pt x="783093" y="3413723"/>
                  <a:pt x="1164698" y="3403747"/>
                </a:cubicBezTo>
                <a:cubicBezTo>
                  <a:pt x="1248651" y="3401253"/>
                  <a:pt x="1332604" y="3401253"/>
                  <a:pt x="1417193" y="3401876"/>
                </a:cubicBezTo>
                <a:close/>
                <a:moveTo>
                  <a:pt x="3624059" y="3333594"/>
                </a:moveTo>
                <a:lnTo>
                  <a:pt x="3624059" y="3484091"/>
                </a:lnTo>
                <a:lnTo>
                  <a:pt x="3378004" y="3492910"/>
                </a:lnTo>
                <a:cubicBezTo>
                  <a:pt x="3198650" y="3502262"/>
                  <a:pt x="3019296" y="3513486"/>
                  <a:pt x="2838669" y="3523462"/>
                </a:cubicBezTo>
                <a:cubicBezTo>
                  <a:pt x="2523210" y="3538426"/>
                  <a:pt x="2202662" y="3553391"/>
                  <a:pt x="1887202" y="3568355"/>
                </a:cubicBezTo>
                <a:cubicBezTo>
                  <a:pt x="1841410" y="3568355"/>
                  <a:pt x="1795617" y="3563367"/>
                  <a:pt x="1749825" y="3558379"/>
                </a:cubicBezTo>
                <a:cubicBezTo>
                  <a:pt x="1729472" y="3418711"/>
                  <a:pt x="1734560" y="3413723"/>
                  <a:pt x="1866850" y="3413723"/>
                </a:cubicBezTo>
                <a:cubicBezTo>
                  <a:pt x="2029668" y="3408735"/>
                  <a:pt x="2197574" y="3413723"/>
                  <a:pt x="2360392" y="3403747"/>
                </a:cubicBezTo>
                <a:cubicBezTo>
                  <a:pt x="2686028" y="3383794"/>
                  <a:pt x="3011663" y="3338901"/>
                  <a:pt x="3332211" y="3333913"/>
                </a:cubicBezTo>
                <a:close/>
                <a:moveTo>
                  <a:pt x="1363351" y="3144257"/>
                </a:moveTo>
                <a:cubicBezTo>
                  <a:pt x="1464973" y="3145533"/>
                  <a:pt x="1566655" y="3148729"/>
                  <a:pt x="1668416" y="3154340"/>
                </a:cubicBezTo>
                <a:cubicBezTo>
                  <a:pt x="1668416" y="3224174"/>
                  <a:pt x="1668416" y="3284032"/>
                  <a:pt x="1668416" y="3363842"/>
                </a:cubicBezTo>
                <a:cubicBezTo>
                  <a:pt x="1276635" y="3363842"/>
                  <a:pt x="895031" y="3358854"/>
                  <a:pt x="513426" y="3363842"/>
                </a:cubicBezTo>
                <a:lnTo>
                  <a:pt x="0" y="3377034"/>
                </a:lnTo>
                <a:lnTo>
                  <a:pt x="0" y="3197607"/>
                </a:lnTo>
                <a:lnTo>
                  <a:pt x="449825" y="3171175"/>
                </a:lnTo>
                <a:cubicBezTo>
                  <a:pt x="754155" y="3153872"/>
                  <a:pt x="1058485" y="3140428"/>
                  <a:pt x="1363351" y="3144257"/>
                </a:cubicBezTo>
                <a:close/>
                <a:moveTo>
                  <a:pt x="3624059" y="3068455"/>
                </a:moveTo>
                <a:lnTo>
                  <a:pt x="3624059" y="3264269"/>
                </a:lnTo>
                <a:lnTo>
                  <a:pt x="3600288" y="3264001"/>
                </a:lnTo>
                <a:cubicBezTo>
                  <a:pt x="3151903" y="3265638"/>
                  <a:pt x="2706380" y="3289020"/>
                  <a:pt x="2263719" y="3348877"/>
                </a:cubicBezTo>
                <a:cubicBezTo>
                  <a:pt x="2095813" y="3373818"/>
                  <a:pt x="1922819" y="3353865"/>
                  <a:pt x="1749825" y="3353865"/>
                </a:cubicBezTo>
                <a:cubicBezTo>
                  <a:pt x="1749825" y="3284032"/>
                  <a:pt x="1749825" y="3219186"/>
                  <a:pt x="1749825" y="3154340"/>
                </a:cubicBezTo>
                <a:cubicBezTo>
                  <a:pt x="2215382" y="3141870"/>
                  <a:pt x="2677124" y="3105706"/>
                  <a:pt x="3138229" y="3082636"/>
                </a:cubicBezTo>
                <a:close/>
                <a:moveTo>
                  <a:pt x="1559341" y="2853805"/>
                </a:moveTo>
                <a:cubicBezTo>
                  <a:pt x="1699580" y="2853260"/>
                  <a:pt x="1699580" y="2875628"/>
                  <a:pt x="1668416" y="3054578"/>
                </a:cubicBezTo>
                <a:cubicBezTo>
                  <a:pt x="1668416" y="3059566"/>
                  <a:pt x="1663328" y="3064554"/>
                  <a:pt x="1658240" y="3074530"/>
                </a:cubicBezTo>
                <a:cubicBezTo>
                  <a:pt x="1632799" y="3074530"/>
                  <a:pt x="1607359" y="3079518"/>
                  <a:pt x="1576831" y="3079518"/>
                </a:cubicBezTo>
                <a:cubicBezTo>
                  <a:pt x="1225754" y="3089494"/>
                  <a:pt x="874678" y="3094483"/>
                  <a:pt x="523602" y="3104459"/>
                </a:cubicBezTo>
                <a:lnTo>
                  <a:pt x="0" y="3120367"/>
                </a:lnTo>
                <a:lnTo>
                  <a:pt x="0" y="2895265"/>
                </a:lnTo>
                <a:lnTo>
                  <a:pt x="1490334" y="2855052"/>
                </a:lnTo>
                <a:cubicBezTo>
                  <a:pt x="1516410" y="2854429"/>
                  <a:pt x="1539306" y="2853883"/>
                  <a:pt x="1559341" y="2853805"/>
                </a:cubicBezTo>
                <a:close/>
                <a:moveTo>
                  <a:pt x="3624059" y="2832565"/>
                </a:moveTo>
                <a:lnTo>
                  <a:pt x="3624059" y="3005092"/>
                </a:lnTo>
                <a:lnTo>
                  <a:pt x="3271155" y="3009684"/>
                </a:lnTo>
                <a:cubicBezTo>
                  <a:pt x="2828493" y="3024649"/>
                  <a:pt x="2385832" y="3064554"/>
                  <a:pt x="1943171" y="3089494"/>
                </a:cubicBezTo>
                <a:cubicBezTo>
                  <a:pt x="1724384" y="3099471"/>
                  <a:pt x="1729472" y="3134388"/>
                  <a:pt x="1749825" y="2870017"/>
                </a:cubicBezTo>
                <a:cubicBezTo>
                  <a:pt x="1749825" y="2865028"/>
                  <a:pt x="1754913" y="2860040"/>
                  <a:pt x="1765089" y="2845076"/>
                </a:cubicBezTo>
                <a:cubicBezTo>
                  <a:pt x="1800705" y="2845076"/>
                  <a:pt x="1836322" y="2845076"/>
                  <a:pt x="1877026" y="2845076"/>
                </a:cubicBezTo>
                <a:cubicBezTo>
                  <a:pt x="2258631" y="2845076"/>
                  <a:pt x="2640235" y="2850064"/>
                  <a:pt x="3016752" y="2850064"/>
                </a:cubicBezTo>
                <a:cubicBezTo>
                  <a:pt x="3133777" y="2850064"/>
                  <a:pt x="3251120" y="2846635"/>
                  <a:pt x="3368623" y="2842270"/>
                </a:cubicBezTo>
                <a:close/>
                <a:moveTo>
                  <a:pt x="1561566" y="2605646"/>
                </a:moveTo>
                <a:cubicBezTo>
                  <a:pt x="1688768" y="2605646"/>
                  <a:pt x="1688768" y="2610634"/>
                  <a:pt x="1678592" y="2730349"/>
                </a:cubicBezTo>
                <a:cubicBezTo>
                  <a:pt x="1673504" y="2750301"/>
                  <a:pt x="1668416" y="2770254"/>
                  <a:pt x="1668416" y="2785218"/>
                </a:cubicBezTo>
                <a:cubicBezTo>
                  <a:pt x="1653152" y="2790206"/>
                  <a:pt x="1642975" y="2795195"/>
                  <a:pt x="1632799" y="2795195"/>
                </a:cubicBezTo>
                <a:cubicBezTo>
                  <a:pt x="1266459" y="2802677"/>
                  <a:pt x="900119" y="2810159"/>
                  <a:pt x="534415" y="2817641"/>
                </a:cubicBezTo>
                <a:lnTo>
                  <a:pt x="0" y="2828601"/>
                </a:lnTo>
                <a:lnTo>
                  <a:pt x="0" y="2635972"/>
                </a:lnTo>
                <a:lnTo>
                  <a:pt x="274287" y="2625598"/>
                </a:lnTo>
                <a:cubicBezTo>
                  <a:pt x="701684" y="2615622"/>
                  <a:pt x="1134169" y="2610634"/>
                  <a:pt x="1561566" y="2605646"/>
                </a:cubicBezTo>
                <a:close/>
                <a:moveTo>
                  <a:pt x="2558826" y="2560752"/>
                </a:moveTo>
                <a:cubicBezTo>
                  <a:pt x="2752173" y="2560752"/>
                  <a:pt x="2946791" y="2563246"/>
                  <a:pt x="3142045" y="2566364"/>
                </a:cubicBezTo>
                <a:lnTo>
                  <a:pt x="3624059" y="2574044"/>
                </a:lnTo>
                <a:lnTo>
                  <a:pt x="3624059" y="2757687"/>
                </a:lnTo>
                <a:lnTo>
                  <a:pt x="3181478" y="2770254"/>
                </a:lnTo>
                <a:cubicBezTo>
                  <a:pt x="2888278" y="2778983"/>
                  <a:pt x="2594443" y="2787713"/>
                  <a:pt x="2299335" y="2795195"/>
                </a:cubicBezTo>
                <a:cubicBezTo>
                  <a:pt x="2116165" y="2800183"/>
                  <a:pt x="1932995" y="2795195"/>
                  <a:pt x="1744737" y="2795195"/>
                </a:cubicBezTo>
                <a:cubicBezTo>
                  <a:pt x="1744737" y="2720373"/>
                  <a:pt x="1744737" y="2665503"/>
                  <a:pt x="1744737" y="2595669"/>
                </a:cubicBezTo>
                <a:cubicBezTo>
                  <a:pt x="2019492" y="2580705"/>
                  <a:pt x="2289159" y="2560752"/>
                  <a:pt x="2558826" y="2560752"/>
                </a:cubicBezTo>
                <a:close/>
                <a:moveTo>
                  <a:pt x="907751" y="2310099"/>
                </a:moveTo>
                <a:cubicBezTo>
                  <a:pt x="1093465" y="2310099"/>
                  <a:pt x="1279179" y="2311346"/>
                  <a:pt x="1464893" y="2311346"/>
                </a:cubicBezTo>
                <a:cubicBezTo>
                  <a:pt x="1541214" y="2311346"/>
                  <a:pt x="1612447" y="2311346"/>
                  <a:pt x="1683680" y="2311346"/>
                </a:cubicBezTo>
                <a:cubicBezTo>
                  <a:pt x="1688768" y="2351251"/>
                  <a:pt x="1688768" y="2366215"/>
                  <a:pt x="1688768" y="2386168"/>
                </a:cubicBezTo>
                <a:cubicBezTo>
                  <a:pt x="1693856" y="2540800"/>
                  <a:pt x="1693856" y="2545788"/>
                  <a:pt x="1541214" y="2545788"/>
                </a:cubicBezTo>
                <a:cubicBezTo>
                  <a:pt x="1190138" y="2550776"/>
                  <a:pt x="833974" y="2555764"/>
                  <a:pt x="482898" y="2560752"/>
                </a:cubicBezTo>
                <a:lnTo>
                  <a:pt x="0" y="2570035"/>
                </a:lnTo>
                <a:lnTo>
                  <a:pt x="0" y="2335542"/>
                </a:lnTo>
                <a:lnTo>
                  <a:pt x="350608" y="2316334"/>
                </a:lnTo>
                <a:cubicBezTo>
                  <a:pt x="536322" y="2311346"/>
                  <a:pt x="722037" y="2310099"/>
                  <a:pt x="907751" y="2310099"/>
                </a:cubicBezTo>
                <a:close/>
                <a:moveTo>
                  <a:pt x="3624059" y="2235896"/>
                </a:moveTo>
                <a:lnTo>
                  <a:pt x="3624059" y="2507868"/>
                </a:lnTo>
                <a:lnTo>
                  <a:pt x="3271155" y="2520847"/>
                </a:lnTo>
                <a:cubicBezTo>
                  <a:pt x="2833581" y="2525835"/>
                  <a:pt x="2396008" y="2525835"/>
                  <a:pt x="1958435" y="2525835"/>
                </a:cubicBezTo>
                <a:cubicBezTo>
                  <a:pt x="1892290" y="2525835"/>
                  <a:pt x="1821057" y="2525835"/>
                  <a:pt x="1739649" y="2525835"/>
                </a:cubicBezTo>
                <a:cubicBezTo>
                  <a:pt x="1744737" y="2446025"/>
                  <a:pt x="1749825" y="2381180"/>
                  <a:pt x="1754913" y="2316334"/>
                </a:cubicBezTo>
                <a:cubicBezTo>
                  <a:pt x="2202662" y="2296381"/>
                  <a:pt x="2647867" y="2277676"/>
                  <a:pt x="3091165" y="2258970"/>
                </a:cubicBezTo>
                <a:close/>
                <a:moveTo>
                  <a:pt x="1320520" y="2035128"/>
                </a:moveTo>
                <a:cubicBezTo>
                  <a:pt x="1441997" y="2035752"/>
                  <a:pt x="1564111" y="2036999"/>
                  <a:pt x="1688768" y="2036999"/>
                </a:cubicBezTo>
                <a:cubicBezTo>
                  <a:pt x="1693856" y="2051963"/>
                  <a:pt x="1693856" y="2076904"/>
                  <a:pt x="1693856" y="2101844"/>
                </a:cubicBezTo>
                <a:cubicBezTo>
                  <a:pt x="1698944" y="2251488"/>
                  <a:pt x="1698944" y="2256476"/>
                  <a:pt x="1546302" y="2256476"/>
                </a:cubicBezTo>
                <a:cubicBezTo>
                  <a:pt x="1103641" y="2256476"/>
                  <a:pt x="666068" y="2246500"/>
                  <a:pt x="223407" y="2251488"/>
                </a:cubicBezTo>
                <a:lnTo>
                  <a:pt x="0" y="2261684"/>
                </a:lnTo>
                <a:lnTo>
                  <a:pt x="0" y="2073071"/>
                </a:lnTo>
                <a:lnTo>
                  <a:pt x="432017" y="2055081"/>
                </a:lnTo>
                <a:cubicBezTo>
                  <a:pt x="606283" y="2048222"/>
                  <a:pt x="780549" y="2041987"/>
                  <a:pt x="956087" y="2036999"/>
                </a:cubicBezTo>
                <a:cubicBezTo>
                  <a:pt x="1078201" y="2034504"/>
                  <a:pt x="1199042" y="2034504"/>
                  <a:pt x="1320520" y="2035128"/>
                </a:cubicBezTo>
                <a:close/>
                <a:moveTo>
                  <a:pt x="3624059" y="1946721"/>
                </a:moveTo>
                <a:lnTo>
                  <a:pt x="3624059" y="2175879"/>
                </a:lnTo>
                <a:lnTo>
                  <a:pt x="3094345" y="2195372"/>
                </a:lnTo>
                <a:cubicBezTo>
                  <a:pt x="2652955" y="2212830"/>
                  <a:pt x="2210294" y="2231536"/>
                  <a:pt x="1765089" y="2251488"/>
                </a:cubicBezTo>
                <a:cubicBezTo>
                  <a:pt x="1775265" y="2161702"/>
                  <a:pt x="1780353" y="2086880"/>
                  <a:pt x="1785441" y="1992105"/>
                </a:cubicBezTo>
                <a:cubicBezTo>
                  <a:pt x="1932995" y="1992105"/>
                  <a:pt x="2065284" y="1997093"/>
                  <a:pt x="2202662" y="1992105"/>
                </a:cubicBezTo>
                <a:cubicBezTo>
                  <a:pt x="2459609" y="1984623"/>
                  <a:pt x="2717828" y="1977141"/>
                  <a:pt x="2976683" y="1969035"/>
                </a:cubicBezTo>
                <a:close/>
                <a:moveTo>
                  <a:pt x="1693856" y="1752675"/>
                </a:moveTo>
                <a:cubicBezTo>
                  <a:pt x="1693856" y="1792580"/>
                  <a:pt x="1688768" y="1822509"/>
                  <a:pt x="1693856" y="1852438"/>
                </a:cubicBezTo>
                <a:cubicBezTo>
                  <a:pt x="1709120" y="1937236"/>
                  <a:pt x="1678592" y="1972153"/>
                  <a:pt x="1587007" y="1967165"/>
                </a:cubicBezTo>
                <a:cubicBezTo>
                  <a:pt x="1485246" y="1962177"/>
                  <a:pt x="1378396" y="1972153"/>
                  <a:pt x="1271547" y="1972153"/>
                </a:cubicBezTo>
                <a:cubicBezTo>
                  <a:pt x="981528" y="1982129"/>
                  <a:pt x="691508" y="1990858"/>
                  <a:pt x="400853" y="1999588"/>
                </a:cubicBezTo>
                <a:lnTo>
                  <a:pt x="0" y="2012163"/>
                </a:lnTo>
                <a:lnTo>
                  <a:pt x="0" y="1806966"/>
                </a:lnTo>
                <a:lnTo>
                  <a:pt x="603103" y="1787592"/>
                </a:lnTo>
                <a:cubicBezTo>
                  <a:pt x="966264" y="1776369"/>
                  <a:pt x="1330060" y="1765145"/>
                  <a:pt x="1693856" y="1752675"/>
                </a:cubicBezTo>
                <a:close/>
                <a:moveTo>
                  <a:pt x="3357652" y="1657901"/>
                </a:moveTo>
                <a:lnTo>
                  <a:pt x="3624059" y="1659458"/>
                </a:lnTo>
                <a:lnTo>
                  <a:pt x="3624059" y="1869612"/>
                </a:lnTo>
                <a:lnTo>
                  <a:pt x="3027564" y="1892343"/>
                </a:lnTo>
                <a:cubicBezTo>
                  <a:pt x="2613523" y="1907307"/>
                  <a:pt x="2200118" y="1922271"/>
                  <a:pt x="1785441" y="1947212"/>
                </a:cubicBezTo>
                <a:cubicBezTo>
                  <a:pt x="1785441" y="1912295"/>
                  <a:pt x="1785441" y="1882366"/>
                  <a:pt x="1775265" y="1857426"/>
                </a:cubicBezTo>
                <a:cubicBezTo>
                  <a:pt x="1744737" y="1772628"/>
                  <a:pt x="1785441" y="1747687"/>
                  <a:pt x="1866850" y="1747687"/>
                </a:cubicBezTo>
                <a:cubicBezTo>
                  <a:pt x="1927907" y="1747687"/>
                  <a:pt x="1983875" y="1737711"/>
                  <a:pt x="2039844" y="1737711"/>
                </a:cubicBezTo>
                <a:cubicBezTo>
                  <a:pt x="2482505" y="1707782"/>
                  <a:pt x="2920078" y="1672865"/>
                  <a:pt x="3357652" y="1657901"/>
                </a:cubicBezTo>
                <a:close/>
                <a:moveTo>
                  <a:pt x="0" y="1548162"/>
                </a:moveTo>
                <a:lnTo>
                  <a:pt x="617095" y="1548162"/>
                </a:lnTo>
                <a:cubicBezTo>
                  <a:pt x="980256" y="1548162"/>
                  <a:pt x="1342780" y="1548162"/>
                  <a:pt x="1704032" y="1548162"/>
                </a:cubicBezTo>
                <a:cubicBezTo>
                  <a:pt x="1704032" y="1593055"/>
                  <a:pt x="1704032" y="1637948"/>
                  <a:pt x="1704032" y="1687829"/>
                </a:cubicBezTo>
                <a:cubicBezTo>
                  <a:pt x="1571743" y="1692817"/>
                  <a:pt x="1439453" y="1702794"/>
                  <a:pt x="1312251" y="1707782"/>
                </a:cubicBezTo>
                <a:cubicBezTo>
                  <a:pt x="1022232" y="1715264"/>
                  <a:pt x="732213" y="1721499"/>
                  <a:pt x="442829" y="1728358"/>
                </a:cubicBezTo>
                <a:lnTo>
                  <a:pt x="0" y="1740798"/>
                </a:lnTo>
                <a:close/>
                <a:moveTo>
                  <a:pt x="3624059" y="1454677"/>
                </a:moveTo>
                <a:lnTo>
                  <a:pt x="3624059" y="1598608"/>
                </a:lnTo>
                <a:lnTo>
                  <a:pt x="3026292" y="1620489"/>
                </a:lnTo>
                <a:cubicBezTo>
                  <a:pt x="2617339" y="1642936"/>
                  <a:pt x="2207750" y="1675359"/>
                  <a:pt x="1795617" y="1687829"/>
                </a:cubicBezTo>
                <a:cubicBezTo>
                  <a:pt x="1795617" y="1632960"/>
                  <a:pt x="1795617" y="1588067"/>
                  <a:pt x="1795617" y="1538185"/>
                </a:cubicBezTo>
                <a:cubicBezTo>
                  <a:pt x="2197574" y="1520727"/>
                  <a:pt x="2598259" y="1502021"/>
                  <a:pt x="2998308" y="1483316"/>
                </a:cubicBezTo>
                <a:close/>
                <a:moveTo>
                  <a:pt x="1724384" y="1283791"/>
                </a:moveTo>
                <a:cubicBezTo>
                  <a:pt x="1734560" y="1463363"/>
                  <a:pt x="1724384" y="1478328"/>
                  <a:pt x="1566654" y="1478328"/>
                </a:cubicBezTo>
                <a:cubicBezTo>
                  <a:pt x="1531038" y="1478328"/>
                  <a:pt x="1495422" y="1473340"/>
                  <a:pt x="1464893" y="1473340"/>
                </a:cubicBezTo>
                <a:cubicBezTo>
                  <a:pt x="1042584" y="1473340"/>
                  <a:pt x="625363" y="1478328"/>
                  <a:pt x="203055" y="1478328"/>
                </a:cubicBezTo>
                <a:lnTo>
                  <a:pt x="0" y="1481723"/>
                </a:lnTo>
                <a:lnTo>
                  <a:pt x="0" y="1294640"/>
                </a:lnTo>
                <a:lnTo>
                  <a:pt x="82293" y="1299223"/>
                </a:lnTo>
                <a:cubicBezTo>
                  <a:pt x="628225" y="1330554"/>
                  <a:pt x="1174874" y="1354872"/>
                  <a:pt x="1724384" y="1283791"/>
                </a:cubicBezTo>
                <a:close/>
                <a:moveTo>
                  <a:pt x="3624059" y="1217980"/>
                </a:moveTo>
                <a:lnTo>
                  <a:pt x="3624059" y="1378588"/>
                </a:lnTo>
                <a:lnTo>
                  <a:pt x="3611180" y="1379423"/>
                </a:lnTo>
                <a:cubicBezTo>
                  <a:pt x="3545592" y="1384489"/>
                  <a:pt x="3479765" y="1389789"/>
                  <a:pt x="3413620" y="1393530"/>
                </a:cubicBezTo>
                <a:cubicBezTo>
                  <a:pt x="3143953" y="1408494"/>
                  <a:pt x="2874286" y="1433435"/>
                  <a:pt x="2604619" y="1438423"/>
                </a:cubicBezTo>
                <a:cubicBezTo>
                  <a:pt x="2340040" y="1448399"/>
                  <a:pt x="2070372" y="1443411"/>
                  <a:pt x="1800705" y="1443411"/>
                </a:cubicBezTo>
                <a:cubicBezTo>
                  <a:pt x="1815969" y="1393530"/>
                  <a:pt x="1749825" y="1298755"/>
                  <a:pt x="1856674" y="1293767"/>
                </a:cubicBezTo>
                <a:cubicBezTo>
                  <a:pt x="2217926" y="1263838"/>
                  <a:pt x="2574090" y="1243886"/>
                  <a:pt x="2935343" y="1228921"/>
                </a:cubicBezTo>
                <a:cubicBezTo>
                  <a:pt x="3113425" y="1223933"/>
                  <a:pt x="3292779" y="1221439"/>
                  <a:pt x="3472133" y="1219569"/>
                </a:cubicBezTo>
                <a:close/>
                <a:moveTo>
                  <a:pt x="1576831" y="1014431"/>
                </a:moveTo>
                <a:cubicBezTo>
                  <a:pt x="1760001" y="1014431"/>
                  <a:pt x="1760001" y="1019419"/>
                  <a:pt x="1729472" y="1198992"/>
                </a:cubicBezTo>
                <a:cubicBezTo>
                  <a:pt x="1729472" y="1208969"/>
                  <a:pt x="1719296" y="1208969"/>
                  <a:pt x="1714208" y="1223933"/>
                </a:cubicBezTo>
                <a:cubicBezTo>
                  <a:pt x="1172330" y="1276308"/>
                  <a:pt x="627589" y="1252927"/>
                  <a:pt x="82134" y="1231649"/>
                </a:cubicBezTo>
                <a:lnTo>
                  <a:pt x="0" y="1228986"/>
                </a:lnTo>
                <a:lnTo>
                  <a:pt x="0" y="1032219"/>
                </a:lnTo>
                <a:lnTo>
                  <a:pt x="707408" y="1022537"/>
                </a:lnTo>
                <a:cubicBezTo>
                  <a:pt x="996792" y="1019420"/>
                  <a:pt x="1286811" y="1016925"/>
                  <a:pt x="1576831" y="1014431"/>
                </a:cubicBezTo>
                <a:close/>
                <a:moveTo>
                  <a:pt x="3624059" y="958219"/>
                </a:moveTo>
                <a:lnTo>
                  <a:pt x="3624059" y="1166175"/>
                </a:lnTo>
                <a:lnTo>
                  <a:pt x="3019932" y="1185899"/>
                </a:lnTo>
                <a:cubicBezTo>
                  <a:pt x="2797965" y="1192757"/>
                  <a:pt x="2576635" y="1198992"/>
                  <a:pt x="2355304" y="1203981"/>
                </a:cubicBezTo>
                <a:cubicBezTo>
                  <a:pt x="2182310" y="1208969"/>
                  <a:pt x="2004228" y="1203981"/>
                  <a:pt x="1831234" y="1203981"/>
                </a:cubicBezTo>
                <a:cubicBezTo>
                  <a:pt x="1805793" y="1019419"/>
                  <a:pt x="1815969" y="1004455"/>
                  <a:pt x="2004228" y="999467"/>
                </a:cubicBezTo>
                <a:cubicBezTo>
                  <a:pt x="2202662" y="994479"/>
                  <a:pt x="2396008" y="984503"/>
                  <a:pt x="2594443" y="979514"/>
                </a:cubicBezTo>
                <a:close/>
                <a:moveTo>
                  <a:pt x="1449629" y="740084"/>
                </a:moveTo>
                <a:cubicBezTo>
                  <a:pt x="1546302" y="740084"/>
                  <a:pt x="1648063" y="740084"/>
                  <a:pt x="1744737" y="740084"/>
                </a:cubicBezTo>
                <a:cubicBezTo>
                  <a:pt x="1744737" y="809918"/>
                  <a:pt x="1744737" y="874764"/>
                  <a:pt x="1744737" y="944598"/>
                </a:cubicBezTo>
                <a:cubicBezTo>
                  <a:pt x="1709120" y="944598"/>
                  <a:pt x="1688768" y="949586"/>
                  <a:pt x="1663328" y="949586"/>
                </a:cubicBezTo>
                <a:cubicBezTo>
                  <a:pt x="1139257" y="949586"/>
                  <a:pt x="615187" y="944598"/>
                  <a:pt x="86029" y="949586"/>
                </a:cubicBezTo>
                <a:lnTo>
                  <a:pt x="0" y="952474"/>
                </a:lnTo>
                <a:lnTo>
                  <a:pt x="0" y="777748"/>
                </a:lnTo>
                <a:lnTo>
                  <a:pt x="93661" y="776872"/>
                </a:lnTo>
                <a:cubicBezTo>
                  <a:pt x="204327" y="775001"/>
                  <a:pt x="314992" y="772507"/>
                  <a:pt x="426929" y="770013"/>
                </a:cubicBezTo>
                <a:cubicBezTo>
                  <a:pt x="767829" y="760037"/>
                  <a:pt x="1108729" y="750061"/>
                  <a:pt x="1449629" y="740084"/>
                </a:cubicBezTo>
                <a:close/>
                <a:moveTo>
                  <a:pt x="3624059" y="670670"/>
                </a:moveTo>
                <a:lnTo>
                  <a:pt x="3624059" y="895315"/>
                </a:lnTo>
                <a:lnTo>
                  <a:pt x="3522378" y="899081"/>
                </a:lnTo>
                <a:cubicBezTo>
                  <a:pt x="3437789" y="900952"/>
                  <a:pt x="3352564" y="902199"/>
                  <a:pt x="3266067" y="904693"/>
                </a:cubicBezTo>
                <a:cubicBezTo>
                  <a:pt x="2823405" y="919657"/>
                  <a:pt x="2380744" y="934621"/>
                  <a:pt x="1938083" y="949586"/>
                </a:cubicBezTo>
                <a:cubicBezTo>
                  <a:pt x="1902466" y="949586"/>
                  <a:pt x="1866850" y="949586"/>
                  <a:pt x="1815969" y="949586"/>
                </a:cubicBezTo>
                <a:cubicBezTo>
                  <a:pt x="1826146" y="864788"/>
                  <a:pt x="1831234" y="804930"/>
                  <a:pt x="1841410" y="735096"/>
                </a:cubicBezTo>
                <a:cubicBezTo>
                  <a:pt x="1892290" y="735096"/>
                  <a:pt x="1927907" y="735096"/>
                  <a:pt x="1963523" y="735096"/>
                </a:cubicBezTo>
                <a:cubicBezTo>
                  <a:pt x="2136517" y="730108"/>
                  <a:pt x="2309511" y="735096"/>
                  <a:pt x="2482505" y="725120"/>
                </a:cubicBezTo>
                <a:cubicBezTo>
                  <a:pt x="2741996" y="715144"/>
                  <a:pt x="2996399" y="685215"/>
                  <a:pt x="3255890" y="675238"/>
                </a:cubicBezTo>
                <a:cubicBezTo>
                  <a:pt x="3347476" y="670250"/>
                  <a:pt x="3440333" y="670250"/>
                  <a:pt x="3533190" y="670874"/>
                </a:cubicBezTo>
                <a:close/>
                <a:moveTo>
                  <a:pt x="1681136" y="415232"/>
                </a:moveTo>
                <a:cubicBezTo>
                  <a:pt x="1781307" y="410556"/>
                  <a:pt x="1784169" y="428326"/>
                  <a:pt x="1749825" y="645310"/>
                </a:cubicBezTo>
                <a:cubicBezTo>
                  <a:pt x="1749825" y="650298"/>
                  <a:pt x="1744737" y="655286"/>
                  <a:pt x="1744737" y="655286"/>
                </a:cubicBezTo>
                <a:cubicBezTo>
                  <a:pt x="1439453" y="670250"/>
                  <a:pt x="1139257" y="695191"/>
                  <a:pt x="839062" y="700179"/>
                </a:cubicBezTo>
                <a:cubicBezTo>
                  <a:pt x="658436" y="702673"/>
                  <a:pt x="479082" y="700179"/>
                  <a:pt x="299728" y="697062"/>
                </a:cubicBezTo>
                <a:lnTo>
                  <a:pt x="0" y="693250"/>
                </a:lnTo>
                <a:lnTo>
                  <a:pt x="0" y="457750"/>
                </a:lnTo>
                <a:lnTo>
                  <a:pt x="419297" y="443290"/>
                </a:lnTo>
                <a:cubicBezTo>
                  <a:pt x="588475" y="437055"/>
                  <a:pt x="757653" y="430820"/>
                  <a:pt x="925559" y="425832"/>
                </a:cubicBezTo>
                <a:cubicBezTo>
                  <a:pt x="1134169" y="420844"/>
                  <a:pt x="1342780" y="420844"/>
                  <a:pt x="1546302" y="420844"/>
                </a:cubicBezTo>
                <a:cubicBezTo>
                  <a:pt x="1603543" y="420844"/>
                  <a:pt x="1647746" y="416791"/>
                  <a:pt x="1681136" y="415232"/>
                </a:cubicBezTo>
                <a:close/>
                <a:moveTo>
                  <a:pt x="1846498" y="405879"/>
                </a:moveTo>
                <a:cubicBezTo>
                  <a:pt x="2174678" y="405879"/>
                  <a:pt x="2500314" y="405879"/>
                  <a:pt x="2825313" y="405879"/>
                </a:cubicBezTo>
                <a:lnTo>
                  <a:pt x="3624059" y="405879"/>
                </a:lnTo>
                <a:lnTo>
                  <a:pt x="3624059" y="603991"/>
                </a:lnTo>
                <a:lnTo>
                  <a:pt x="3528102" y="608522"/>
                </a:lnTo>
                <a:cubicBezTo>
                  <a:pt x="3435245" y="614134"/>
                  <a:pt x="3342388" y="620369"/>
                  <a:pt x="3250802" y="625357"/>
                </a:cubicBezTo>
                <a:cubicBezTo>
                  <a:pt x="2976047" y="640321"/>
                  <a:pt x="2701292" y="655286"/>
                  <a:pt x="2426537" y="665262"/>
                </a:cubicBezTo>
                <a:cubicBezTo>
                  <a:pt x="2233190" y="670250"/>
                  <a:pt x="2039844" y="665262"/>
                  <a:pt x="1846498" y="665262"/>
                </a:cubicBezTo>
                <a:cubicBezTo>
                  <a:pt x="1846498" y="575476"/>
                  <a:pt x="1846498" y="495666"/>
                  <a:pt x="1846498" y="405879"/>
                </a:cubicBezTo>
                <a:close/>
                <a:moveTo>
                  <a:pt x="1518318" y="174555"/>
                </a:moveTo>
                <a:cubicBezTo>
                  <a:pt x="1581919" y="175178"/>
                  <a:pt x="1645520" y="176425"/>
                  <a:pt x="1709120" y="176425"/>
                </a:cubicBezTo>
                <a:cubicBezTo>
                  <a:pt x="1770177" y="176425"/>
                  <a:pt x="1785441" y="211342"/>
                  <a:pt x="1770177" y="256236"/>
                </a:cubicBezTo>
                <a:cubicBezTo>
                  <a:pt x="1760001" y="286164"/>
                  <a:pt x="1729472" y="326069"/>
                  <a:pt x="1704032" y="326069"/>
                </a:cubicBezTo>
                <a:cubicBezTo>
                  <a:pt x="1581919" y="341034"/>
                  <a:pt x="1459805" y="346022"/>
                  <a:pt x="1337692" y="351010"/>
                </a:cubicBezTo>
                <a:cubicBezTo>
                  <a:pt x="956087" y="355998"/>
                  <a:pt x="574483" y="360986"/>
                  <a:pt x="192878" y="370963"/>
                </a:cubicBezTo>
                <a:cubicBezTo>
                  <a:pt x="139454" y="370963"/>
                  <a:pt x="86029" y="373457"/>
                  <a:pt x="33241" y="377198"/>
                </a:cubicBezTo>
                <a:lnTo>
                  <a:pt x="0" y="380124"/>
                </a:lnTo>
                <a:lnTo>
                  <a:pt x="0" y="243084"/>
                </a:lnTo>
                <a:lnTo>
                  <a:pt x="50413" y="236283"/>
                </a:lnTo>
                <a:cubicBezTo>
                  <a:pt x="477810" y="216330"/>
                  <a:pt x="900119" y="196378"/>
                  <a:pt x="1327516" y="176425"/>
                </a:cubicBezTo>
                <a:cubicBezTo>
                  <a:pt x="1391117" y="173931"/>
                  <a:pt x="1454717" y="173931"/>
                  <a:pt x="1518318" y="174555"/>
                </a:cubicBezTo>
                <a:close/>
                <a:moveTo>
                  <a:pt x="3624059" y="141797"/>
                </a:moveTo>
                <a:lnTo>
                  <a:pt x="3624059" y="326407"/>
                </a:lnTo>
                <a:lnTo>
                  <a:pt x="2818317" y="337916"/>
                </a:lnTo>
                <a:cubicBezTo>
                  <a:pt x="2542290" y="341034"/>
                  <a:pt x="2266263" y="343528"/>
                  <a:pt x="1988963" y="346022"/>
                </a:cubicBezTo>
                <a:cubicBezTo>
                  <a:pt x="1943171" y="346022"/>
                  <a:pt x="1897378" y="336045"/>
                  <a:pt x="1851586" y="326069"/>
                </a:cubicBezTo>
                <a:cubicBezTo>
                  <a:pt x="1871938" y="181414"/>
                  <a:pt x="1871938" y="181414"/>
                  <a:pt x="2004228" y="176425"/>
                </a:cubicBezTo>
                <a:cubicBezTo>
                  <a:pt x="2044932" y="176425"/>
                  <a:pt x="2085637" y="166449"/>
                  <a:pt x="2126341" y="166449"/>
                </a:cubicBezTo>
                <a:cubicBezTo>
                  <a:pt x="2614795" y="161461"/>
                  <a:pt x="3098160" y="161461"/>
                  <a:pt x="3586614" y="151484"/>
                </a:cubicBezTo>
                <a:close/>
                <a:moveTo>
                  <a:pt x="1876182" y="0"/>
                </a:moveTo>
                <a:lnTo>
                  <a:pt x="3624059" y="0"/>
                </a:lnTo>
                <a:lnTo>
                  <a:pt x="3624059" y="87887"/>
                </a:lnTo>
                <a:lnTo>
                  <a:pt x="3591702" y="76663"/>
                </a:lnTo>
                <a:cubicBezTo>
                  <a:pt x="3189746" y="86639"/>
                  <a:pt x="2787789" y="96615"/>
                  <a:pt x="2390920" y="106591"/>
                </a:cubicBezTo>
                <a:cubicBezTo>
                  <a:pt x="2217926" y="111580"/>
                  <a:pt x="2044932" y="106591"/>
                  <a:pt x="1866850" y="106591"/>
                </a:cubicBezTo>
                <a:cubicBezTo>
                  <a:pt x="1869394" y="74169"/>
                  <a:pt x="1871938" y="45487"/>
                  <a:pt x="1874482" y="18052"/>
                </a:cubicBezTo>
                <a:close/>
                <a:moveTo>
                  <a:pt x="0" y="0"/>
                </a:moveTo>
                <a:lnTo>
                  <a:pt x="1773185" y="0"/>
                </a:lnTo>
                <a:lnTo>
                  <a:pt x="1775265" y="11817"/>
                </a:lnTo>
                <a:cubicBezTo>
                  <a:pt x="1775265" y="96615"/>
                  <a:pt x="1724384" y="91627"/>
                  <a:pt x="1668416" y="96615"/>
                </a:cubicBezTo>
                <a:cubicBezTo>
                  <a:pt x="1510686" y="101603"/>
                  <a:pt x="1347868" y="106591"/>
                  <a:pt x="1190138" y="111580"/>
                </a:cubicBezTo>
                <a:cubicBezTo>
                  <a:pt x="864502" y="126544"/>
                  <a:pt x="533778" y="141508"/>
                  <a:pt x="208143" y="156473"/>
                </a:cubicBezTo>
                <a:cubicBezTo>
                  <a:pt x="157262" y="158967"/>
                  <a:pt x="106381" y="160214"/>
                  <a:pt x="55501" y="162085"/>
                </a:cubicBezTo>
                <a:lnTo>
                  <a:pt x="0" y="165485"/>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Slide Number Placeholder 3">
            <a:extLst>
              <a:ext uri="{FF2B5EF4-FFF2-40B4-BE49-F238E27FC236}">
                <a16:creationId xmlns:a16="http://schemas.microsoft.com/office/drawing/2014/main" id="{FDFB713B-40DA-CA4F-9DD7-4AE71A18F4FF}"/>
              </a:ext>
            </a:extLst>
          </p:cNvPr>
          <p:cNvSpPr>
            <a:spLocks noGrp="1"/>
          </p:cNvSpPr>
          <p:nvPr>
            <p:ph type="sldNum" sz="quarter" idx="12"/>
          </p:nvPr>
        </p:nvSpPr>
        <p:spPr>
          <a:xfrm>
            <a:off x="228398" y="6353021"/>
            <a:ext cx="1112520" cy="369570"/>
          </a:xfrm>
        </p:spPr>
        <p:txBody>
          <a:bodyPr/>
          <a:lstStyle>
            <a:lvl1pPr algn="l">
              <a:defRPr>
                <a:solidFill>
                  <a:schemeClr val="accent4">
                    <a:lumMod val="10000"/>
                  </a:schemeClr>
                </a:solidFill>
              </a:defRPr>
            </a:lvl1pPr>
          </a:lstStyle>
          <a:p>
            <a:fld id="{2D276522-3524-4B3D-BDE3-A501F94C1AC4}" type="slidenum">
              <a:rPr lang="en-US" smtClean="0"/>
              <a:pPr/>
              <a:t>‹#›</a:t>
            </a:fld>
            <a:endParaRPr lang="en-US" dirty="0"/>
          </a:p>
        </p:txBody>
      </p:sp>
    </p:spTree>
    <p:custDataLst>
      <p:tags r:id="rId1"/>
    </p:custDataLst>
    <p:extLst>
      <p:ext uri="{BB962C8B-B14F-4D97-AF65-F5344CB8AC3E}">
        <p14:creationId xmlns:p14="http://schemas.microsoft.com/office/powerpoint/2010/main" val="3605748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FD4C4A-2A0D-49B1-BA82-804F2E99812C}"/>
              </a:ext>
            </a:extLst>
          </p:cNvPr>
          <p:cNvSpPr/>
          <p:nvPr userDrawn="1"/>
        </p:nvSpPr>
        <p:spPr>
          <a:xfrm>
            <a:off x="0" y="0"/>
            <a:ext cx="3538728"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F00BFE-79B3-4496-9B34-A8CA48260669}"/>
              </a:ext>
            </a:extLst>
          </p:cNvPr>
          <p:cNvSpPr>
            <a:spLocks noGrp="1"/>
          </p:cNvSpPr>
          <p:nvPr userDrawn="1">
            <p:ph type="title"/>
          </p:nvPr>
        </p:nvSpPr>
        <p:spPr>
          <a:xfrm>
            <a:off x="387351" y="1151510"/>
            <a:ext cx="2818164" cy="3292474"/>
          </a:xfrm>
          <a:prstGeom prst="rect">
            <a:avLst/>
          </a:prstGeom>
        </p:spPr>
        <p:txBody>
          <a:bodyPr/>
          <a:lstStyle>
            <a:lvl1pPr>
              <a:defRPr>
                <a:solidFill>
                  <a:schemeClr val="bg1"/>
                </a:solidFill>
              </a:defRPr>
            </a:lvl1pPr>
          </a:lstStyle>
          <a:p>
            <a:endParaRPr lang="en-US"/>
          </a:p>
        </p:txBody>
      </p:sp>
      <p:sp>
        <p:nvSpPr>
          <p:cNvPr id="6" name="Полилиния: фигура 74">
            <a:extLst>
              <a:ext uri="{FF2B5EF4-FFF2-40B4-BE49-F238E27FC236}">
                <a16:creationId xmlns:a16="http://schemas.microsoft.com/office/drawing/2014/main" id="{3B154F63-137C-41F7-A29E-0288DC5DFF35}"/>
              </a:ext>
            </a:extLst>
          </p:cNvPr>
          <p:cNvSpPr/>
          <p:nvPr userDrawn="1"/>
        </p:nvSpPr>
        <p:spPr>
          <a:xfrm>
            <a:off x="3205515" y="3066017"/>
            <a:ext cx="684036" cy="3360183"/>
          </a:xfrm>
          <a:custGeom>
            <a:avLst/>
            <a:gdLst>
              <a:gd name="connsiteX0" fmla="*/ 1019688 w 3624059"/>
              <a:gd name="connsiteY0" fmla="*/ 4206836 h 4242217"/>
              <a:gd name="connsiteX1" fmla="*/ 1546302 w 3624059"/>
              <a:gd name="connsiteY1" fmla="*/ 4206836 h 4242217"/>
              <a:gd name="connsiteX2" fmla="*/ 1633435 w 3624059"/>
              <a:gd name="connsiteY2" fmla="*/ 4229283 h 4242217"/>
              <a:gd name="connsiteX3" fmla="*/ 1639522 w 3624059"/>
              <a:gd name="connsiteY3" fmla="*/ 4242217 h 4242217"/>
              <a:gd name="connsiteX4" fmla="*/ 0 w 3624059"/>
              <a:gd name="connsiteY4" fmla="*/ 4242217 h 4242217"/>
              <a:gd name="connsiteX5" fmla="*/ 0 w 3624059"/>
              <a:gd name="connsiteY5" fmla="*/ 4228475 h 4242217"/>
              <a:gd name="connsiteX6" fmla="*/ 118466 w 3624059"/>
              <a:gd name="connsiteY6" fmla="*/ 4222424 h 4242217"/>
              <a:gd name="connsiteX7" fmla="*/ 493074 w 3624059"/>
              <a:gd name="connsiteY7" fmla="*/ 4206836 h 4242217"/>
              <a:gd name="connsiteX8" fmla="*/ 1019688 w 3624059"/>
              <a:gd name="connsiteY8" fmla="*/ 4206836 h 4242217"/>
              <a:gd name="connsiteX9" fmla="*/ 3624059 w 3624059"/>
              <a:gd name="connsiteY9" fmla="*/ 4122596 h 4242217"/>
              <a:gd name="connsiteX10" fmla="*/ 3624059 w 3624059"/>
              <a:gd name="connsiteY10" fmla="*/ 4242217 h 4242217"/>
              <a:gd name="connsiteX11" fmla="*/ 1729472 w 3624059"/>
              <a:gd name="connsiteY11" fmla="*/ 4242217 h 4242217"/>
              <a:gd name="connsiteX12" fmla="*/ 1729472 w 3624059"/>
              <a:gd name="connsiteY12" fmla="*/ 4196860 h 4242217"/>
              <a:gd name="connsiteX13" fmla="*/ 2818317 w 3624059"/>
              <a:gd name="connsiteY13" fmla="*/ 4132014 h 4242217"/>
              <a:gd name="connsiteX14" fmla="*/ 3337299 w 3624059"/>
              <a:gd name="connsiteY14" fmla="*/ 4123285 h 4242217"/>
              <a:gd name="connsiteX15" fmla="*/ 1668416 w 3624059"/>
              <a:gd name="connsiteY15" fmla="*/ 3907548 h 4242217"/>
              <a:gd name="connsiteX16" fmla="*/ 1668416 w 3624059"/>
              <a:gd name="connsiteY16" fmla="*/ 4002323 h 4242217"/>
              <a:gd name="connsiteX17" fmla="*/ 1510686 w 3624059"/>
              <a:gd name="connsiteY17" fmla="*/ 4156955 h 4242217"/>
              <a:gd name="connsiteX18" fmla="*/ 1174874 w 3624059"/>
              <a:gd name="connsiteY18" fmla="*/ 4166931 h 4242217"/>
              <a:gd name="connsiteX19" fmla="*/ 139454 w 3624059"/>
              <a:gd name="connsiteY19" fmla="*/ 4172543 h 4242217"/>
              <a:gd name="connsiteX20" fmla="*/ 0 w 3624059"/>
              <a:gd name="connsiteY20" fmla="*/ 4173802 h 4242217"/>
              <a:gd name="connsiteX21" fmla="*/ 0 w 3624059"/>
              <a:gd name="connsiteY21" fmla="*/ 3943409 h 4242217"/>
              <a:gd name="connsiteX22" fmla="*/ 325804 w 3624059"/>
              <a:gd name="connsiteY22" fmla="*/ 3943712 h 4242217"/>
              <a:gd name="connsiteX23" fmla="*/ 1668416 w 3624059"/>
              <a:gd name="connsiteY23" fmla="*/ 3907548 h 4242217"/>
              <a:gd name="connsiteX24" fmla="*/ 3624059 w 3624059"/>
              <a:gd name="connsiteY24" fmla="*/ 3850991 h 4242217"/>
              <a:gd name="connsiteX25" fmla="*/ 3624059 w 3624059"/>
              <a:gd name="connsiteY25" fmla="*/ 4067621 h 4242217"/>
              <a:gd name="connsiteX26" fmla="*/ 2999580 w 3624059"/>
              <a:gd name="connsiteY26" fmla="*/ 4087121 h 4242217"/>
              <a:gd name="connsiteX27" fmla="*/ 2044932 w 3624059"/>
              <a:gd name="connsiteY27" fmla="*/ 4117050 h 4242217"/>
              <a:gd name="connsiteX28" fmla="*/ 1729472 w 3624059"/>
              <a:gd name="connsiteY28" fmla="*/ 4137002 h 4242217"/>
              <a:gd name="connsiteX29" fmla="*/ 1749825 w 3624059"/>
              <a:gd name="connsiteY29" fmla="*/ 3897572 h 4242217"/>
              <a:gd name="connsiteX30" fmla="*/ 2075460 w 3624059"/>
              <a:gd name="connsiteY30" fmla="*/ 3897572 h 4242217"/>
              <a:gd name="connsiteX31" fmla="*/ 3367828 w 3624059"/>
              <a:gd name="connsiteY31" fmla="*/ 3852679 h 4242217"/>
              <a:gd name="connsiteX32" fmla="*/ 1037496 w 3624059"/>
              <a:gd name="connsiteY32" fmla="*/ 3607013 h 4242217"/>
              <a:gd name="connsiteX33" fmla="*/ 1480157 w 3624059"/>
              <a:gd name="connsiteY33" fmla="*/ 3608260 h 4242217"/>
              <a:gd name="connsiteX34" fmla="*/ 1673504 w 3624059"/>
              <a:gd name="connsiteY34" fmla="*/ 3817762 h 4242217"/>
              <a:gd name="connsiteX35" fmla="*/ 1663328 w 3624059"/>
              <a:gd name="connsiteY35" fmla="*/ 3842702 h 4242217"/>
              <a:gd name="connsiteX36" fmla="*/ 1571743 w 3624059"/>
              <a:gd name="connsiteY36" fmla="*/ 3857667 h 4242217"/>
              <a:gd name="connsiteX37" fmla="*/ 228495 w 3624059"/>
              <a:gd name="connsiteY37" fmla="*/ 3892584 h 4242217"/>
              <a:gd name="connsiteX38" fmla="*/ 0 w 3624059"/>
              <a:gd name="connsiteY38" fmla="*/ 3887800 h 4242217"/>
              <a:gd name="connsiteX39" fmla="*/ 0 w 3624059"/>
              <a:gd name="connsiteY39" fmla="*/ 3645448 h 4242217"/>
              <a:gd name="connsiteX40" fmla="*/ 164894 w 3624059"/>
              <a:gd name="connsiteY40" fmla="*/ 3634448 h 4242217"/>
              <a:gd name="connsiteX41" fmla="*/ 594835 w 3624059"/>
              <a:gd name="connsiteY41" fmla="*/ 3613248 h 4242217"/>
              <a:gd name="connsiteX42" fmla="*/ 1037496 w 3624059"/>
              <a:gd name="connsiteY42" fmla="*/ 3607013 h 4242217"/>
              <a:gd name="connsiteX43" fmla="*/ 3479765 w 3624059"/>
              <a:gd name="connsiteY43" fmla="*/ 3533438 h 4242217"/>
              <a:gd name="connsiteX44" fmla="*/ 3624059 w 3624059"/>
              <a:gd name="connsiteY44" fmla="*/ 3538222 h 4242217"/>
              <a:gd name="connsiteX45" fmla="*/ 3624059 w 3624059"/>
              <a:gd name="connsiteY45" fmla="*/ 3804141 h 4242217"/>
              <a:gd name="connsiteX46" fmla="*/ 1826146 w 3624059"/>
              <a:gd name="connsiteY46" fmla="*/ 3837714 h 4242217"/>
              <a:gd name="connsiteX47" fmla="*/ 1749825 w 3624059"/>
              <a:gd name="connsiteY47" fmla="*/ 3832726 h 4242217"/>
              <a:gd name="connsiteX48" fmla="*/ 1749825 w 3624059"/>
              <a:gd name="connsiteY48" fmla="*/ 3653153 h 4242217"/>
              <a:gd name="connsiteX49" fmla="*/ 3072720 w 3624059"/>
              <a:gd name="connsiteY49" fmla="*/ 3563367 h 4242217"/>
              <a:gd name="connsiteX50" fmla="*/ 3479765 w 3624059"/>
              <a:gd name="connsiteY50" fmla="*/ 3533438 h 4242217"/>
              <a:gd name="connsiteX51" fmla="*/ 1417193 w 3624059"/>
              <a:gd name="connsiteY51" fmla="*/ 3401876 h 4242217"/>
              <a:gd name="connsiteX52" fmla="*/ 1673504 w 3624059"/>
              <a:gd name="connsiteY52" fmla="*/ 3403747 h 4242217"/>
              <a:gd name="connsiteX53" fmla="*/ 1663328 w 3624059"/>
              <a:gd name="connsiteY53" fmla="*/ 3558379 h 4242217"/>
              <a:gd name="connsiteX54" fmla="*/ 1592095 w 3624059"/>
              <a:gd name="connsiteY54" fmla="*/ 3563367 h 4242217"/>
              <a:gd name="connsiteX55" fmla="*/ 442193 w 3624059"/>
              <a:gd name="connsiteY55" fmla="*/ 3580825 h 4242217"/>
              <a:gd name="connsiteX56" fmla="*/ 0 w 3624059"/>
              <a:gd name="connsiteY56" fmla="*/ 3587539 h 4242217"/>
              <a:gd name="connsiteX57" fmla="*/ 0 w 3624059"/>
              <a:gd name="connsiteY57" fmla="*/ 3449325 h 4242217"/>
              <a:gd name="connsiteX58" fmla="*/ 14796 w 3624059"/>
              <a:gd name="connsiteY58" fmla="*/ 3448640 h 4242217"/>
              <a:gd name="connsiteX59" fmla="*/ 1164698 w 3624059"/>
              <a:gd name="connsiteY59" fmla="*/ 3403747 h 4242217"/>
              <a:gd name="connsiteX60" fmla="*/ 1417193 w 3624059"/>
              <a:gd name="connsiteY60" fmla="*/ 3401876 h 4242217"/>
              <a:gd name="connsiteX61" fmla="*/ 3624059 w 3624059"/>
              <a:gd name="connsiteY61" fmla="*/ 3333594 h 4242217"/>
              <a:gd name="connsiteX62" fmla="*/ 3624059 w 3624059"/>
              <a:gd name="connsiteY62" fmla="*/ 3484091 h 4242217"/>
              <a:gd name="connsiteX63" fmla="*/ 3378004 w 3624059"/>
              <a:gd name="connsiteY63" fmla="*/ 3492910 h 4242217"/>
              <a:gd name="connsiteX64" fmla="*/ 2838669 w 3624059"/>
              <a:gd name="connsiteY64" fmla="*/ 3523462 h 4242217"/>
              <a:gd name="connsiteX65" fmla="*/ 1887202 w 3624059"/>
              <a:gd name="connsiteY65" fmla="*/ 3568355 h 4242217"/>
              <a:gd name="connsiteX66" fmla="*/ 1749825 w 3624059"/>
              <a:gd name="connsiteY66" fmla="*/ 3558379 h 4242217"/>
              <a:gd name="connsiteX67" fmla="*/ 1866850 w 3624059"/>
              <a:gd name="connsiteY67" fmla="*/ 3413723 h 4242217"/>
              <a:gd name="connsiteX68" fmla="*/ 2360392 w 3624059"/>
              <a:gd name="connsiteY68" fmla="*/ 3403747 h 4242217"/>
              <a:gd name="connsiteX69" fmla="*/ 3332211 w 3624059"/>
              <a:gd name="connsiteY69" fmla="*/ 3333913 h 4242217"/>
              <a:gd name="connsiteX70" fmla="*/ 1363351 w 3624059"/>
              <a:gd name="connsiteY70" fmla="*/ 3144257 h 4242217"/>
              <a:gd name="connsiteX71" fmla="*/ 1668416 w 3624059"/>
              <a:gd name="connsiteY71" fmla="*/ 3154340 h 4242217"/>
              <a:gd name="connsiteX72" fmla="*/ 1668416 w 3624059"/>
              <a:gd name="connsiteY72" fmla="*/ 3363842 h 4242217"/>
              <a:gd name="connsiteX73" fmla="*/ 513426 w 3624059"/>
              <a:gd name="connsiteY73" fmla="*/ 3363842 h 4242217"/>
              <a:gd name="connsiteX74" fmla="*/ 0 w 3624059"/>
              <a:gd name="connsiteY74" fmla="*/ 3377034 h 4242217"/>
              <a:gd name="connsiteX75" fmla="*/ 0 w 3624059"/>
              <a:gd name="connsiteY75" fmla="*/ 3197607 h 4242217"/>
              <a:gd name="connsiteX76" fmla="*/ 449825 w 3624059"/>
              <a:gd name="connsiteY76" fmla="*/ 3171175 h 4242217"/>
              <a:gd name="connsiteX77" fmla="*/ 1363351 w 3624059"/>
              <a:gd name="connsiteY77" fmla="*/ 3144257 h 4242217"/>
              <a:gd name="connsiteX78" fmla="*/ 3624059 w 3624059"/>
              <a:gd name="connsiteY78" fmla="*/ 3068455 h 4242217"/>
              <a:gd name="connsiteX79" fmla="*/ 3624059 w 3624059"/>
              <a:gd name="connsiteY79" fmla="*/ 3264269 h 4242217"/>
              <a:gd name="connsiteX80" fmla="*/ 3600288 w 3624059"/>
              <a:gd name="connsiteY80" fmla="*/ 3264001 h 4242217"/>
              <a:gd name="connsiteX81" fmla="*/ 2263719 w 3624059"/>
              <a:gd name="connsiteY81" fmla="*/ 3348877 h 4242217"/>
              <a:gd name="connsiteX82" fmla="*/ 1749825 w 3624059"/>
              <a:gd name="connsiteY82" fmla="*/ 3353865 h 4242217"/>
              <a:gd name="connsiteX83" fmla="*/ 1749825 w 3624059"/>
              <a:gd name="connsiteY83" fmla="*/ 3154340 h 4242217"/>
              <a:gd name="connsiteX84" fmla="*/ 3138229 w 3624059"/>
              <a:gd name="connsiteY84" fmla="*/ 3082636 h 4242217"/>
              <a:gd name="connsiteX85" fmla="*/ 1559341 w 3624059"/>
              <a:gd name="connsiteY85" fmla="*/ 2853805 h 4242217"/>
              <a:gd name="connsiteX86" fmla="*/ 1668416 w 3624059"/>
              <a:gd name="connsiteY86" fmla="*/ 3054578 h 4242217"/>
              <a:gd name="connsiteX87" fmla="*/ 1658240 w 3624059"/>
              <a:gd name="connsiteY87" fmla="*/ 3074530 h 4242217"/>
              <a:gd name="connsiteX88" fmla="*/ 1576831 w 3624059"/>
              <a:gd name="connsiteY88" fmla="*/ 3079518 h 4242217"/>
              <a:gd name="connsiteX89" fmla="*/ 523602 w 3624059"/>
              <a:gd name="connsiteY89" fmla="*/ 3104459 h 4242217"/>
              <a:gd name="connsiteX90" fmla="*/ 0 w 3624059"/>
              <a:gd name="connsiteY90" fmla="*/ 3120367 h 4242217"/>
              <a:gd name="connsiteX91" fmla="*/ 0 w 3624059"/>
              <a:gd name="connsiteY91" fmla="*/ 2895265 h 4242217"/>
              <a:gd name="connsiteX92" fmla="*/ 1490334 w 3624059"/>
              <a:gd name="connsiteY92" fmla="*/ 2855052 h 4242217"/>
              <a:gd name="connsiteX93" fmla="*/ 1559341 w 3624059"/>
              <a:gd name="connsiteY93" fmla="*/ 2853805 h 4242217"/>
              <a:gd name="connsiteX94" fmla="*/ 3624059 w 3624059"/>
              <a:gd name="connsiteY94" fmla="*/ 2832565 h 4242217"/>
              <a:gd name="connsiteX95" fmla="*/ 3624059 w 3624059"/>
              <a:gd name="connsiteY95" fmla="*/ 3005092 h 4242217"/>
              <a:gd name="connsiteX96" fmla="*/ 3271155 w 3624059"/>
              <a:gd name="connsiteY96" fmla="*/ 3009684 h 4242217"/>
              <a:gd name="connsiteX97" fmla="*/ 1943171 w 3624059"/>
              <a:gd name="connsiteY97" fmla="*/ 3089494 h 4242217"/>
              <a:gd name="connsiteX98" fmla="*/ 1749825 w 3624059"/>
              <a:gd name="connsiteY98" fmla="*/ 2870017 h 4242217"/>
              <a:gd name="connsiteX99" fmla="*/ 1765089 w 3624059"/>
              <a:gd name="connsiteY99" fmla="*/ 2845076 h 4242217"/>
              <a:gd name="connsiteX100" fmla="*/ 1877026 w 3624059"/>
              <a:gd name="connsiteY100" fmla="*/ 2845076 h 4242217"/>
              <a:gd name="connsiteX101" fmla="*/ 3016752 w 3624059"/>
              <a:gd name="connsiteY101" fmla="*/ 2850064 h 4242217"/>
              <a:gd name="connsiteX102" fmla="*/ 3368623 w 3624059"/>
              <a:gd name="connsiteY102" fmla="*/ 2842270 h 4242217"/>
              <a:gd name="connsiteX103" fmla="*/ 1561566 w 3624059"/>
              <a:gd name="connsiteY103" fmla="*/ 2605646 h 4242217"/>
              <a:gd name="connsiteX104" fmla="*/ 1678592 w 3624059"/>
              <a:gd name="connsiteY104" fmla="*/ 2730349 h 4242217"/>
              <a:gd name="connsiteX105" fmla="*/ 1668416 w 3624059"/>
              <a:gd name="connsiteY105" fmla="*/ 2785218 h 4242217"/>
              <a:gd name="connsiteX106" fmla="*/ 1632799 w 3624059"/>
              <a:gd name="connsiteY106" fmla="*/ 2795195 h 4242217"/>
              <a:gd name="connsiteX107" fmla="*/ 534415 w 3624059"/>
              <a:gd name="connsiteY107" fmla="*/ 2817641 h 4242217"/>
              <a:gd name="connsiteX108" fmla="*/ 0 w 3624059"/>
              <a:gd name="connsiteY108" fmla="*/ 2828601 h 4242217"/>
              <a:gd name="connsiteX109" fmla="*/ 0 w 3624059"/>
              <a:gd name="connsiteY109" fmla="*/ 2635972 h 4242217"/>
              <a:gd name="connsiteX110" fmla="*/ 274287 w 3624059"/>
              <a:gd name="connsiteY110" fmla="*/ 2625598 h 4242217"/>
              <a:gd name="connsiteX111" fmla="*/ 1561566 w 3624059"/>
              <a:gd name="connsiteY111" fmla="*/ 2605646 h 4242217"/>
              <a:gd name="connsiteX112" fmla="*/ 2558826 w 3624059"/>
              <a:gd name="connsiteY112" fmla="*/ 2560752 h 4242217"/>
              <a:gd name="connsiteX113" fmla="*/ 3142045 w 3624059"/>
              <a:gd name="connsiteY113" fmla="*/ 2566364 h 4242217"/>
              <a:gd name="connsiteX114" fmla="*/ 3624059 w 3624059"/>
              <a:gd name="connsiteY114" fmla="*/ 2574044 h 4242217"/>
              <a:gd name="connsiteX115" fmla="*/ 3624059 w 3624059"/>
              <a:gd name="connsiteY115" fmla="*/ 2757687 h 4242217"/>
              <a:gd name="connsiteX116" fmla="*/ 3181478 w 3624059"/>
              <a:gd name="connsiteY116" fmla="*/ 2770254 h 4242217"/>
              <a:gd name="connsiteX117" fmla="*/ 2299335 w 3624059"/>
              <a:gd name="connsiteY117" fmla="*/ 2795195 h 4242217"/>
              <a:gd name="connsiteX118" fmla="*/ 1744737 w 3624059"/>
              <a:gd name="connsiteY118" fmla="*/ 2795195 h 4242217"/>
              <a:gd name="connsiteX119" fmla="*/ 1744737 w 3624059"/>
              <a:gd name="connsiteY119" fmla="*/ 2595669 h 4242217"/>
              <a:gd name="connsiteX120" fmla="*/ 2558826 w 3624059"/>
              <a:gd name="connsiteY120" fmla="*/ 2560752 h 4242217"/>
              <a:gd name="connsiteX121" fmla="*/ 907751 w 3624059"/>
              <a:gd name="connsiteY121" fmla="*/ 2310099 h 4242217"/>
              <a:gd name="connsiteX122" fmla="*/ 1464893 w 3624059"/>
              <a:gd name="connsiteY122" fmla="*/ 2311346 h 4242217"/>
              <a:gd name="connsiteX123" fmla="*/ 1683680 w 3624059"/>
              <a:gd name="connsiteY123" fmla="*/ 2311346 h 4242217"/>
              <a:gd name="connsiteX124" fmla="*/ 1688768 w 3624059"/>
              <a:gd name="connsiteY124" fmla="*/ 2386168 h 4242217"/>
              <a:gd name="connsiteX125" fmla="*/ 1541214 w 3624059"/>
              <a:gd name="connsiteY125" fmla="*/ 2545788 h 4242217"/>
              <a:gd name="connsiteX126" fmla="*/ 482898 w 3624059"/>
              <a:gd name="connsiteY126" fmla="*/ 2560752 h 4242217"/>
              <a:gd name="connsiteX127" fmla="*/ 0 w 3624059"/>
              <a:gd name="connsiteY127" fmla="*/ 2570035 h 4242217"/>
              <a:gd name="connsiteX128" fmla="*/ 0 w 3624059"/>
              <a:gd name="connsiteY128" fmla="*/ 2335542 h 4242217"/>
              <a:gd name="connsiteX129" fmla="*/ 350608 w 3624059"/>
              <a:gd name="connsiteY129" fmla="*/ 2316334 h 4242217"/>
              <a:gd name="connsiteX130" fmla="*/ 907751 w 3624059"/>
              <a:gd name="connsiteY130" fmla="*/ 2310099 h 4242217"/>
              <a:gd name="connsiteX131" fmla="*/ 3624059 w 3624059"/>
              <a:gd name="connsiteY131" fmla="*/ 2235896 h 4242217"/>
              <a:gd name="connsiteX132" fmla="*/ 3624059 w 3624059"/>
              <a:gd name="connsiteY132" fmla="*/ 2507868 h 4242217"/>
              <a:gd name="connsiteX133" fmla="*/ 3271155 w 3624059"/>
              <a:gd name="connsiteY133" fmla="*/ 2520847 h 4242217"/>
              <a:gd name="connsiteX134" fmla="*/ 1958435 w 3624059"/>
              <a:gd name="connsiteY134" fmla="*/ 2525835 h 4242217"/>
              <a:gd name="connsiteX135" fmla="*/ 1739649 w 3624059"/>
              <a:gd name="connsiteY135" fmla="*/ 2525835 h 4242217"/>
              <a:gd name="connsiteX136" fmla="*/ 1754913 w 3624059"/>
              <a:gd name="connsiteY136" fmla="*/ 2316334 h 4242217"/>
              <a:gd name="connsiteX137" fmla="*/ 3091165 w 3624059"/>
              <a:gd name="connsiteY137" fmla="*/ 2258970 h 4242217"/>
              <a:gd name="connsiteX138" fmla="*/ 1320520 w 3624059"/>
              <a:gd name="connsiteY138" fmla="*/ 2035128 h 4242217"/>
              <a:gd name="connsiteX139" fmla="*/ 1688768 w 3624059"/>
              <a:gd name="connsiteY139" fmla="*/ 2036999 h 4242217"/>
              <a:gd name="connsiteX140" fmla="*/ 1693856 w 3624059"/>
              <a:gd name="connsiteY140" fmla="*/ 2101844 h 4242217"/>
              <a:gd name="connsiteX141" fmla="*/ 1546302 w 3624059"/>
              <a:gd name="connsiteY141" fmla="*/ 2256476 h 4242217"/>
              <a:gd name="connsiteX142" fmla="*/ 223407 w 3624059"/>
              <a:gd name="connsiteY142" fmla="*/ 2251488 h 4242217"/>
              <a:gd name="connsiteX143" fmla="*/ 0 w 3624059"/>
              <a:gd name="connsiteY143" fmla="*/ 2261684 h 4242217"/>
              <a:gd name="connsiteX144" fmla="*/ 0 w 3624059"/>
              <a:gd name="connsiteY144" fmla="*/ 2073071 h 4242217"/>
              <a:gd name="connsiteX145" fmla="*/ 432017 w 3624059"/>
              <a:gd name="connsiteY145" fmla="*/ 2055081 h 4242217"/>
              <a:gd name="connsiteX146" fmla="*/ 956087 w 3624059"/>
              <a:gd name="connsiteY146" fmla="*/ 2036999 h 4242217"/>
              <a:gd name="connsiteX147" fmla="*/ 1320520 w 3624059"/>
              <a:gd name="connsiteY147" fmla="*/ 2035128 h 4242217"/>
              <a:gd name="connsiteX148" fmla="*/ 3624059 w 3624059"/>
              <a:gd name="connsiteY148" fmla="*/ 1946721 h 4242217"/>
              <a:gd name="connsiteX149" fmla="*/ 3624059 w 3624059"/>
              <a:gd name="connsiteY149" fmla="*/ 2175879 h 4242217"/>
              <a:gd name="connsiteX150" fmla="*/ 3094345 w 3624059"/>
              <a:gd name="connsiteY150" fmla="*/ 2195372 h 4242217"/>
              <a:gd name="connsiteX151" fmla="*/ 1765089 w 3624059"/>
              <a:gd name="connsiteY151" fmla="*/ 2251488 h 4242217"/>
              <a:gd name="connsiteX152" fmla="*/ 1785441 w 3624059"/>
              <a:gd name="connsiteY152" fmla="*/ 1992105 h 4242217"/>
              <a:gd name="connsiteX153" fmla="*/ 2202662 w 3624059"/>
              <a:gd name="connsiteY153" fmla="*/ 1992105 h 4242217"/>
              <a:gd name="connsiteX154" fmla="*/ 2976683 w 3624059"/>
              <a:gd name="connsiteY154" fmla="*/ 1969035 h 4242217"/>
              <a:gd name="connsiteX155" fmla="*/ 1693856 w 3624059"/>
              <a:gd name="connsiteY155" fmla="*/ 1752675 h 4242217"/>
              <a:gd name="connsiteX156" fmla="*/ 1693856 w 3624059"/>
              <a:gd name="connsiteY156" fmla="*/ 1852438 h 4242217"/>
              <a:gd name="connsiteX157" fmla="*/ 1587007 w 3624059"/>
              <a:gd name="connsiteY157" fmla="*/ 1967165 h 4242217"/>
              <a:gd name="connsiteX158" fmla="*/ 1271547 w 3624059"/>
              <a:gd name="connsiteY158" fmla="*/ 1972153 h 4242217"/>
              <a:gd name="connsiteX159" fmla="*/ 400853 w 3624059"/>
              <a:gd name="connsiteY159" fmla="*/ 1999588 h 4242217"/>
              <a:gd name="connsiteX160" fmla="*/ 0 w 3624059"/>
              <a:gd name="connsiteY160" fmla="*/ 2012163 h 4242217"/>
              <a:gd name="connsiteX161" fmla="*/ 0 w 3624059"/>
              <a:gd name="connsiteY161" fmla="*/ 1806966 h 4242217"/>
              <a:gd name="connsiteX162" fmla="*/ 603103 w 3624059"/>
              <a:gd name="connsiteY162" fmla="*/ 1787592 h 4242217"/>
              <a:gd name="connsiteX163" fmla="*/ 1693856 w 3624059"/>
              <a:gd name="connsiteY163" fmla="*/ 1752675 h 4242217"/>
              <a:gd name="connsiteX164" fmla="*/ 3357652 w 3624059"/>
              <a:gd name="connsiteY164" fmla="*/ 1657901 h 4242217"/>
              <a:gd name="connsiteX165" fmla="*/ 3624059 w 3624059"/>
              <a:gd name="connsiteY165" fmla="*/ 1659458 h 4242217"/>
              <a:gd name="connsiteX166" fmla="*/ 3624059 w 3624059"/>
              <a:gd name="connsiteY166" fmla="*/ 1869612 h 4242217"/>
              <a:gd name="connsiteX167" fmla="*/ 3027564 w 3624059"/>
              <a:gd name="connsiteY167" fmla="*/ 1892343 h 4242217"/>
              <a:gd name="connsiteX168" fmla="*/ 1785441 w 3624059"/>
              <a:gd name="connsiteY168" fmla="*/ 1947212 h 4242217"/>
              <a:gd name="connsiteX169" fmla="*/ 1775265 w 3624059"/>
              <a:gd name="connsiteY169" fmla="*/ 1857426 h 4242217"/>
              <a:gd name="connsiteX170" fmla="*/ 1866850 w 3624059"/>
              <a:gd name="connsiteY170" fmla="*/ 1747687 h 4242217"/>
              <a:gd name="connsiteX171" fmla="*/ 2039844 w 3624059"/>
              <a:gd name="connsiteY171" fmla="*/ 1737711 h 4242217"/>
              <a:gd name="connsiteX172" fmla="*/ 3357652 w 3624059"/>
              <a:gd name="connsiteY172" fmla="*/ 1657901 h 4242217"/>
              <a:gd name="connsiteX173" fmla="*/ 0 w 3624059"/>
              <a:gd name="connsiteY173" fmla="*/ 1548162 h 4242217"/>
              <a:gd name="connsiteX174" fmla="*/ 617095 w 3624059"/>
              <a:gd name="connsiteY174" fmla="*/ 1548162 h 4242217"/>
              <a:gd name="connsiteX175" fmla="*/ 1704032 w 3624059"/>
              <a:gd name="connsiteY175" fmla="*/ 1548162 h 4242217"/>
              <a:gd name="connsiteX176" fmla="*/ 1704032 w 3624059"/>
              <a:gd name="connsiteY176" fmla="*/ 1687829 h 4242217"/>
              <a:gd name="connsiteX177" fmla="*/ 1312251 w 3624059"/>
              <a:gd name="connsiteY177" fmla="*/ 1707782 h 4242217"/>
              <a:gd name="connsiteX178" fmla="*/ 442829 w 3624059"/>
              <a:gd name="connsiteY178" fmla="*/ 1728358 h 4242217"/>
              <a:gd name="connsiteX179" fmla="*/ 0 w 3624059"/>
              <a:gd name="connsiteY179" fmla="*/ 1740798 h 4242217"/>
              <a:gd name="connsiteX180" fmla="*/ 3624059 w 3624059"/>
              <a:gd name="connsiteY180" fmla="*/ 1454677 h 4242217"/>
              <a:gd name="connsiteX181" fmla="*/ 3624059 w 3624059"/>
              <a:gd name="connsiteY181" fmla="*/ 1598608 h 4242217"/>
              <a:gd name="connsiteX182" fmla="*/ 3026292 w 3624059"/>
              <a:gd name="connsiteY182" fmla="*/ 1620489 h 4242217"/>
              <a:gd name="connsiteX183" fmla="*/ 1795617 w 3624059"/>
              <a:gd name="connsiteY183" fmla="*/ 1687829 h 4242217"/>
              <a:gd name="connsiteX184" fmla="*/ 1795617 w 3624059"/>
              <a:gd name="connsiteY184" fmla="*/ 1538185 h 4242217"/>
              <a:gd name="connsiteX185" fmla="*/ 2998308 w 3624059"/>
              <a:gd name="connsiteY185" fmla="*/ 1483316 h 4242217"/>
              <a:gd name="connsiteX186" fmla="*/ 1724384 w 3624059"/>
              <a:gd name="connsiteY186" fmla="*/ 1283791 h 4242217"/>
              <a:gd name="connsiteX187" fmla="*/ 1566654 w 3624059"/>
              <a:gd name="connsiteY187" fmla="*/ 1478328 h 4242217"/>
              <a:gd name="connsiteX188" fmla="*/ 1464893 w 3624059"/>
              <a:gd name="connsiteY188" fmla="*/ 1473340 h 4242217"/>
              <a:gd name="connsiteX189" fmla="*/ 203055 w 3624059"/>
              <a:gd name="connsiteY189" fmla="*/ 1478328 h 4242217"/>
              <a:gd name="connsiteX190" fmla="*/ 0 w 3624059"/>
              <a:gd name="connsiteY190" fmla="*/ 1481723 h 4242217"/>
              <a:gd name="connsiteX191" fmla="*/ 0 w 3624059"/>
              <a:gd name="connsiteY191" fmla="*/ 1294640 h 4242217"/>
              <a:gd name="connsiteX192" fmla="*/ 82293 w 3624059"/>
              <a:gd name="connsiteY192" fmla="*/ 1299223 h 4242217"/>
              <a:gd name="connsiteX193" fmla="*/ 1724384 w 3624059"/>
              <a:gd name="connsiteY193" fmla="*/ 1283791 h 4242217"/>
              <a:gd name="connsiteX194" fmla="*/ 3624059 w 3624059"/>
              <a:gd name="connsiteY194" fmla="*/ 1217980 h 4242217"/>
              <a:gd name="connsiteX195" fmla="*/ 3624059 w 3624059"/>
              <a:gd name="connsiteY195" fmla="*/ 1378588 h 4242217"/>
              <a:gd name="connsiteX196" fmla="*/ 3611180 w 3624059"/>
              <a:gd name="connsiteY196" fmla="*/ 1379423 h 4242217"/>
              <a:gd name="connsiteX197" fmla="*/ 3413620 w 3624059"/>
              <a:gd name="connsiteY197" fmla="*/ 1393530 h 4242217"/>
              <a:gd name="connsiteX198" fmla="*/ 2604619 w 3624059"/>
              <a:gd name="connsiteY198" fmla="*/ 1438423 h 4242217"/>
              <a:gd name="connsiteX199" fmla="*/ 1800705 w 3624059"/>
              <a:gd name="connsiteY199" fmla="*/ 1443411 h 4242217"/>
              <a:gd name="connsiteX200" fmla="*/ 1856674 w 3624059"/>
              <a:gd name="connsiteY200" fmla="*/ 1293767 h 4242217"/>
              <a:gd name="connsiteX201" fmla="*/ 2935343 w 3624059"/>
              <a:gd name="connsiteY201" fmla="*/ 1228921 h 4242217"/>
              <a:gd name="connsiteX202" fmla="*/ 3472133 w 3624059"/>
              <a:gd name="connsiteY202" fmla="*/ 1219569 h 4242217"/>
              <a:gd name="connsiteX203" fmla="*/ 1576831 w 3624059"/>
              <a:gd name="connsiteY203" fmla="*/ 1014431 h 4242217"/>
              <a:gd name="connsiteX204" fmla="*/ 1729472 w 3624059"/>
              <a:gd name="connsiteY204" fmla="*/ 1198992 h 4242217"/>
              <a:gd name="connsiteX205" fmla="*/ 1714208 w 3624059"/>
              <a:gd name="connsiteY205" fmla="*/ 1223933 h 4242217"/>
              <a:gd name="connsiteX206" fmla="*/ 82134 w 3624059"/>
              <a:gd name="connsiteY206" fmla="*/ 1231649 h 4242217"/>
              <a:gd name="connsiteX207" fmla="*/ 0 w 3624059"/>
              <a:gd name="connsiteY207" fmla="*/ 1228986 h 4242217"/>
              <a:gd name="connsiteX208" fmla="*/ 0 w 3624059"/>
              <a:gd name="connsiteY208" fmla="*/ 1032219 h 4242217"/>
              <a:gd name="connsiteX209" fmla="*/ 707408 w 3624059"/>
              <a:gd name="connsiteY209" fmla="*/ 1022537 h 4242217"/>
              <a:gd name="connsiteX210" fmla="*/ 1576831 w 3624059"/>
              <a:gd name="connsiteY210" fmla="*/ 1014431 h 4242217"/>
              <a:gd name="connsiteX211" fmla="*/ 3624059 w 3624059"/>
              <a:gd name="connsiteY211" fmla="*/ 958219 h 4242217"/>
              <a:gd name="connsiteX212" fmla="*/ 3624059 w 3624059"/>
              <a:gd name="connsiteY212" fmla="*/ 1166175 h 4242217"/>
              <a:gd name="connsiteX213" fmla="*/ 3019932 w 3624059"/>
              <a:gd name="connsiteY213" fmla="*/ 1185899 h 4242217"/>
              <a:gd name="connsiteX214" fmla="*/ 2355304 w 3624059"/>
              <a:gd name="connsiteY214" fmla="*/ 1203981 h 4242217"/>
              <a:gd name="connsiteX215" fmla="*/ 1831234 w 3624059"/>
              <a:gd name="connsiteY215" fmla="*/ 1203981 h 4242217"/>
              <a:gd name="connsiteX216" fmla="*/ 2004228 w 3624059"/>
              <a:gd name="connsiteY216" fmla="*/ 999467 h 4242217"/>
              <a:gd name="connsiteX217" fmla="*/ 2594443 w 3624059"/>
              <a:gd name="connsiteY217" fmla="*/ 979514 h 4242217"/>
              <a:gd name="connsiteX218" fmla="*/ 1449629 w 3624059"/>
              <a:gd name="connsiteY218" fmla="*/ 740084 h 4242217"/>
              <a:gd name="connsiteX219" fmla="*/ 1744737 w 3624059"/>
              <a:gd name="connsiteY219" fmla="*/ 740084 h 4242217"/>
              <a:gd name="connsiteX220" fmla="*/ 1744737 w 3624059"/>
              <a:gd name="connsiteY220" fmla="*/ 944598 h 4242217"/>
              <a:gd name="connsiteX221" fmla="*/ 1663328 w 3624059"/>
              <a:gd name="connsiteY221" fmla="*/ 949586 h 4242217"/>
              <a:gd name="connsiteX222" fmla="*/ 86029 w 3624059"/>
              <a:gd name="connsiteY222" fmla="*/ 949586 h 4242217"/>
              <a:gd name="connsiteX223" fmla="*/ 0 w 3624059"/>
              <a:gd name="connsiteY223" fmla="*/ 952474 h 4242217"/>
              <a:gd name="connsiteX224" fmla="*/ 0 w 3624059"/>
              <a:gd name="connsiteY224" fmla="*/ 777748 h 4242217"/>
              <a:gd name="connsiteX225" fmla="*/ 93661 w 3624059"/>
              <a:gd name="connsiteY225" fmla="*/ 776872 h 4242217"/>
              <a:gd name="connsiteX226" fmla="*/ 426929 w 3624059"/>
              <a:gd name="connsiteY226" fmla="*/ 770013 h 4242217"/>
              <a:gd name="connsiteX227" fmla="*/ 1449629 w 3624059"/>
              <a:gd name="connsiteY227" fmla="*/ 740084 h 4242217"/>
              <a:gd name="connsiteX228" fmla="*/ 3624059 w 3624059"/>
              <a:gd name="connsiteY228" fmla="*/ 670670 h 4242217"/>
              <a:gd name="connsiteX229" fmla="*/ 3624059 w 3624059"/>
              <a:gd name="connsiteY229" fmla="*/ 895315 h 4242217"/>
              <a:gd name="connsiteX230" fmla="*/ 3522378 w 3624059"/>
              <a:gd name="connsiteY230" fmla="*/ 899081 h 4242217"/>
              <a:gd name="connsiteX231" fmla="*/ 3266067 w 3624059"/>
              <a:gd name="connsiteY231" fmla="*/ 904693 h 4242217"/>
              <a:gd name="connsiteX232" fmla="*/ 1938083 w 3624059"/>
              <a:gd name="connsiteY232" fmla="*/ 949586 h 4242217"/>
              <a:gd name="connsiteX233" fmla="*/ 1815969 w 3624059"/>
              <a:gd name="connsiteY233" fmla="*/ 949586 h 4242217"/>
              <a:gd name="connsiteX234" fmla="*/ 1841410 w 3624059"/>
              <a:gd name="connsiteY234" fmla="*/ 735096 h 4242217"/>
              <a:gd name="connsiteX235" fmla="*/ 1963523 w 3624059"/>
              <a:gd name="connsiteY235" fmla="*/ 735096 h 4242217"/>
              <a:gd name="connsiteX236" fmla="*/ 2482505 w 3624059"/>
              <a:gd name="connsiteY236" fmla="*/ 725120 h 4242217"/>
              <a:gd name="connsiteX237" fmla="*/ 3255890 w 3624059"/>
              <a:gd name="connsiteY237" fmla="*/ 675238 h 4242217"/>
              <a:gd name="connsiteX238" fmla="*/ 3533190 w 3624059"/>
              <a:gd name="connsiteY238" fmla="*/ 670874 h 4242217"/>
              <a:gd name="connsiteX239" fmla="*/ 1681136 w 3624059"/>
              <a:gd name="connsiteY239" fmla="*/ 415232 h 4242217"/>
              <a:gd name="connsiteX240" fmla="*/ 1749825 w 3624059"/>
              <a:gd name="connsiteY240" fmla="*/ 645310 h 4242217"/>
              <a:gd name="connsiteX241" fmla="*/ 1744737 w 3624059"/>
              <a:gd name="connsiteY241" fmla="*/ 655286 h 4242217"/>
              <a:gd name="connsiteX242" fmla="*/ 839062 w 3624059"/>
              <a:gd name="connsiteY242" fmla="*/ 700179 h 4242217"/>
              <a:gd name="connsiteX243" fmla="*/ 299728 w 3624059"/>
              <a:gd name="connsiteY243" fmla="*/ 697062 h 4242217"/>
              <a:gd name="connsiteX244" fmla="*/ 0 w 3624059"/>
              <a:gd name="connsiteY244" fmla="*/ 693250 h 4242217"/>
              <a:gd name="connsiteX245" fmla="*/ 0 w 3624059"/>
              <a:gd name="connsiteY245" fmla="*/ 457750 h 4242217"/>
              <a:gd name="connsiteX246" fmla="*/ 419297 w 3624059"/>
              <a:gd name="connsiteY246" fmla="*/ 443290 h 4242217"/>
              <a:gd name="connsiteX247" fmla="*/ 925559 w 3624059"/>
              <a:gd name="connsiteY247" fmla="*/ 425832 h 4242217"/>
              <a:gd name="connsiteX248" fmla="*/ 1546302 w 3624059"/>
              <a:gd name="connsiteY248" fmla="*/ 420844 h 4242217"/>
              <a:gd name="connsiteX249" fmla="*/ 1681136 w 3624059"/>
              <a:gd name="connsiteY249" fmla="*/ 415232 h 4242217"/>
              <a:gd name="connsiteX250" fmla="*/ 1846498 w 3624059"/>
              <a:gd name="connsiteY250" fmla="*/ 405879 h 4242217"/>
              <a:gd name="connsiteX251" fmla="*/ 2825313 w 3624059"/>
              <a:gd name="connsiteY251" fmla="*/ 405879 h 4242217"/>
              <a:gd name="connsiteX252" fmla="*/ 3624059 w 3624059"/>
              <a:gd name="connsiteY252" fmla="*/ 405879 h 4242217"/>
              <a:gd name="connsiteX253" fmla="*/ 3624059 w 3624059"/>
              <a:gd name="connsiteY253" fmla="*/ 603991 h 4242217"/>
              <a:gd name="connsiteX254" fmla="*/ 3528102 w 3624059"/>
              <a:gd name="connsiteY254" fmla="*/ 608522 h 4242217"/>
              <a:gd name="connsiteX255" fmla="*/ 3250802 w 3624059"/>
              <a:gd name="connsiteY255" fmla="*/ 625357 h 4242217"/>
              <a:gd name="connsiteX256" fmla="*/ 2426537 w 3624059"/>
              <a:gd name="connsiteY256" fmla="*/ 665262 h 4242217"/>
              <a:gd name="connsiteX257" fmla="*/ 1846498 w 3624059"/>
              <a:gd name="connsiteY257" fmla="*/ 665262 h 4242217"/>
              <a:gd name="connsiteX258" fmla="*/ 1846498 w 3624059"/>
              <a:gd name="connsiteY258" fmla="*/ 405879 h 4242217"/>
              <a:gd name="connsiteX259" fmla="*/ 1518318 w 3624059"/>
              <a:gd name="connsiteY259" fmla="*/ 174555 h 4242217"/>
              <a:gd name="connsiteX260" fmla="*/ 1709120 w 3624059"/>
              <a:gd name="connsiteY260" fmla="*/ 176425 h 4242217"/>
              <a:gd name="connsiteX261" fmla="*/ 1770177 w 3624059"/>
              <a:gd name="connsiteY261" fmla="*/ 256236 h 4242217"/>
              <a:gd name="connsiteX262" fmla="*/ 1704032 w 3624059"/>
              <a:gd name="connsiteY262" fmla="*/ 326069 h 4242217"/>
              <a:gd name="connsiteX263" fmla="*/ 1337692 w 3624059"/>
              <a:gd name="connsiteY263" fmla="*/ 351010 h 4242217"/>
              <a:gd name="connsiteX264" fmla="*/ 192878 w 3624059"/>
              <a:gd name="connsiteY264" fmla="*/ 370963 h 4242217"/>
              <a:gd name="connsiteX265" fmla="*/ 33241 w 3624059"/>
              <a:gd name="connsiteY265" fmla="*/ 377198 h 4242217"/>
              <a:gd name="connsiteX266" fmla="*/ 0 w 3624059"/>
              <a:gd name="connsiteY266" fmla="*/ 380124 h 4242217"/>
              <a:gd name="connsiteX267" fmla="*/ 0 w 3624059"/>
              <a:gd name="connsiteY267" fmla="*/ 243084 h 4242217"/>
              <a:gd name="connsiteX268" fmla="*/ 50413 w 3624059"/>
              <a:gd name="connsiteY268" fmla="*/ 236283 h 4242217"/>
              <a:gd name="connsiteX269" fmla="*/ 1327516 w 3624059"/>
              <a:gd name="connsiteY269" fmla="*/ 176425 h 4242217"/>
              <a:gd name="connsiteX270" fmla="*/ 1518318 w 3624059"/>
              <a:gd name="connsiteY270" fmla="*/ 174555 h 4242217"/>
              <a:gd name="connsiteX271" fmla="*/ 3624059 w 3624059"/>
              <a:gd name="connsiteY271" fmla="*/ 141797 h 4242217"/>
              <a:gd name="connsiteX272" fmla="*/ 3624059 w 3624059"/>
              <a:gd name="connsiteY272" fmla="*/ 326407 h 4242217"/>
              <a:gd name="connsiteX273" fmla="*/ 2818317 w 3624059"/>
              <a:gd name="connsiteY273" fmla="*/ 337916 h 4242217"/>
              <a:gd name="connsiteX274" fmla="*/ 1988963 w 3624059"/>
              <a:gd name="connsiteY274" fmla="*/ 346022 h 4242217"/>
              <a:gd name="connsiteX275" fmla="*/ 1851586 w 3624059"/>
              <a:gd name="connsiteY275" fmla="*/ 326069 h 4242217"/>
              <a:gd name="connsiteX276" fmla="*/ 2004228 w 3624059"/>
              <a:gd name="connsiteY276" fmla="*/ 176425 h 4242217"/>
              <a:gd name="connsiteX277" fmla="*/ 2126341 w 3624059"/>
              <a:gd name="connsiteY277" fmla="*/ 166449 h 4242217"/>
              <a:gd name="connsiteX278" fmla="*/ 3586614 w 3624059"/>
              <a:gd name="connsiteY278" fmla="*/ 151484 h 4242217"/>
              <a:gd name="connsiteX279" fmla="*/ 1876182 w 3624059"/>
              <a:gd name="connsiteY279" fmla="*/ 0 h 4242217"/>
              <a:gd name="connsiteX280" fmla="*/ 3624059 w 3624059"/>
              <a:gd name="connsiteY280" fmla="*/ 0 h 4242217"/>
              <a:gd name="connsiteX281" fmla="*/ 3624059 w 3624059"/>
              <a:gd name="connsiteY281" fmla="*/ 87887 h 4242217"/>
              <a:gd name="connsiteX282" fmla="*/ 3591702 w 3624059"/>
              <a:gd name="connsiteY282" fmla="*/ 76663 h 4242217"/>
              <a:gd name="connsiteX283" fmla="*/ 2390920 w 3624059"/>
              <a:gd name="connsiteY283" fmla="*/ 106591 h 4242217"/>
              <a:gd name="connsiteX284" fmla="*/ 1866850 w 3624059"/>
              <a:gd name="connsiteY284" fmla="*/ 106591 h 4242217"/>
              <a:gd name="connsiteX285" fmla="*/ 1874482 w 3624059"/>
              <a:gd name="connsiteY285" fmla="*/ 18052 h 4242217"/>
              <a:gd name="connsiteX286" fmla="*/ 0 w 3624059"/>
              <a:gd name="connsiteY286" fmla="*/ 0 h 4242217"/>
              <a:gd name="connsiteX287" fmla="*/ 1773185 w 3624059"/>
              <a:gd name="connsiteY287" fmla="*/ 0 h 4242217"/>
              <a:gd name="connsiteX288" fmla="*/ 1775265 w 3624059"/>
              <a:gd name="connsiteY288" fmla="*/ 11817 h 4242217"/>
              <a:gd name="connsiteX289" fmla="*/ 1668416 w 3624059"/>
              <a:gd name="connsiteY289" fmla="*/ 96615 h 4242217"/>
              <a:gd name="connsiteX290" fmla="*/ 1190138 w 3624059"/>
              <a:gd name="connsiteY290" fmla="*/ 111580 h 4242217"/>
              <a:gd name="connsiteX291" fmla="*/ 208143 w 3624059"/>
              <a:gd name="connsiteY291" fmla="*/ 156473 h 4242217"/>
              <a:gd name="connsiteX292" fmla="*/ 55501 w 3624059"/>
              <a:gd name="connsiteY292" fmla="*/ 162085 h 4242217"/>
              <a:gd name="connsiteX293" fmla="*/ 0 w 3624059"/>
              <a:gd name="connsiteY293" fmla="*/ 165485 h 424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Lst>
            <a:rect l="l" t="t" r="r" b="b"/>
            <a:pathLst>
              <a:path w="3624059" h="4242217">
                <a:moveTo>
                  <a:pt x="1019688" y="4206836"/>
                </a:moveTo>
                <a:cubicBezTo>
                  <a:pt x="1195226" y="4208083"/>
                  <a:pt x="1370764" y="4209330"/>
                  <a:pt x="1546302" y="4206836"/>
                </a:cubicBezTo>
                <a:cubicBezTo>
                  <a:pt x="1589551" y="4206836"/>
                  <a:pt x="1617535" y="4213071"/>
                  <a:pt x="1633435" y="4229283"/>
                </a:cubicBezTo>
                <a:lnTo>
                  <a:pt x="1639522" y="4242217"/>
                </a:lnTo>
                <a:lnTo>
                  <a:pt x="0" y="4242217"/>
                </a:lnTo>
                <a:lnTo>
                  <a:pt x="0" y="4228475"/>
                </a:lnTo>
                <a:lnTo>
                  <a:pt x="118466" y="4222424"/>
                </a:lnTo>
                <a:cubicBezTo>
                  <a:pt x="243759" y="4215565"/>
                  <a:pt x="368417" y="4209330"/>
                  <a:pt x="493074" y="4206836"/>
                </a:cubicBezTo>
                <a:cubicBezTo>
                  <a:pt x="668612" y="4204342"/>
                  <a:pt x="844150" y="4205589"/>
                  <a:pt x="1019688" y="4206836"/>
                </a:cubicBezTo>
                <a:close/>
                <a:moveTo>
                  <a:pt x="3624059" y="4122596"/>
                </a:moveTo>
                <a:lnTo>
                  <a:pt x="3624059" y="4242217"/>
                </a:lnTo>
                <a:lnTo>
                  <a:pt x="1729472" y="4242217"/>
                </a:lnTo>
                <a:lnTo>
                  <a:pt x="1729472" y="4196860"/>
                </a:lnTo>
                <a:cubicBezTo>
                  <a:pt x="2095813" y="4171919"/>
                  <a:pt x="2457065" y="4146978"/>
                  <a:pt x="2818317" y="4132014"/>
                </a:cubicBezTo>
                <a:cubicBezTo>
                  <a:pt x="2991311" y="4127026"/>
                  <a:pt x="3164305" y="4124532"/>
                  <a:pt x="3337299" y="4123285"/>
                </a:cubicBezTo>
                <a:close/>
                <a:moveTo>
                  <a:pt x="1668416" y="3907548"/>
                </a:moveTo>
                <a:cubicBezTo>
                  <a:pt x="1668416" y="3942465"/>
                  <a:pt x="1668416" y="3972394"/>
                  <a:pt x="1668416" y="4002323"/>
                </a:cubicBezTo>
                <a:cubicBezTo>
                  <a:pt x="1673504" y="4107073"/>
                  <a:pt x="1617535" y="4156955"/>
                  <a:pt x="1510686" y="4156955"/>
                </a:cubicBezTo>
                <a:cubicBezTo>
                  <a:pt x="1398749" y="4156955"/>
                  <a:pt x="1286811" y="4166931"/>
                  <a:pt x="1174874" y="4166931"/>
                </a:cubicBezTo>
                <a:cubicBezTo>
                  <a:pt x="828886" y="4169425"/>
                  <a:pt x="484170" y="4170672"/>
                  <a:pt x="139454" y="4172543"/>
                </a:cubicBezTo>
                <a:lnTo>
                  <a:pt x="0" y="4173802"/>
                </a:lnTo>
                <a:lnTo>
                  <a:pt x="0" y="3943409"/>
                </a:lnTo>
                <a:lnTo>
                  <a:pt x="325804" y="3943712"/>
                </a:lnTo>
                <a:cubicBezTo>
                  <a:pt x="772917" y="3938724"/>
                  <a:pt x="1220667" y="3927501"/>
                  <a:pt x="1668416" y="3907548"/>
                </a:cubicBezTo>
                <a:close/>
                <a:moveTo>
                  <a:pt x="3624059" y="3850991"/>
                </a:moveTo>
                <a:lnTo>
                  <a:pt x="3624059" y="4067621"/>
                </a:lnTo>
                <a:lnTo>
                  <a:pt x="2999580" y="4087121"/>
                </a:lnTo>
                <a:cubicBezTo>
                  <a:pt x="2680940" y="4097097"/>
                  <a:pt x="2362936" y="4107074"/>
                  <a:pt x="2044932" y="4117050"/>
                </a:cubicBezTo>
                <a:cubicBezTo>
                  <a:pt x="1943171" y="4122038"/>
                  <a:pt x="1836322" y="4132014"/>
                  <a:pt x="1729472" y="4137002"/>
                </a:cubicBezTo>
                <a:cubicBezTo>
                  <a:pt x="1734560" y="4052204"/>
                  <a:pt x="1739649" y="3982370"/>
                  <a:pt x="1749825" y="3897572"/>
                </a:cubicBezTo>
                <a:cubicBezTo>
                  <a:pt x="1856674" y="3897572"/>
                  <a:pt x="1968611" y="3897572"/>
                  <a:pt x="2075460" y="3897572"/>
                </a:cubicBezTo>
                <a:cubicBezTo>
                  <a:pt x="2502857" y="3882607"/>
                  <a:pt x="2935343" y="3857667"/>
                  <a:pt x="3367828" y="3852679"/>
                </a:cubicBezTo>
                <a:close/>
                <a:moveTo>
                  <a:pt x="1037496" y="3607013"/>
                </a:moveTo>
                <a:cubicBezTo>
                  <a:pt x="1185050" y="3607013"/>
                  <a:pt x="1332604" y="3608260"/>
                  <a:pt x="1480157" y="3608260"/>
                </a:cubicBezTo>
                <a:cubicBezTo>
                  <a:pt x="1683680" y="3608260"/>
                  <a:pt x="1688768" y="3618236"/>
                  <a:pt x="1673504" y="3817762"/>
                </a:cubicBezTo>
                <a:cubicBezTo>
                  <a:pt x="1673504" y="3822750"/>
                  <a:pt x="1668416" y="3832726"/>
                  <a:pt x="1663328" y="3842702"/>
                </a:cubicBezTo>
                <a:cubicBezTo>
                  <a:pt x="1632799" y="3847691"/>
                  <a:pt x="1602271" y="3857667"/>
                  <a:pt x="1571743" y="3857667"/>
                </a:cubicBezTo>
                <a:cubicBezTo>
                  <a:pt x="1123993" y="3872631"/>
                  <a:pt x="676244" y="3892584"/>
                  <a:pt x="228495" y="3892584"/>
                </a:cubicBezTo>
                <a:lnTo>
                  <a:pt x="0" y="3887800"/>
                </a:lnTo>
                <a:lnTo>
                  <a:pt x="0" y="3645448"/>
                </a:lnTo>
                <a:lnTo>
                  <a:pt x="164894" y="3634448"/>
                </a:lnTo>
                <a:cubicBezTo>
                  <a:pt x="308632" y="3625719"/>
                  <a:pt x="452369" y="3618237"/>
                  <a:pt x="594835" y="3613248"/>
                </a:cubicBezTo>
                <a:cubicBezTo>
                  <a:pt x="742389" y="3608260"/>
                  <a:pt x="889943" y="3607013"/>
                  <a:pt x="1037496" y="3607013"/>
                </a:cubicBezTo>
                <a:close/>
                <a:moveTo>
                  <a:pt x="3479765" y="3533438"/>
                </a:moveTo>
                <a:lnTo>
                  <a:pt x="3624059" y="3538222"/>
                </a:lnTo>
                <a:lnTo>
                  <a:pt x="3624059" y="3804141"/>
                </a:lnTo>
                <a:lnTo>
                  <a:pt x="1826146" y="3837714"/>
                </a:lnTo>
                <a:cubicBezTo>
                  <a:pt x="1800705" y="3837714"/>
                  <a:pt x="1775265" y="3837714"/>
                  <a:pt x="1749825" y="3832726"/>
                </a:cubicBezTo>
                <a:cubicBezTo>
                  <a:pt x="1749825" y="3762892"/>
                  <a:pt x="1749825" y="3698047"/>
                  <a:pt x="1749825" y="3653153"/>
                </a:cubicBezTo>
                <a:cubicBezTo>
                  <a:pt x="2197574" y="3623225"/>
                  <a:pt x="2635147" y="3593296"/>
                  <a:pt x="3072720" y="3563367"/>
                </a:cubicBezTo>
                <a:cubicBezTo>
                  <a:pt x="3205010" y="3553391"/>
                  <a:pt x="3342387" y="3533438"/>
                  <a:pt x="3479765" y="3533438"/>
                </a:cubicBezTo>
                <a:close/>
                <a:moveTo>
                  <a:pt x="1417193" y="3401876"/>
                </a:moveTo>
                <a:cubicBezTo>
                  <a:pt x="1501782" y="3402500"/>
                  <a:pt x="1587007" y="3403747"/>
                  <a:pt x="1673504" y="3403747"/>
                </a:cubicBezTo>
                <a:cubicBezTo>
                  <a:pt x="1668416" y="3468592"/>
                  <a:pt x="1663328" y="3513486"/>
                  <a:pt x="1663328" y="3558379"/>
                </a:cubicBezTo>
                <a:cubicBezTo>
                  <a:pt x="1632799" y="3558379"/>
                  <a:pt x="1612447" y="3563367"/>
                  <a:pt x="1592095" y="3563367"/>
                </a:cubicBezTo>
                <a:cubicBezTo>
                  <a:pt x="1207947" y="3568355"/>
                  <a:pt x="825070" y="3574590"/>
                  <a:pt x="442193" y="3580825"/>
                </a:cubicBezTo>
                <a:lnTo>
                  <a:pt x="0" y="3587539"/>
                </a:lnTo>
                <a:lnTo>
                  <a:pt x="0" y="3449325"/>
                </a:lnTo>
                <a:lnTo>
                  <a:pt x="14796" y="3448640"/>
                </a:lnTo>
                <a:cubicBezTo>
                  <a:pt x="401489" y="3433676"/>
                  <a:pt x="783093" y="3413723"/>
                  <a:pt x="1164698" y="3403747"/>
                </a:cubicBezTo>
                <a:cubicBezTo>
                  <a:pt x="1248651" y="3401253"/>
                  <a:pt x="1332604" y="3401253"/>
                  <a:pt x="1417193" y="3401876"/>
                </a:cubicBezTo>
                <a:close/>
                <a:moveTo>
                  <a:pt x="3624059" y="3333594"/>
                </a:moveTo>
                <a:lnTo>
                  <a:pt x="3624059" y="3484091"/>
                </a:lnTo>
                <a:lnTo>
                  <a:pt x="3378004" y="3492910"/>
                </a:lnTo>
                <a:cubicBezTo>
                  <a:pt x="3198650" y="3502262"/>
                  <a:pt x="3019296" y="3513486"/>
                  <a:pt x="2838669" y="3523462"/>
                </a:cubicBezTo>
                <a:cubicBezTo>
                  <a:pt x="2523210" y="3538426"/>
                  <a:pt x="2202662" y="3553391"/>
                  <a:pt x="1887202" y="3568355"/>
                </a:cubicBezTo>
                <a:cubicBezTo>
                  <a:pt x="1841410" y="3568355"/>
                  <a:pt x="1795617" y="3563367"/>
                  <a:pt x="1749825" y="3558379"/>
                </a:cubicBezTo>
                <a:cubicBezTo>
                  <a:pt x="1729472" y="3418711"/>
                  <a:pt x="1734560" y="3413723"/>
                  <a:pt x="1866850" y="3413723"/>
                </a:cubicBezTo>
                <a:cubicBezTo>
                  <a:pt x="2029668" y="3408735"/>
                  <a:pt x="2197574" y="3413723"/>
                  <a:pt x="2360392" y="3403747"/>
                </a:cubicBezTo>
                <a:cubicBezTo>
                  <a:pt x="2686028" y="3383794"/>
                  <a:pt x="3011663" y="3338901"/>
                  <a:pt x="3332211" y="3333913"/>
                </a:cubicBezTo>
                <a:close/>
                <a:moveTo>
                  <a:pt x="1363351" y="3144257"/>
                </a:moveTo>
                <a:cubicBezTo>
                  <a:pt x="1464973" y="3145533"/>
                  <a:pt x="1566655" y="3148729"/>
                  <a:pt x="1668416" y="3154340"/>
                </a:cubicBezTo>
                <a:cubicBezTo>
                  <a:pt x="1668416" y="3224174"/>
                  <a:pt x="1668416" y="3284032"/>
                  <a:pt x="1668416" y="3363842"/>
                </a:cubicBezTo>
                <a:cubicBezTo>
                  <a:pt x="1276635" y="3363842"/>
                  <a:pt x="895031" y="3358854"/>
                  <a:pt x="513426" y="3363842"/>
                </a:cubicBezTo>
                <a:lnTo>
                  <a:pt x="0" y="3377034"/>
                </a:lnTo>
                <a:lnTo>
                  <a:pt x="0" y="3197607"/>
                </a:lnTo>
                <a:lnTo>
                  <a:pt x="449825" y="3171175"/>
                </a:lnTo>
                <a:cubicBezTo>
                  <a:pt x="754155" y="3153872"/>
                  <a:pt x="1058485" y="3140428"/>
                  <a:pt x="1363351" y="3144257"/>
                </a:cubicBezTo>
                <a:close/>
                <a:moveTo>
                  <a:pt x="3624059" y="3068455"/>
                </a:moveTo>
                <a:lnTo>
                  <a:pt x="3624059" y="3264269"/>
                </a:lnTo>
                <a:lnTo>
                  <a:pt x="3600288" y="3264001"/>
                </a:lnTo>
                <a:cubicBezTo>
                  <a:pt x="3151903" y="3265638"/>
                  <a:pt x="2706380" y="3289020"/>
                  <a:pt x="2263719" y="3348877"/>
                </a:cubicBezTo>
                <a:cubicBezTo>
                  <a:pt x="2095813" y="3373818"/>
                  <a:pt x="1922819" y="3353865"/>
                  <a:pt x="1749825" y="3353865"/>
                </a:cubicBezTo>
                <a:cubicBezTo>
                  <a:pt x="1749825" y="3284032"/>
                  <a:pt x="1749825" y="3219186"/>
                  <a:pt x="1749825" y="3154340"/>
                </a:cubicBezTo>
                <a:cubicBezTo>
                  <a:pt x="2215382" y="3141870"/>
                  <a:pt x="2677124" y="3105706"/>
                  <a:pt x="3138229" y="3082636"/>
                </a:cubicBezTo>
                <a:close/>
                <a:moveTo>
                  <a:pt x="1559341" y="2853805"/>
                </a:moveTo>
                <a:cubicBezTo>
                  <a:pt x="1699580" y="2853260"/>
                  <a:pt x="1699580" y="2875628"/>
                  <a:pt x="1668416" y="3054578"/>
                </a:cubicBezTo>
                <a:cubicBezTo>
                  <a:pt x="1668416" y="3059566"/>
                  <a:pt x="1663328" y="3064554"/>
                  <a:pt x="1658240" y="3074530"/>
                </a:cubicBezTo>
                <a:cubicBezTo>
                  <a:pt x="1632799" y="3074530"/>
                  <a:pt x="1607359" y="3079518"/>
                  <a:pt x="1576831" y="3079518"/>
                </a:cubicBezTo>
                <a:cubicBezTo>
                  <a:pt x="1225754" y="3089494"/>
                  <a:pt x="874678" y="3094483"/>
                  <a:pt x="523602" y="3104459"/>
                </a:cubicBezTo>
                <a:lnTo>
                  <a:pt x="0" y="3120367"/>
                </a:lnTo>
                <a:lnTo>
                  <a:pt x="0" y="2895265"/>
                </a:lnTo>
                <a:lnTo>
                  <a:pt x="1490334" y="2855052"/>
                </a:lnTo>
                <a:cubicBezTo>
                  <a:pt x="1516410" y="2854429"/>
                  <a:pt x="1539306" y="2853883"/>
                  <a:pt x="1559341" y="2853805"/>
                </a:cubicBezTo>
                <a:close/>
                <a:moveTo>
                  <a:pt x="3624059" y="2832565"/>
                </a:moveTo>
                <a:lnTo>
                  <a:pt x="3624059" y="3005092"/>
                </a:lnTo>
                <a:lnTo>
                  <a:pt x="3271155" y="3009684"/>
                </a:lnTo>
                <a:cubicBezTo>
                  <a:pt x="2828493" y="3024649"/>
                  <a:pt x="2385832" y="3064554"/>
                  <a:pt x="1943171" y="3089494"/>
                </a:cubicBezTo>
                <a:cubicBezTo>
                  <a:pt x="1724384" y="3099471"/>
                  <a:pt x="1729472" y="3134388"/>
                  <a:pt x="1749825" y="2870017"/>
                </a:cubicBezTo>
                <a:cubicBezTo>
                  <a:pt x="1749825" y="2865028"/>
                  <a:pt x="1754913" y="2860040"/>
                  <a:pt x="1765089" y="2845076"/>
                </a:cubicBezTo>
                <a:cubicBezTo>
                  <a:pt x="1800705" y="2845076"/>
                  <a:pt x="1836322" y="2845076"/>
                  <a:pt x="1877026" y="2845076"/>
                </a:cubicBezTo>
                <a:cubicBezTo>
                  <a:pt x="2258631" y="2845076"/>
                  <a:pt x="2640235" y="2850064"/>
                  <a:pt x="3016752" y="2850064"/>
                </a:cubicBezTo>
                <a:cubicBezTo>
                  <a:pt x="3133777" y="2850064"/>
                  <a:pt x="3251120" y="2846635"/>
                  <a:pt x="3368623" y="2842270"/>
                </a:cubicBezTo>
                <a:close/>
                <a:moveTo>
                  <a:pt x="1561566" y="2605646"/>
                </a:moveTo>
                <a:cubicBezTo>
                  <a:pt x="1688768" y="2605646"/>
                  <a:pt x="1688768" y="2610634"/>
                  <a:pt x="1678592" y="2730349"/>
                </a:cubicBezTo>
                <a:cubicBezTo>
                  <a:pt x="1673504" y="2750301"/>
                  <a:pt x="1668416" y="2770254"/>
                  <a:pt x="1668416" y="2785218"/>
                </a:cubicBezTo>
                <a:cubicBezTo>
                  <a:pt x="1653152" y="2790206"/>
                  <a:pt x="1642975" y="2795195"/>
                  <a:pt x="1632799" y="2795195"/>
                </a:cubicBezTo>
                <a:cubicBezTo>
                  <a:pt x="1266459" y="2802677"/>
                  <a:pt x="900119" y="2810159"/>
                  <a:pt x="534415" y="2817641"/>
                </a:cubicBezTo>
                <a:lnTo>
                  <a:pt x="0" y="2828601"/>
                </a:lnTo>
                <a:lnTo>
                  <a:pt x="0" y="2635972"/>
                </a:lnTo>
                <a:lnTo>
                  <a:pt x="274287" y="2625598"/>
                </a:lnTo>
                <a:cubicBezTo>
                  <a:pt x="701684" y="2615622"/>
                  <a:pt x="1134169" y="2610634"/>
                  <a:pt x="1561566" y="2605646"/>
                </a:cubicBezTo>
                <a:close/>
                <a:moveTo>
                  <a:pt x="2558826" y="2560752"/>
                </a:moveTo>
                <a:cubicBezTo>
                  <a:pt x="2752173" y="2560752"/>
                  <a:pt x="2946791" y="2563246"/>
                  <a:pt x="3142045" y="2566364"/>
                </a:cubicBezTo>
                <a:lnTo>
                  <a:pt x="3624059" y="2574044"/>
                </a:lnTo>
                <a:lnTo>
                  <a:pt x="3624059" y="2757687"/>
                </a:lnTo>
                <a:lnTo>
                  <a:pt x="3181478" y="2770254"/>
                </a:lnTo>
                <a:cubicBezTo>
                  <a:pt x="2888278" y="2778983"/>
                  <a:pt x="2594443" y="2787713"/>
                  <a:pt x="2299335" y="2795195"/>
                </a:cubicBezTo>
                <a:cubicBezTo>
                  <a:pt x="2116165" y="2800183"/>
                  <a:pt x="1932995" y="2795195"/>
                  <a:pt x="1744737" y="2795195"/>
                </a:cubicBezTo>
                <a:cubicBezTo>
                  <a:pt x="1744737" y="2720373"/>
                  <a:pt x="1744737" y="2665503"/>
                  <a:pt x="1744737" y="2595669"/>
                </a:cubicBezTo>
                <a:cubicBezTo>
                  <a:pt x="2019492" y="2580705"/>
                  <a:pt x="2289159" y="2560752"/>
                  <a:pt x="2558826" y="2560752"/>
                </a:cubicBezTo>
                <a:close/>
                <a:moveTo>
                  <a:pt x="907751" y="2310099"/>
                </a:moveTo>
                <a:cubicBezTo>
                  <a:pt x="1093465" y="2310099"/>
                  <a:pt x="1279179" y="2311346"/>
                  <a:pt x="1464893" y="2311346"/>
                </a:cubicBezTo>
                <a:cubicBezTo>
                  <a:pt x="1541214" y="2311346"/>
                  <a:pt x="1612447" y="2311346"/>
                  <a:pt x="1683680" y="2311346"/>
                </a:cubicBezTo>
                <a:cubicBezTo>
                  <a:pt x="1688768" y="2351251"/>
                  <a:pt x="1688768" y="2366215"/>
                  <a:pt x="1688768" y="2386168"/>
                </a:cubicBezTo>
                <a:cubicBezTo>
                  <a:pt x="1693856" y="2540800"/>
                  <a:pt x="1693856" y="2545788"/>
                  <a:pt x="1541214" y="2545788"/>
                </a:cubicBezTo>
                <a:cubicBezTo>
                  <a:pt x="1190138" y="2550776"/>
                  <a:pt x="833974" y="2555764"/>
                  <a:pt x="482898" y="2560752"/>
                </a:cubicBezTo>
                <a:lnTo>
                  <a:pt x="0" y="2570035"/>
                </a:lnTo>
                <a:lnTo>
                  <a:pt x="0" y="2335542"/>
                </a:lnTo>
                <a:lnTo>
                  <a:pt x="350608" y="2316334"/>
                </a:lnTo>
                <a:cubicBezTo>
                  <a:pt x="536322" y="2311346"/>
                  <a:pt x="722037" y="2310099"/>
                  <a:pt x="907751" y="2310099"/>
                </a:cubicBezTo>
                <a:close/>
                <a:moveTo>
                  <a:pt x="3624059" y="2235896"/>
                </a:moveTo>
                <a:lnTo>
                  <a:pt x="3624059" y="2507868"/>
                </a:lnTo>
                <a:lnTo>
                  <a:pt x="3271155" y="2520847"/>
                </a:lnTo>
                <a:cubicBezTo>
                  <a:pt x="2833581" y="2525835"/>
                  <a:pt x="2396008" y="2525835"/>
                  <a:pt x="1958435" y="2525835"/>
                </a:cubicBezTo>
                <a:cubicBezTo>
                  <a:pt x="1892290" y="2525835"/>
                  <a:pt x="1821057" y="2525835"/>
                  <a:pt x="1739649" y="2525835"/>
                </a:cubicBezTo>
                <a:cubicBezTo>
                  <a:pt x="1744737" y="2446025"/>
                  <a:pt x="1749825" y="2381180"/>
                  <a:pt x="1754913" y="2316334"/>
                </a:cubicBezTo>
                <a:cubicBezTo>
                  <a:pt x="2202662" y="2296381"/>
                  <a:pt x="2647867" y="2277676"/>
                  <a:pt x="3091165" y="2258970"/>
                </a:cubicBezTo>
                <a:close/>
                <a:moveTo>
                  <a:pt x="1320520" y="2035128"/>
                </a:moveTo>
                <a:cubicBezTo>
                  <a:pt x="1441997" y="2035752"/>
                  <a:pt x="1564111" y="2036999"/>
                  <a:pt x="1688768" y="2036999"/>
                </a:cubicBezTo>
                <a:cubicBezTo>
                  <a:pt x="1693856" y="2051963"/>
                  <a:pt x="1693856" y="2076904"/>
                  <a:pt x="1693856" y="2101844"/>
                </a:cubicBezTo>
                <a:cubicBezTo>
                  <a:pt x="1698944" y="2251488"/>
                  <a:pt x="1698944" y="2256476"/>
                  <a:pt x="1546302" y="2256476"/>
                </a:cubicBezTo>
                <a:cubicBezTo>
                  <a:pt x="1103641" y="2256476"/>
                  <a:pt x="666068" y="2246500"/>
                  <a:pt x="223407" y="2251488"/>
                </a:cubicBezTo>
                <a:lnTo>
                  <a:pt x="0" y="2261684"/>
                </a:lnTo>
                <a:lnTo>
                  <a:pt x="0" y="2073071"/>
                </a:lnTo>
                <a:lnTo>
                  <a:pt x="432017" y="2055081"/>
                </a:lnTo>
                <a:cubicBezTo>
                  <a:pt x="606283" y="2048222"/>
                  <a:pt x="780549" y="2041987"/>
                  <a:pt x="956087" y="2036999"/>
                </a:cubicBezTo>
                <a:cubicBezTo>
                  <a:pt x="1078201" y="2034504"/>
                  <a:pt x="1199042" y="2034504"/>
                  <a:pt x="1320520" y="2035128"/>
                </a:cubicBezTo>
                <a:close/>
                <a:moveTo>
                  <a:pt x="3624059" y="1946721"/>
                </a:moveTo>
                <a:lnTo>
                  <a:pt x="3624059" y="2175879"/>
                </a:lnTo>
                <a:lnTo>
                  <a:pt x="3094345" y="2195372"/>
                </a:lnTo>
                <a:cubicBezTo>
                  <a:pt x="2652955" y="2212830"/>
                  <a:pt x="2210294" y="2231536"/>
                  <a:pt x="1765089" y="2251488"/>
                </a:cubicBezTo>
                <a:cubicBezTo>
                  <a:pt x="1775265" y="2161702"/>
                  <a:pt x="1780353" y="2086880"/>
                  <a:pt x="1785441" y="1992105"/>
                </a:cubicBezTo>
                <a:cubicBezTo>
                  <a:pt x="1932995" y="1992105"/>
                  <a:pt x="2065284" y="1997093"/>
                  <a:pt x="2202662" y="1992105"/>
                </a:cubicBezTo>
                <a:cubicBezTo>
                  <a:pt x="2459609" y="1984623"/>
                  <a:pt x="2717828" y="1977141"/>
                  <a:pt x="2976683" y="1969035"/>
                </a:cubicBezTo>
                <a:close/>
                <a:moveTo>
                  <a:pt x="1693856" y="1752675"/>
                </a:moveTo>
                <a:cubicBezTo>
                  <a:pt x="1693856" y="1792580"/>
                  <a:pt x="1688768" y="1822509"/>
                  <a:pt x="1693856" y="1852438"/>
                </a:cubicBezTo>
                <a:cubicBezTo>
                  <a:pt x="1709120" y="1937236"/>
                  <a:pt x="1678592" y="1972153"/>
                  <a:pt x="1587007" y="1967165"/>
                </a:cubicBezTo>
                <a:cubicBezTo>
                  <a:pt x="1485246" y="1962177"/>
                  <a:pt x="1378396" y="1972153"/>
                  <a:pt x="1271547" y="1972153"/>
                </a:cubicBezTo>
                <a:cubicBezTo>
                  <a:pt x="981528" y="1982129"/>
                  <a:pt x="691508" y="1990858"/>
                  <a:pt x="400853" y="1999588"/>
                </a:cubicBezTo>
                <a:lnTo>
                  <a:pt x="0" y="2012163"/>
                </a:lnTo>
                <a:lnTo>
                  <a:pt x="0" y="1806966"/>
                </a:lnTo>
                <a:lnTo>
                  <a:pt x="603103" y="1787592"/>
                </a:lnTo>
                <a:cubicBezTo>
                  <a:pt x="966264" y="1776369"/>
                  <a:pt x="1330060" y="1765145"/>
                  <a:pt x="1693856" y="1752675"/>
                </a:cubicBezTo>
                <a:close/>
                <a:moveTo>
                  <a:pt x="3357652" y="1657901"/>
                </a:moveTo>
                <a:lnTo>
                  <a:pt x="3624059" y="1659458"/>
                </a:lnTo>
                <a:lnTo>
                  <a:pt x="3624059" y="1869612"/>
                </a:lnTo>
                <a:lnTo>
                  <a:pt x="3027564" y="1892343"/>
                </a:lnTo>
                <a:cubicBezTo>
                  <a:pt x="2613523" y="1907307"/>
                  <a:pt x="2200118" y="1922271"/>
                  <a:pt x="1785441" y="1947212"/>
                </a:cubicBezTo>
                <a:cubicBezTo>
                  <a:pt x="1785441" y="1912295"/>
                  <a:pt x="1785441" y="1882366"/>
                  <a:pt x="1775265" y="1857426"/>
                </a:cubicBezTo>
                <a:cubicBezTo>
                  <a:pt x="1744737" y="1772628"/>
                  <a:pt x="1785441" y="1747687"/>
                  <a:pt x="1866850" y="1747687"/>
                </a:cubicBezTo>
                <a:cubicBezTo>
                  <a:pt x="1927907" y="1747687"/>
                  <a:pt x="1983875" y="1737711"/>
                  <a:pt x="2039844" y="1737711"/>
                </a:cubicBezTo>
                <a:cubicBezTo>
                  <a:pt x="2482505" y="1707782"/>
                  <a:pt x="2920078" y="1672865"/>
                  <a:pt x="3357652" y="1657901"/>
                </a:cubicBezTo>
                <a:close/>
                <a:moveTo>
                  <a:pt x="0" y="1548162"/>
                </a:moveTo>
                <a:lnTo>
                  <a:pt x="617095" y="1548162"/>
                </a:lnTo>
                <a:cubicBezTo>
                  <a:pt x="980256" y="1548162"/>
                  <a:pt x="1342780" y="1548162"/>
                  <a:pt x="1704032" y="1548162"/>
                </a:cubicBezTo>
                <a:cubicBezTo>
                  <a:pt x="1704032" y="1593055"/>
                  <a:pt x="1704032" y="1637948"/>
                  <a:pt x="1704032" y="1687829"/>
                </a:cubicBezTo>
                <a:cubicBezTo>
                  <a:pt x="1571743" y="1692817"/>
                  <a:pt x="1439453" y="1702794"/>
                  <a:pt x="1312251" y="1707782"/>
                </a:cubicBezTo>
                <a:cubicBezTo>
                  <a:pt x="1022232" y="1715264"/>
                  <a:pt x="732213" y="1721499"/>
                  <a:pt x="442829" y="1728358"/>
                </a:cubicBezTo>
                <a:lnTo>
                  <a:pt x="0" y="1740798"/>
                </a:lnTo>
                <a:close/>
                <a:moveTo>
                  <a:pt x="3624059" y="1454677"/>
                </a:moveTo>
                <a:lnTo>
                  <a:pt x="3624059" y="1598608"/>
                </a:lnTo>
                <a:lnTo>
                  <a:pt x="3026292" y="1620489"/>
                </a:lnTo>
                <a:cubicBezTo>
                  <a:pt x="2617339" y="1642936"/>
                  <a:pt x="2207750" y="1675359"/>
                  <a:pt x="1795617" y="1687829"/>
                </a:cubicBezTo>
                <a:cubicBezTo>
                  <a:pt x="1795617" y="1632960"/>
                  <a:pt x="1795617" y="1588067"/>
                  <a:pt x="1795617" y="1538185"/>
                </a:cubicBezTo>
                <a:cubicBezTo>
                  <a:pt x="2197574" y="1520727"/>
                  <a:pt x="2598259" y="1502021"/>
                  <a:pt x="2998308" y="1483316"/>
                </a:cubicBezTo>
                <a:close/>
                <a:moveTo>
                  <a:pt x="1724384" y="1283791"/>
                </a:moveTo>
                <a:cubicBezTo>
                  <a:pt x="1734560" y="1463363"/>
                  <a:pt x="1724384" y="1478328"/>
                  <a:pt x="1566654" y="1478328"/>
                </a:cubicBezTo>
                <a:cubicBezTo>
                  <a:pt x="1531038" y="1478328"/>
                  <a:pt x="1495422" y="1473340"/>
                  <a:pt x="1464893" y="1473340"/>
                </a:cubicBezTo>
                <a:cubicBezTo>
                  <a:pt x="1042584" y="1473340"/>
                  <a:pt x="625363" y="1478328"/>
                  <a:pt x="203055" y="1478328"/>
                </a:cubicBezTo>
                <a:lnTo>
                  <a:pt x="0" y="1481723"/>
                </a:lnTo>
                <a:lnTo>
                  <a:pt x="0" y="1294640"/>
                </a:lnTo>
                <a:lnTo>
                  <a:pt x="82293" y="1299223"/>
                </a:lnTo>
                <a:cubicBezTo>
                  <a:pt x="628225" y="1330554"/>
                  <a:pt x="1174874" y="1354872"/>
                  <a:pt x="1724384" y="1283791"/>
                </a:cubicBezTo>
                <a:close/>
                <a:moveTo>
                  <a:pt x="3624059" y="1217980"/>
                </a:moveTo>
                <a:lnTo>
                  <a:pt x="3624059" y="1378588"/>
                </a:lnTo>
                <a:lnTo>
                  <a:pt x="3611180" y="1379423"/>
                </a:lnTo>
                <a:cubicBezTo>
                  <a:pt x="3545592" y="1384489"/>
                  <a:pt x="3479765" y="1389789"/>
                  <a:pt x="3413620" y="1393530"/>
                </a:cubicBezTo>
                <a:cubicBezTo>
                  <a:pt x="3143953" y="1408494"/>
                  <a:pt x="2874286" y="1433435"/>
                  <a:pt x="2604619" y="1438423"/>
                </a:cubicBezTo>
                <a:cubicBezTo>
                  <a:pt x="2340040" y="1448399"/>
                  <a:pt x="2070372" y="1443411"/>
                  <a:pt x="1800705" y="1443411"/>
                </a:cubicBezTo>
                <a:cubicBezTo>
                  <a:pt x="1815969" y="1393530"/>
                  <a:pt x="1749825" y="1298755"/>
                  <a:pt x="1856674" y="1293767"/>
                </a:cubicBezTo>
                <a:cubicBezTo>
                  <a:pt x="2217926" y="1263838"/>
                  <a:pt x="2574090" y="1243886"/>
                  <a:pt x="2935343" y="1228921"/>
                </a:cubicBezTo>
                <a:cubicBezTo>
                  <a:pt x="3113425" y="1223933"/>
                  <a:pt x="3292779" y="1221439"/>
                  <a:pt x="3472133" y="1219569"/>
                </a:cubicBezTo>
                <a:close/>
                <a:moveTo>
                  <a:pt x="1576831" y="1014431"/>
                </a:moveTo>
                <a:cubicBezTo>
                  <a:pt x="1760001" y="1014431"/>
                  <a:pt x="1760001" y="1019419"/>
                  <a:pt x="1729472" y="1198992"/>
                </a:cubicBezTo>
                <a:cubicBezTo>
                  <a:pt x="1729472" y="1208969"/>
                  <a:pt x="1719296" y="1208969"/>
                  <a:pt x="1714208" y="1223933"/>
                </a:cubicBezTo>
                <a:cubicBezTo>
                  <a:pt x="1172330" y="1276308"/>
                  <a:pt x="627589" y="1252927"/>
                  <a:pt x="82134" y="1231649"/>
                </a:cubicBezTo>
                <a:lnTo>
                  <a:pt x="0" y="1228986"/>
                </a:lnTo>
                <a:lnTo>
                  <a:pt x="0" y="1032219"/>
                </a:lnTo>
                <a:lnTo>
                  <a:pt x="707408" y="1022537"/>
                </a:lnTo>
                <a:cubicBezTo>
                  <a:pt x="996792" y="1019420"/>
                  <a:pt x="1286811" y="1016925"/>
                  <a:pt x="1576831" y="1014431"/>
                </a:cubicBezTo>
                <a:close/>
                <a:moveTo>
                  <a:pt x="3624059" y="958219"/>
                </a:moveTo>
                <a:lnTo>
                  <a:pt x="3624059" y="1166175"/>
                </a:lnTo>
                <a:lnTo>
                  <a:pt x="3019932" y="1185899"/>
                </a:lnTo>
                <a:cubicBezTo>
                  <a:pt x="2797965" y="1192757"/>
                  <a:pt x="2576635" y="1198992"/>
                  <a:pt x="2355304" y="1203981"/>
                </a:cubicBezTo>
                <a:cubicBezTo>
                  <a:pt x="2182310" y="1208969"/>
                  <a:pt x="2004228" y="1203981"/>
                  <a:pt x="1831234" y="1203981"/>
                </a:cubicBezTo>
                <a:cubicBezTo>
                  <a:pt x="1805793" y="1019419"/>
                  <a:pt x="1815969" y="1004455"/>
                  <a:pt x="2004228" y="999467"/>
                </a:cubicBezTo>
                <a:cubicBezTo>
                  <a:pt x="2202662" y="994479"/>
                  <a:pt x="2396008" y="984503"/>
                  <a:pt x="2594443" y="979514"/>
                </a:cubicBezTo>
                <a:close/>
                <a:moveTo>
                  <a:pt x="1449629" y="740084"/>
                </a:moveTo>
                <a:cubicBezTo>
                  <a:pt x="1546302" y="740084"/>
                  <a:pt x="1648063" y="740084"/>
                  <a:pt x="1744737" y="740084"/>
                </a:cubicBezTo>
                <a:cubicBezTo>
                  <a:pt x="1744737" y="809918"/>
                  <a:pt x="1744737" y="874764"/>
                  <a:pt x="1744737" y="944598"/>
                </a:cubicBezTo>
                <a:cubicBezTo>
                  <a:pt x="1709120" y="944598"/>
                  <a:pt x="1688768" y="949586"/>
                  <a:pt x="1663328" y="949586"/>
                </a:cubicBezTo>
                <a:cubicBezTo>
                  <a:pt x="1139257" y="949586"/>
                  <a:pt x="615187" y="944598"/>
                  <a:pt x="86029" y="949586"/>
                </a:cubicBezTo>
                <a:lnTo>
                  <a:pt x="0" y="952474"/>
                </a:lnTo>
                <a:lnTo>
                  <a:pt x="0" y="777748"/>
                </a:lnTo>
                <a:lnTo>
                  <a:pt x="93661" y="776872"/>
                </a:lnTo>
                <a:cubicBezTo>
                  <a:pt x="204327" y="775001"/>
                  <a:pt x="314992" y="772507"/>
                  <a:pt x="426929" y="770013"/>
                </a:cubicBezTo>
                <a:cubicBezTo>
                  <a:pt x="767829" y="760037"/>
                  <a:pt x="1108729" y="750061"/>
                  <a:pt x="1449629" y="740084"/>
                </a:cubicBezTo>
                <a:close/>
                <a:moveTo>
                  <a:pt x="3624059" y="670670"/>
                </a:moveTo>
                <a:lnTo>
                  <a:pt x="3624059" y="895315"/>
                </a:lnTo>
                <a:lnTo>
                  <a:pt x="3522378" y="899081"/>
                </a:lnTo>
                <a:cubicBezTo>
                  <a:pt x="3437789" y="900952"/>
                  <a:pt x="3352564" y="902199"/>
                  <a:pt x="3266067" y="904693"/>
                </a:cubicBezTo>
                <a:cubicBezTo>
                  <a:pt x="2823405" y="919657"/>
                  <a:pt x="2380744" y="934621"/>
                  <a:pt x="1938083" y="949586"/>
                </a:cubicBezTo>
                <a:cubicBezTo>
                  <a:pt x="1902466" y="949586"/>
                  <a:pt x="1866850" y="949586"/>
                  <a:pt x="1815969" y="949586"/>
                </a:cubicBezTo>
                <a:cubicBezTo>
                  <a:pt x="1826146" y="864788"/>
                  <a:pt x="1831234" y="804930"/>
                  <a:pt x="1841410" y="735096"/>
                </a:cubicBezTo>
                <a:cubicBezTo>
                  <a:pt x="1892290" y="735096"/>
                  <a:pt x="1927907" y="735096"/>
                  <a:pt x="1963523" y="735096"/>
                </a:cubicBezTo>
                <a:cubicBezTo>
                  <a:pt x="2136517" y="730108"/>
                  <a:pt x="2309511" y="735096"/>
                  <a:pt x="2482505" y="725120"/>
                </a:cubicBezTo>
                <a:cubicBezTo>
                  <a:pt x="2741996" y="715144"/>
                  <a:pt x="2996399" y="685215"/>
                  <a:pt x="3255890" y="675238"/>
                </a:cubicBezTo>
                <a:cubicBezTo>
                  <a:pt x="3347476" y="670250"/>
                  <a:pt x="3440333" y="670250"/>
                  <a:pt x="3533190" y="670874"/>
                </a:cubicBezTo>
                <a:close/>
                <a:moveTo>
                  <a:pt x="1681136" y="415232"/>
                </a:moveTo>
                <a:cubicBezTo>
                  <a:pt x="1781307" y="410556"/>
                  <a:pt x="1784169" y="428326"/>
                  <a:pt x="1749825" y="645310"/>
                </a:cubicBezTo>
                <a:cubicBezTo>
                  <a:pt x="1749825" y="650298"/>
                  <a:pt x="1744737" y="655286"/>
                  <a:pt x="1744737" y="655286"/>
                </a:cubicBezTo>
                <a:cubicBezTo>
                  <a:pt x="1439453" y="670250"/>
                  <a:pt x="1139257" y="695191"/>
                  <a:pt x="839062" y="700179"/>
                </a:cubicBezTo>
                <a:cubicBezTo>
                  <a:pt x="658436" y="702673"/>
                  <a:pt x="479082" y="700179"/>
                  <a:pt x="299728" y="697062"/>
                </a:cubicBezTo>
                <a:lnTo>
                  <a:pt x="0" y="693250"/>
                </a:lnTo>
                <a:lnTo>
                  <a:pt x="0" y="457750"/>
                </a:lnTo>
                <a:lnTo>
                  <a:pt x="419297" y="443290"/>
                </a:lnTo>
                <a:cubicBezTo>
                  <a:pt x="588475" y="437055"/>
                  <a:pt x="757653" y="430820"/>
                  <a:pt x="925559" y="425832"/>
                </a:cubicBezTo>
                <a:cubicBezTo>
                  <a:pt x="1134169" y="420844"/>
                  <a:pt x="1342780" y="420844"/>
                  <a:pt x="1546302" y="420844"/>
                </a:cubicBezTo>
                <a:cubicBezTo>
                  <a:pt x="1603543" y="420844"/>
                  <a:pt x="1647746" y="416791"/>
                  <a:pt x="1681136" y="415232"/>
                </a:cubicBezTo>
                <a:close/>
                <a:moveTo>
                  <a:pt x="1846498" y="405879"/>
                </a:moveTo>
                <a:cubicBezTo>
                  <a:pt x="2174678" y="405879"/>
                  <a:pt x="2500314" y="405879"/>
                  <a:pt x="2825313" y="405879"/>
                </a:cubicBezTo>
                <a:lnTo>
                  <a:pt x="3624059" y="405879"/>
                </a:lnTo>
                <a:lnTo>
                  <a:pt x="3624059" y="603991"/>
                </a:lnTo>
                <a:lnTo>
                  <a:pt x="3528102" y="608522"/>
                </a:lnTo>
                <a:cubicBezTo>
                  <a:pt x="3435245" y="614134"/>
                  <a:pt x="3342388" y="620369"/>
                  <a:pt x="3250802" y="625357"/>
                </a:cubicBezTo>
                <a:cubicBezTo>
                  <a:pt x="2976047" y="640321"/>
                  <a:pt x="2701292" y="655286"/>
                  <a:pt x="2426537" y="665262"/>
                </a:cubicBezTo>
                <a:cubicBezTo>
                  <a:pt x="2233190" y="670250"/>
                  <a:pt x="2039844" y="665262"/>
                  <a:pt x="1846498" y="665262"/>
                </a:cubicBezTo>
                <a:cubicBezTo>
                  <a:pt x="1846498" y="575476"/>
                  <a:pt x="1846498" y="495666"/>
                  <a:pt x="1846498" y="405879"/>
                </a:cubicBezTo>
                <a:close/>
                <a:moveTo>
                  <a:pt x="1518318" y="174555"/>
                </a:moveTo>
                <a:cubicBezTo>
                  <a:pt x="1581919" y="175178"/>
                  <a:pt x="1645520" y="176425"/>
                  <a:pt x="1709120" y="176425"/>
                </a:cubicBezTo>
                <a:cubicBezTo>
                  <a:pt x="1770177" y="176425"/>
                  <a:pt x="1785441" y="211342"/>
                  <a:pt x="1770177" y="256236"/>
                </a:cubicBezTo>
                <a:cubicBezTo>
                  <a:pt x="1760001" y="286164"/>
                  <a:pt x="1729472" y="326069"/>
                  <a:pt x="1704032" y="326069"/>
                </a:cubicBezTo>
                <a:cubicBezTo>
                  <a:pt x="1581919" y="341034"/>
                  <a:pt x="1459805" y="346022"/>
                  <a:pt x="1337692" y="351010"/>
                </a:cubicBezTo>
                <a:cubicBezTo>
                  <a:pt x="956087" y="355998"/>
                  <a:pt x="574483" y="360986"/>
                  <a:pt x="192878" y="370963"/>
                </a:cubicBezTo>
                <a:cubicBezTo>
                  <a:pt x="139454" y="370963"/>
                  <a:pt x="86029" y="373457"/>
                  <a:pt x="33241" y="377198"/>
                </a:cubicBezTo>
                <a:lnTo>
                  <a:pt x="0" y="380124"/>
                </a:lnTo>
                <a:lnTo>
                  <a:pt x="0" y="243084"/>
                </a:lnTo>
                <a:lnTo>
                  <a:pt x="50413" y="236283"/>
                </a:lnTo>
                <a:cubicBezTo>
                  <a:pt x="477810" y="216330"/>
                  <a:pt x="900119" y="196378"/>
                  <a:pt x="1327516" y="176425"/>
                </a:cubicBezTo>
                <a:cubicBezTo>
                  <a:pt x="1391117" y="173931"/>
                  <a:pt x="1454717" y="173931"/>
                  <a:pt x="1518318" y="174555"/>
                </a:cubicBezTo>
                <a:close/>
                <a:moveTo>
                  <a:pt x="3624059" y="141797"/>
                </a:moveTo>
                <a:lnTo>
                  <a:pt x="3624059" y="326407"/>
                </a:lnTo>
                <a:lnTo>
                  <a:pt x="2818317" y="337916"/>
                </a:lnTo>
                <a:cubicBezTo>
                  <a:pt x="2542290" y="341034"/>
                  <a:pt x="2266263" y="343528"/>
                  <a:pt x="1988963" y="346022"/>
                </a:cubicBezTo>
                <a:cubicBezTo>
                  <a:pt x="1943171" y="346022"/>
                  <a:pt x="1897378" y="336045"/>
                  <a:pt x="1851586" y="326069"/>
                </a:cubicBezTo>
                <a:cubicBezTo>
                  <a:pt x="1871938" y="181414"/>
                  <a:pt x="1871938" y="181414"/>
                  <a:pt x="2004228" y="176425"/>
                </a:cubicBezTo>
                <a:cubicBezTo>
                  <a:pt x="2044932" y="176425"/>
                  <a:pt x="2085637" y="166449"/>
                  <a:pt x="2126341" y="166449"/>
                </a:cubicBezTo>
                <a:cubicBezTo>
                  <a:pt x="2614795" y="161461"/>
                  <a:pt x="3098160" y="161461"/>
                  <a:pt x="3586614" y="151484"/>
                </a:cubicBezTo>
                <a:close/>
                <a:moveTo>
                  <a:pt x="1876182" y="0"/>
                </a:moveTo>
                <a:lnTo>
                  <a:pt x="3624059" y="0"/>
                </a:lnTo>
                <a:lnTo>
                  <a:pt x="3624059" y="87887"/>
                </a:lnTo>
                <a:lnTo>
                  <a:pt x="3591702" y="76663"/>
                </a:lnTo>
                <a:cubicBezTo>
                  <a:pt x="3189746" y="86639"/>
                  <a:pt x="2787789" y="96615"/>
                  <a:pt x="2390920" y="106591"/>
                </a:cubicBezTo>
                <a:cubicBezTo>
                  <a:pt x="2217926" y="111580"/>
                  <a:pt x="2044932" y="106591"/>
                  <a:pt x="1866850" y="106591"/>
                </a:cubicBezTo>
                <a:cubicBezTo>
                  <a:pt x="1869394" y="74169"/>
                  <a:pt x="1871938" y="45487"/>
                  <a:pt x="1874482" y="18052"/>
                </a:cubicBezTo>
                <a:close/>
                <a:moveTo>
                  <a:pt x="0" y="0"/>
                </a:moveTo>
                <a:lnTo>
                  <a:pt x="1773185" y="0"/>
                </a:lnTo>
                <a:lnTo>
                  <a:pt x="1775265" y="11817"/>
                </a:lnTo>
                <a:cubicBezTo>
                  <a:pt x="1775265" y="96615"/>
                  <a:pt x="1724384" y="91627"/>
                  <a:pt x="1668416" y="96615"/>
                </a:cubicBezTo>
                <a:cubicBezTo>
                  <a:pt x="1510686" y="101603"/>
                  <a:pt x="1347868" y="106591"/>
                  <a:pt x="1190138" y="111580"/>
                </a:cubicBezTo>
                <a:cubicBezTo>
                  <a:pt x="864502" y="126544"/>
                  <a:pt x="533778" y="141508"/>
                  <a:pt x="208143" y="156473"/>
                </a:cubicBezTo>
                <a:cubicBezTo>
                  <a:pt x="157262" y="158967"/>
                  <a:pt x="106381" y="160214"/>
                  <a:pt x="55501" y="162085"/>
                </a:cubicBezTo>
                <a:lnTo>
                  <a:pt x="0" y="165485"/>
                </a:lnTo>
                <a:close/>
              </a:path>
            </a:pathLst>
          </a:cu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sp>
        <p:nvSpPr>
          <p:cNvPr id="3" name="Slide Number Placeholder 3">
            <a:extLst>
              <a:ext uri="{FF2B5EF4-FFF2-40B4-BE49-F238E27FC236}">
                <a16:creationId xmlns:a16="http://schemas.microsoft.com/office/drawing/2014/main" id="{060959DE-2892-CB6A-3E5F-02A1D00DFC8A}"/>
              </a:ext>
            </a:extLst>
          </p:cNvPr>
          <p:cNvSpPr>
            <a:spLocks noGrp="1"/>
          </p:cNvSpPr>
          <p:nvPr>
            <p:ph type="sldNum" sz="quarter" idx="10"/>
          </p:nvPr>
        </p:nvSpPr>
        <p:spPr>
          <a:xfrm>
            <a:off x="228398" y="6353021"/>
            <a:ext cx="1112520" cy="369570"/>
          </a:xfrm>
        </p:spPr>
        <p:txBody>
          <a:bodyPr/>
          <a:lstStyle>
            <a:lvl1pPr algn="l">
              <a:defRPr>
                <a:solidFill>
                  <a:schemeClr val="bg1"/>
                </a:solidFill>
              </a:defRPr>
            </a:lvl1pPr>
          </a:lstStyle>
          <a:p>
            <a:fld id="{2D276522-3524-4B3D-BDE3-A501F94C1AC4}" type="slidenum">
              <a:rPr lang="en-US" smtClean="0"/>
              <a:pPr/>
              <a:t>‹#›</a:t>
            </a:fld>
            <a:endParaRPr lang="en-US" dirty="0"/>
          </a:p>
        </p:txBody>
      </p:sp>
      <p:pic>
        <p:nvPicPr>
          <p:cNvPr id="4" name="Picture 3" descr="A picture containing logo&#10;&#10;Description automatically generated">
            <a:extLst>
              <a:ext uri="{FF2B5EF4-FFF2-40B4-BE49-F238E27FC236}">
                <a16:creationId xmlns:a16="http://schemas.microsoft.com/office/drawing/2014/main" id="{1D9F7707-7913-223A-693F-E6F501C6F1B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27360" y="5826523"/>
            <a:ext cx="1234440" cy="822960"/>
          </a:xfrm>
          <a:prstGeom prst="rect">
            <a:avLst/>
          </a:prstGeom>
        </p:spPr>
      </p:pic>
    </p:spTree>
    <p:custDataLst>
      <p:tags r:id="rId1"/>
    </p:custDataLst>
    <p:extLst>
      <p:ext uri="{BB962C8B-B14F-4D97-AF65-F5344CB8AC3E}">
        <p14:creationId xmlns:p14="http://schemas.microsoft.com/office/powerpoint/2010/main" val="1377628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FD4C4A-2A0D-49B1-BA82-804F2E99812C}"/>
              </a:ext>
            </a:extLst>
          </p:cNvPr>
          <p:cNvSpPr/>
          <p:nvPr userDrawn="1"/>
        </p:nvSpPr>
        <p:spPr>
          <a:xfrm>
            <a:off x="0" y="0"/>
            <a:ext cx="3630168" cy="6949440"/>
          </a:xfrm>
          <a:custGeom>
            <a:avLst/>
            <a:gdLst>
              <a:gd name="connsiteX0" fmla="*/ 0 w 3538728"/>
              <a:gd name="connsiteY0" fmla="*/ 0 h 6858000"/>
              <a:gd name="connsiteX1" fmla="*/ 3538728 w 3538728"/>
              <a:gd name="connsiteY1" fmla="*/ 0 h 6858000"/>
              <a:gd name="connsiteX2" fmla="*/ 3538728 w 3538728"/>
              <a:gd name="connsiteY2" fmla="*/ 6858000 h 6858000"/>
              <a:gd name="connsiteX3" fmla="*/ 0 w 3538728"/>
              <a:gd name="connsiteY3" fmla="*/ 6858000 h 6858000"/>
              <a:gd name="connsiteX4" fmla="*/ 0 w 3538728"/>
              <a:gd name="connsiteY4" fmla="*/ 0 h 6858000"/>
              <a:gd name="connsiteX0" fmla="*/ 3538728 w 3630168"/>
              <a:gd name="connsiteY0" fmla="*/ 6858000 h 6949440"/>
              <a:gd name="connsiteX1" fmla="*/ 0 w 3630168"/>
              <a:gd name="connsiteY1" fmla="*/ 6858000 h 6949440"/>
              <a:gd name="connsiteX2" fmla="*/ 0 w 3630168"/>
              <a:gd name="connsiteY2" fmla="*/ 0 h 6949440"/>
              <a:gd name="connsiteX3" fmla="*/ 3538728 w 3630168"/>
              <a:gd name="connsiteY3" fmla="*/ 0 h 6949440"/>
              <a:gd name="connsiteX4" fmla="*/ 3630168 w 3630168"/>
              <a:gd name="connsiteY4" fmla="*/ 6949440 h 6949440"/>
              <a:gd name="connsiteX0" fmla="*/ 3538728 w 3676380"/>
              <a:gd name="connsiteY0" fmla="*/ 6858000 h 6949440"/>
              <a:gd name="connsiteX1" fmla="*/ 0 w 3676380"/>
              <a:gd name="connsiteY1" fmla="*/ 6858000 h 6949440"/>
              <a:gd name="connsiteX2" fmla="*/ 0 w 3676380"/>
              <a:gd name="connsiteY2" fmla="*/ 0 h 6949440"/>
              <a:gd name="connsiteX3" fmla="*/ 3538728 w 3676380"/>
              <a:gd name="connsiteY3" fmla="*/ 0 h 6949440"/>
              <a:gd name="connsiteX4" fmla="*/ 2622550 w 3676380"/>
              <a:gd name="connsiteY4" fmla="*/ 3644900 h 6949440"/>
              <a:gd name="connsiteX5" fmla="*/ 3630168 w 3676380"/>
              <a:gd name="connsiteY5" fmla="*/ 6949440 h 6949440"/>
              <a:gd name="connsiteX0" fmla="*/ 3538728 w 3630168"/>
              <a:gd name="connsiteY0" fmla="*/ 6858000 h 6949440"/>
              <a:gd name="connsiteX1" fmla="*/ 0 w 3630168"/>
              <a:gd name="connsiteY1" fmla="*/ 6858000 h 6949440"/>
              <a:gd name="connsiteX2" fmla="*/ 0 w 3630168"/>
              <a:gd name="connsiteY2" fmla="*/ 0 h 6949440"/>
              <a:gd name="connsiteX3" fmla="*/ 3538728 w 3630168"/>
              <a:gd name="connsiteY3" fmla="*/ 0 h 6949440"/>
              <a:gd name="connsiteX4" fmla="*/ 2622550 w 3630168"/>
              <a:gd name="connsiteY4" fmla="*/ 3644900 h 6949440"/>
              <a:gd name="connsiteX5" fmla="*/ 3630168 w 3630168"/>
              <a:gd name="connsiteY5" fmla="*/ 6949440 h 6949440"/>
              <a:gd name="connsiteX0" fmla="*/ 3538728 w 3630168"/>
              <a:gd name="connsiteY0" fmla="*/ 6858000 h 6949440"/>
              <a:gd name="connsiteX1" fmla="*/ 0 w 3630168"/>
              <a:gd name="connsiteY1" fmla="*/ 6858000 h 6949440"/>
              <a:gd name="connsiteX2" fmla="*/ 0 w 3630168"/>
              <a:gd name="connsiteY2" fmla="*/ 0 h 6949440"/>
              <a:gd name="connsiteX3" fmla="*/ 3538728 w 3630168"/>
              <a:gd name="connsiteY3" fmla="*/ 0 h 6949440"/>
              <a:gd name="connsiteX4" fmla="*/ 2622550 w 3630168"/>
              <a:gd name="connsiteY4" fmla="*/ 3644900 h 6949440"/>
              <a:gd name="connsiteX5" fmla="*/ 3630168 w 3630168"/>
              <a:gd name="connsiteY5" fmla="*/ 6949440 h 69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0168" h="6949440">
                <a:moveTo>
                  <a:pt x="3538728" y="6858000"/>
                </a:moveTo>
                <a:lnTo>
                  <a:pt x="0" y="6858000"/>
                </a:lnTo>
                <a:lnTo>
                  <a:pt x="0" y="0"/>
                </a:lnTo>
                <a:lnTo>
                  <a:pt x="3538728" y="0"/>
                </a:lnTo>
                <a:cubicBezTo>
                  <a:pt x="3669961" y="698500"/>
                  <a:pt x="2607310" y="2486660"/>
                  <a:pt x="2622550" y="3644900"/>
                </a:cubicBezTo>
                <a:cubicBezTo>
                  <a:pt x="2637790" y="4803140"/>
                  <a:pt x="3619923" y="6242050"/>
                  <a:pt x="3630168" y="6949440"/>
                </a:cubicBezTo>
              </a:path>
            </a:pathLst>
          </a:cu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F00BFE-79B3-4496-9B34-A8CA48260669}"/>
              </a:ext>
            </a:extLst>
          </p:cNvPr>
          <p:cNvSpPr>
            <a:spLocks noGrp="1"/>
          </p:cNvSpPr>
          <p:nvPr userDrawn="1">
            <p:ph type="title"/>
          </p:nvPr>
        </p:nvSpPr>
        <p:spPr>
          <a:xfrm>
            <a:off x="387350" y="368300"/>
            <a:ext cx="2531682" cy="4075684"/>
          </a:xfrm>
          <a:prstGeom prst="rect">
            <a:avLst/>
          </a:prstGeom>
        </p:spPr>
        <p:txBody>
          <a:bodyPr/>
          <a:lstStyle>
            <a:lvl1pPr>
              <a:defRPr>
                <a:solidFill>
                  <a:schemeClr val="bg1"/>
                </a:solidFill>
              </a:defRPr>
            </a:lvl1pPr>
          </a:lstStyle>
          <a:p>
            <a:endParaRPr lang="en-US"/>
          </a:p>
        </p:txBody>
      </p:sp>
      <p:sp>
        <p:nvSpPr>
          <p:cNvPr id="6" name="Полилиния: фигура 74">
            <a:extLst>
              <a:ext uri="{FF2B5EF4-FFF2-40B4-BE49-F238E27FC236}">
                <a16:creationId xmlns:a16="http://schemas.microsoft.com/office/drawing/2014/main" id="{3B154F63-137C-41F7-A29E-0288DC5DFF35}"/>
              </a:ext>
            </a:extLst>
          </p:cNvPr>
          <p:cNvSpPr/>
          <p:nvPr userDrawn="1"/>
        </p:nvSpPr>
        <p:spPr>
          <a:xfrm rot="20307132">
            <a:off x="2818165" y="4026398"/>
            <a:ext cx="684036" cy="3360183"/>
          </a:xfrm>
          <a:custGeom>
            <a:avLst/>
            <a:gdLst>
              <a:gd name="connsiteX0" fmla="*/ 1019688 w 3624059"/>
              <a:gd name="connsiteY0" fmla="*/ 4206836 h 4242217"/>
              <a:gd name="connsiteX1" fmla="*/ 1546302 w 3624059"/>
              <a:gd name="connsiteY1" fmla="*/ 4206836 h 4242217"/>
              <a:gd name="connsiteX2" fmla="*/ 1633435 w 3624059"/>
              <a:gd name="connsiteY2" fmla="*/ 4229283 h 4242217"/>
              <a:gd name="connsiteX3" fmla="*/ 1639522 w 3624059"/>
              <a:gd name="connsiteY3" fmla="*/ 4242217 h 4242217"/>
              <a:gd name="connsiteX4" fmla="*/ 0 w 3624059"/>
              <a:gd name="connsiteY4" fmla="*/ 4242217 h 4242217"/>
              <a:gd name="connsiteX5" fmla="*/ 0 w 3624059"/>
              <a:gd name="connsiteY5" fmla="*/ 4228475 h 4242217"/>
              <a:gd name="connsiteX6" fmla="*/ 118466 w 3624059"/>
              <a:gd name="connsiteY6" fmla="*/ 4222424 h 4242217"/>
              <a:gd name="connsiteX7" fmla="*/ 493074 w 3624059"/>
              <a:gd name="connsiteY7" fmla="*/ 4206836 h 4242217"/>
              <a:gd name="connsiteX8" fmla="*/ 1019688 w 3624059"/>
              <a:gd name="connsiteY8" fmla="*/ 4206836 h 4242217"/>
              <a:gd name="connsiteX9" fmla="*/ 3624059 w 3624059"/>
              <a:gd name="connsiteY9" fmla="*/ 4122596 h 4242217"/>
              <a:gd name="connsiteX10" fmla="*/ 3624059 w 3624059"/>
              <a:gd name="connsiteY10" fmla="*/ 4242217 h 4242217"/>
              <a:gd name="connsiteX11" fmla="*/ 1729472 w 3624059"/>
              <a:gd name="connsiteY11" fmla="*/ 4242217 h 4242217"/>
              <a:gd name="connsiteX12" fmla="*/ 1729472 w 3624059"/>
              <a:gd name="connsiteY12" fmla="*/ 4196860 h 4242217"/>
              <a:gd name="connsiteX13" fmla="*/ 2818317 w 3624059"/>
              <a:gd name="connsiteY13" fmla="*/ 4132014 h 4242217"/>
              <a:gd name="connsiteX14" fmla="*/ 3337299 w 3624059"/>
              <a:gd name="connsiteY14" fmla="*/ 4123285 h 4242217"/>
              <a:gd name="connsiteX15" fmla="*/ 1668416 w 3624059"/>
              <a:gd name="connsiteY15" fmla="*/ 3907548 h 4242217"/>
              <a:gd name="connsiteX16" fmla="*/ 1668416 w 3624059"/>
              <a:gd name="connsiteY16" fmla="*/ 4002323 h 4242217"/>
              <a:gd name="connsiteX17" fmla="*/ 1510686 w 3624059"/>
              <a:gd name="connsiteY17" fmla="*/ 4156955 h 4242217"/>
              <a:gd name="connsiteX18" fmla="*/ 1174874 w 3624059"/>
              <a:gd name="connsiteY18" fmla="*/ 4166931 h 4242217"/>
              <a:gd name="connsiteX19" fmla="*/ 139454 w 3624059"/>
              <a:gd name="connsiteY19" fmla="*/ 4172543 h 4242217"/>
              <a:gd name="connsiteX20" fmla="*/ 0 w 3624059"/>
              <a:gd name="connsiteY20" fmla="*/ 4173802 h 4242217"/>
              <a:gd name="connsiteX21" fmla="*/ 0 w 3624059"/>
              <a:gd name="connsiteY21" fmla="*/ 3943409 h 4242217"/>
              <a:gd name="connsiteX22" fmla="*/ 325804 w 3624059"/>
              <a:gd name="connsiteY22" fmla="*/ 3943712 h 4242217"/>
              <a:gd name="connsiteX23" fmla="*/ 1668416 w 3624059"/>
              <a:gd name="connsiteY23" fmla="*/ 3907548 h 4242217"/>
              <a:gd name="connsiteX24" fmla="*/ 3624059 w 3624059"/>
              <a:gd name="connsiteY24" fmla="*/ 3850991 h 4242217"/>
              <a:gd name="connsiteX25" fmla="*/ 3624059 w 3624059"/>
              <a:gd name="connsiteY25" fmla="*/ 4067621 h 4242217"/>
              <a:gd name="connsiteX26" fmla="*/ 2999580 w 3624059"/>
              <a:gd name="connsiteY26" fmla="*/ 4087121 h 4242217"/>
              <a:gd name="connsiteX27" fmla="*/ 2044932 w 3624059"/>
              <a:gd name="connsiteY27" fmla="*/ 4117050 h 4242217"/>
              <a:gd name="connsiteX28" fmla="*/ 1729472 w 3624059"/>
              <a:gd name="connsiteY28" fmla="*/ 4137002 h 4242217"/>
              <a:gd name="connsiteX29" fmla="*/ 1749825 w 3624059"/>
              <a:gd name="connsiteY29" fmla="*/ 3897572 h 4242217"/>
              <a:gd name="connsiteX30" fmla="*/ 2075460 w 3624059"/>
              <a:gd name="connsiteY30" fmla="*/ 3897572 h 4242217"/>
              <a:gd name="connsiteX31" fmla="*/ 3367828 w 3624059"/>
              <a:gd name="connsiteY31" fmla="*/ 3852679 h 4242217"/>
              <a:gd name="connsiteX32" fmla="*/ 1037496 w 3624059"/>
              <a:gd name="connsiteY32" fmla="*/ 3607013 h 4242217"/>
              <a:gd name="connsiteX33" fmla="*/ 1480157 w 3624059"/>
              <a:gd name="connsiteY33" fmla="*/ 3608260 h 4242217"/>
              <a:gd name="connsiteX34" fmla="*/ 1673504 w 3624059"/>
              <a:gd name="connsiteY34" fmla="*/ 3817762 h 4242217"/>
              <a:gd name="connsiteX35" fmla="*/ 1663328 w 3624059"/>
              <a:gd name="connsiteY35" fmla="*/ 3842702 h 4242217"/>
              <a:gd name="connsiteX36" fmla="*/ 1571743 w 3624059"/>
              <a:gd name="connsiteY36" fmla="*/ 3857667 h 4242217"/>
              <a:gd name="connsiteX37" fmla="*/ 228495 w 3624059"/>
              <a:gd name="connsiteY37" fmla="*/ 3892584 h 4242217"/>
              <a:gd name="connsiteX38" fmla="*/ 0 w 3624059"/>
              <a:gd name="connsiteY38" fmla="*/ 3887800 h 4242217"/>
              <a:gd name="connsiteX39" fmla="*/ 0 w 3624059"/>
              <a:gd name="connsiteY39" fmla="*/ 3645448 h 4242217"/>
              <a:gd name="connsiteX40" fmla="*/ 164894 w 3624059"/>
              <a:gd name="connsiteY40" fmla="*/ 3634448 h 4242217"/>
              <a:gd name="connsiteX41" fmla="*/ 594835 w 3624059"/>
              <a:gd name="connsiteY41" fmla="*/ 3613248 h 4242217"/>
              <a:gd name="connsiteX42" fmla="*/ 1037496 w 3624059"/>
              <a:gd name="connsiteY42" fmla="*/ 3607013 h 4242217"/>
              <a:gd name="connsiteX43" fmla="*/ 3479765 w 3624059"/>
              <a:gd name="connsiteY43" fmla="*/ 3533438 h 4242217"/>
              <a:gd name="connsiteX44" fmla="*/ 3624059 w 3624059"/>
              <a:gd name="connsiteY44" fmla="*/ 3538222 h 4242217"/>
              <a:gd name="connsiteX45" fmla="*/ 3624059 w 3624059"/>
              <a:gd name="connsiteY45" fmla="*/ 3804141 h 4242217"/>
              <a:gd name="connsiteX46" fmla="*/ 1826146 w 3624059"/>
              <a:gd name="connsiteY46" fmla="*/ 3837714 h 4242217"/>
              <a:gd name="connsiteX47" fmla="*/ 1749825 w 3624059"/>
              <a:gd name="connsiteY47" fmla="*/ 3832726 h 4242217"/>
              <a:gd name="connsiteX48" fmla="*/ 1749825 w 3624059"/>
              <a:gd name="connsiteY48" fmla="*/ 3653153 h 4242217"/>
              <a:gd name="connsiteX49" fmla="*/ 3072720 w 3624059"/>
              <a:gd name="connsiteY49" fmla="*/ 3563367 h 4242217"/>
              <a:gd name="connsiteX50" fmla="*/ 3479765 w 3624059"/>
              <a:gd name="connsiteY50" fmla="*/ 3533438 h 4242217"/>
              <a:gd name="connsiteX51" fmla="*/ 1417193 w 3624059"/>
              <a:gd name="connsiteY51" fmla="*/ 3401876 h 4242217"/>
              <a:gd name="connsiteX52" fmla="*/ 1673504 w 3624059"/>
              <a:gd name="connsiteY52" fmla="*/ 3403747 h 4242217"/>
              <a:gd name="connsiteX53" fmla="*/ 1663328 w 3624059"/>
              <a:gd name="connsiteY53" fmla="*/ 3558379 h 4242217"/>
              <a:gd name="connsiteX54" fmla="*/ 1592095 w 3624059"/>
              <a:gd name="connsiteY54" fmla="*/ 3563367 h 4242217"/>
              <a:gd name="connsiteX55" fmla="*/ 442193 w 3624059"/>
              <a:gd name="connsiteY55" fmla="*/ 3580825 h 4242217"/>
              <a:gd name="connsiteX56" fmla="*/ 0 w 3624059"/>
              <a:gd name="connsiteY56" fmla="*/ 3587539 h 4242217"/>
              <a:gd name="connsiteX57" fmla="*/ 0 w 3624059"/>
              <a:gd name="connsiteY57" fmla="*/ 3449325 h 4242217"/>
              <a:gd name="connsiteX58" fmla="*/ 14796 w 3624059"/>
              <a:gd name="connsiteY58" fmla="*/ 3448640 h 4242217"/>
              <a:gd name="connsiteX59" fmla="*/ 1164698 w 3624059"/>
              <a:gd name="connsiteY59" fmla="*/ 3403747 h 4242217"/>
              <a:gd name="connsiteX60" fmla="*/ 1417193 w 3624059"/>
              <a:gd name="connsiteY60" fmla="*/ 3401876 h 4242217"/>
              <a:gd name="connsiteX61" fmla="*/ 3624059 w 3624059"/>
              <a:gd name="connsiteY61" fmla="*/ 3333594 h 4242217"/>
              <a:gd name="connsiteX62" fmla="*/ 3624059 w 3624059"/>
              <a:gd name="connsiteY62" fmla="*/ 3484091 h 4242217"/>
              <a:gd name="connsiteX63" fmla="*/ 3378004 w 3624059"/>
              <a:gd name="connsiteY63" fmla="*/ 3492910 h 4242217"/>
              <a:gd name="connsiteX64" fmla="*/ 2838669 w 3624059"/>
              <a:gd name="connsiteY64" fmla="*/ 3523462 h 4242217"/>
              <a:gd name="connsiteX65" fmla="*/ 1887202 w 3624059"/>
              <a:gd name="connsiteY65" fmla="*/ 3568355 h 4242217"/>
              <a:gd name="connsiteX66" fmla="*/ 1749825 w 3624059"/>
              <a:gd name="connsiteY66" fmla="*/ 3558379 h 4242217"/>
              <a:gd name="connsiteX67" fmla="*/ 1866850 w 3624059"/>
              <a:gd name="connsiteY67" fmla="*/ 3413723 h 4242217"/>
              <a:gd name="connsiteX68" fmla="*/ 2360392 w 3624059"/>
              <a:gd name="connsiteY68" fmla="*/ 3403747 h 4242217"/>
              <a:gd name="connsiteX69" fmla="*/ 3332211 w 3624059"/>
              <a:gd name="connsiteY69" fmla="*/ 3333913 h 4242217"/>
              <a:gd name="connsiteX70" fmla="*/ 1363351 w 3624059"/>
              <a:gd name="connsiteY70" fmla="*/ 3144257 h 4242217"/>
              <a:gd name="connsiteX71" fmla="*/ 1668416 w 3624059"/>
              <a:gd name="connsiteY71" fmla="*/ 3154340 h 4242217"/>
              <a:gd name="connsiteX72" fmla="*/ 1668416 w 3624059"/>
              <a:gd name="connsiteY72" fmla="*/ 3363842 h 4242217"/>
              <a:gd name="connsiteX73" fmla="*/ 513426 w 3624059"/>
              <a:gd name="connsiteY73" fmla="*/ 3363842 h 4242217"/>
              <a:gd name="connsiteX74" fmla="*/ 0 w 3624059"/>
              <a:gd name="connsiteY74" fmla="*/ 3377034 h 4242217"/>
              <a:gd name="connsiteX75" fmla="*/ 0 w 3624059"/>
              <a:gd name="connsiteY75" fmla="*/ 3197607 h 4242217"/>
              <a:gd name="connsiteX76" fmla="*/ 449825 w 3624059"/>
              <a:gd name="connsiteY76" fmla="*/ 3171175 h 4242217"/>
              <a:gd name="connsiteX77" fmla="*/ 1363351 w 3624059"/>
              <a:gd name="connsiteY77" fmla="*/ 3144257 h 4242217"/>
              <a:gd name="connsiteX78" fmla="*/ 3624059 w 3624059"/>
              <a:gd name="connsiteY78" fmla="*/ 3068455 h 4242217"/>
              <a:gd name="connsiteX79" fmla="*/ 3624059 w 3624059"/>
              <a:gd name="connsiteY79" fmla="*/ 3264269 h 4242217"/>
              <a:gd name="connsiteX80" fmla="*/ 3600288 w 3624059"/>
              <a:gd name="connsiteY80" fmla="*/ 3264001 h 4242217"/>
              <a:gd name="connsiteX81" fmla="*/ 2263719 w 3624059"/>
              <a:gd name="connsiteY81" fmla="*/ 3348877 h 4242217"/>
              <a:gd name="connsiteX82" fmla="*/ 1749825 w 3624059"/>
              <a:gd name="connsiteY82" fmla="*/ 3353865 h 4242217"/>
              <a:gd name="connsiteX83" fmla="*/ 1749825 w 3624059"/>
              <a:gd name="connsiteY83" fmla="*/ 3154340 h 4242217"/>
              <a:gd name="connsiteX84" fmla="*/ 3138229 w 3624059"/>
              <a:gd name="connsiteY84" fmla="*/ 3082636 h 4242217"/>
              <a:gd name="connsiteX85" fmla="*/ 1559341 w 3624059"/>
              <a:gd name="connsiteY85" fmla="*/ 2853805 h 4242217"/>
              <a:gd name="connsiteX86" fmla="*/ 1668416 w 3624059"/>
              <a:gd name="connsiteY86" fmla="*/ 3054578 h 4242217"/>
              <a:gd name="connsiteX87" fmla="*/ 1658240 w 3624059"/>
              <a:gd name="connsiteY87" fmla="*/ 3074530 h 4242217"/>
              <a:gd name="connsiteX88" fmla="*/ 1576831 w 3624059"/>
              <a:gd name="connsiteY88" fmla="*/ 3079518 h 4242217"/>
              <a:gd name="connsiteX89" fmla="*/ 523602 w 3624059"/>
              <a:gd name="connsiteY89" fmla="*/ 3104459 h 4242217"/>
              <a:gd name="connsiteX90" fmla="*/ 0 w 3624059"/>
              <a:gd name="connsiteY90" fmla="*/ 3120367 h 4242217"/>
              <a:gd name="connsiteX91" fmla="*/ 0 w 3624059"/>
              <a:gd name="connsiteY91" fmla="*/ 2895265 h 4242217"/>
              <a:gd name="connsiteX92" fmla="*/ 1490334 w 3624059"/>
              <a:gd name="connsiteY92" fmla="*/ 2855052 h 4242217"/>
              <a:gd name="connsiteX93" fmla="*/ 1559341 w 3624059"/>
              <a:gd name="connsiteY93" fmla="*/ 2853805 h 4242217"/>
              <a:gd name="connsiteX94" fmla="*/ 3624059 w 3624059"/>
              <a:gd name="connsiteY94" fmla="*/ 2832565 h 4242217"/>
              <a:gd name="connsiteX95" fmla="*/ 3624059 w 3624059"/>
              <a:gd name="connsiteY95" fmla="*/ 3005092 h 4242217"/>
              <a:gd name="connsiteX96" fmla="*/ 3271155 w 3624059"/>
              <a:gd name="connsiteY96" fmla="*/ 3009684 h 4242217"/>
              <a:gd name="connsiteX97" fmla="*/ 1943171 w 3624059"/>
              <a:gd name="connsiteY97" fmla="*/ 3089494 h 4242217"/>
              <a:gd name="connsiteX98" fmla="*/ 1749825 w 3624059"/>
              <a:gd name="connsiteY98" fmla="*/ 2870017 h 4242217"/>
              <a:gd name="connsiteX99" fmla="*/ 1765089 w 3624059"/>
              <a:gd name="connsiteY99" fmla="*/ 2845076 h 4242217"/>
              <a:gd name="connsiteX100" fmla="*/ 1877026 w 3624059"/>
              <a:gd name="connsiteY100" fmla="*/ 2845076 h 4242217"/>
              <a:gd name="connsiteX101" fmla="*/ 3016752 w 3624059"/>
              <a:gd name="connsiteY101" fmla="*/ 2850064 h 4242217"/>
              <a:gd name="connsiteX102" fmla="*/ 3368623 w 3624059"/>
              <a:gd name="connsiteY102" fmla="*/ 2842270 h 4242217"/>
              <a:gd name="connsiteX103" fmla="*/ 1561566 w 3624059"/>
              <a:gd name="connsiteY103" fmla="*/ 2605646 h 4242217"/>
              <a:gd name="connsiteX104" fmla="*/ 1678592 w 3624059"/>
              <a:gd name="connsiteY104" fmla="*/ 2730349 h 4242217"/>
              <a:gd name="connsiteX105" fmla="*/ 1668416 w 3624059"/>
              <a:gd name="connsiteY105" fmla="*/ 2785218 h 4242217"/>
              <a:gd name="connsiteX106" fmla="*/ 1632799 w 3624059"/>
              <a:gd name="connsiteY106" fmla="*/ 2795195 h 4242217"/>
              <a:gd name="connsiteX107" fmla="*/ 534415 w 3624059"/>
              <a:gd name="connsiteY107" fmla="*/ 2817641 h 4242217"/>
              <a:gd name="connsiteX108" fmla="*/ 0 w 3624059"/>
              <a:gd name="connsiteY108" fmla="*/ 2828601 h 4242217"/>
              <a:gd name="connsiteX109" fmla="*/ 0 w 3624059"/>
              <a:gd name="connsiteY109" fmla="*/ 2635972 h 4242217"/>
              <a:gd name="connsiteX110" fmla="*/ 274287 w 3624059"/>
              <a:gd name="connsiteY110" fmla="*/ 2625598 h 4242217"/>
              <a:gd name="connsiteX111" fmla="*/ 1561566 w 3624059"/>
              <a:gd name="connsiteY111" fmla="*/ 2605646 h 4242217"/>
              <a:gd name="connsiteX112" fmla="*/ 2558826 w 3624059"/>
              <a:gd name="connsiteY112" fmla="*/ 2560752 h 4242217"/>
              <a:gd name="connsiteX113" fmla="*/ 3142045 w 3624059"/>
              <a:gd name="connsiteY113" fmla="*/ 2566364 h 4242217"/>
              <a:gd name="connsiteX114" fmla="*/ 3624059 w 3624059"/>
              <a:gd name="connsiteY114" fmla="*/ 2574044 h 4242217"/>
              <a:gd name="connsiteX115" fmla="*/ 3624059 w 3624059"/>
              <a:gd name="connsiteY115" fmla="*/ 2757687 h 4242217"/>
              <a:gd name="connsiteX116" fmla="*/ 3181478 w 3624059"/>
              <a:gd name="connsiteY116" fmla="*/ 2770254 h 4242217"/>
              <a:gd name="connsiteX117" fmla="*/ 2299335 w 3624059"/>
              <a:gd name="connsiteY117" fmla="*/ 2795195 h 4242217"/>
              <a:gd name="connsiteX118" fmla="*/ 1744737 w 3624059"/>
              <a:gd name="connsiteY118" fmla="*/ 2795195 h 4242217"/>
              <a:gd name="connsiteX119" fmla="*/ 1744737 w 3624059"/>
              <a:gd name="connsiteY119" fmla="*/ 2595669 h 4242217"/>
              <a:gd name="connsiteX120" fmla="*/ 2558826 w 3624059"/>
              <a:gd name="connsiteY120" fmla="*/ 2560752 h 4242217"/>
              <a:gd name="connsiteX121" fmla="*/ 907751 w 3624059"/>
              <a:gd name="connsiteY121" fmla="*/ 2310099 h 4242217"/>
              <a:gd name="connsiteX122" fmla="*/ 1464893 w 3624059"/>
              <a:gd name="connsiteY122" fmla="*/ 2311346 h 4242217"/>
              <a:gd name="connsiteX123" fmla="*/ 1683680 w 3624059"/>
              <a:gd name="connsiteY123" fmla="*/ 2311346 h 4242217"/>
              <a:gd name="connsiteX124" fmla="*/ 1688768 w 3624059"/>
              <a:gd name="connsiteY124" fmla="*/ 2386168 h 4242217"/>
              <a:gd name="connsiteX125" fmla="*/ 1541214 w 3624059"/>
              <a:gd name="connsiteY125" fmla="*/ 2545788 h 4242217"/>
              <a:gd name="connsiteX126" fmla="*/ 482898 w 3624059"/>
              <a:gd name="connsiteY126" fmla="*/ 2560752 h 4242217"/>
              <a:gd name="connsiteX127" fmla="*/ 0 w 3624059"/>
              <a:gd name="connsiteY127" fmla="*/ 2570035 h 4242217"/>
              <a:gd name="connsiteX128" fmla="*/ 0 w 3624059"/>
              <a:gd name="connsiteY128" fmla="*/ 2335542 h 4242217"/>
              <a:gd name="connsiteX129" fmla="*/ 350608 w 3624059"/>
              <a:gd name="connsiteY129" fmla="*/ 2316334 h 4242217"/>
              <a:gd name="connsiteX130" fmla="*/ 907751 w 3624059"/>
              <a:gd name="connsiteY130" fmla="*/ 2310099 h 4242217"/>
              <a:gd name="connsiteX131" fmla="*/ 3624059 w 3624059"/>
              <a:gd name="connsiteY131" fmla="*/ 2235896 h 4242217"/>
              <a:gd name="connsiteX132" fmla="*/ 3624059 w 3624059"/>
              <a:gd name="connsiteY132" fmla="*/ 2507868 h 4242217"/>
              <a:gd name="connsiteX133" fmla="*/ 3271155 w 3624059"/>
              <a:gd name="connsiteY133" fmla="*/ 2520847 h 4242217"/>
              <a:gd name="connsiteX134" fmla="*/ 1958435 w 3624059"/>
              <a:gd name="connsiteY134" fmla="*/ 2525835 h 4242217"/>
              <a:gd name="connsiteX135" fmla="*/ 1739649 w 3624059"/>
              <a:gd name="connsiteY135" fmla="*/ 2525835 h 4242217"/>
              <a:gd name="connsiteX136" fmla="*/ 1754913 w 3624059"/>
              <a:gd name="connsiteY136" fmla="*/ 2316334 h 4242217"/>
              <a:gd name="connsiteX137" fmla="*/ 3091165 w 3624059"/>
              <a:gd name="connsiteY137" fmla="*/ 2258970 h 4242217"/>
              <a:gd name="connsiteX138" fmla="*/ 1320520 w 3624059"/>
              <a:gd name="connsiteY138" fmla="*/ 2035128 h 4242217"/>
              <a:gd name="connsiteX139" fmla="*/ 1688768 w 3624059"/>
              <a:gd name="connsiteY139" fmla="*/ 2036999 h 4242217"/>
              <a:gd name="connsiteX140" fmla="*/ 1693856 w 3624059"/>
              <a:gd name="connsiteY140" fmla="*/ 2101844 h 4242217"/>
              <a:gd name="connsiteX141" fmla="*/ 1546302 w 3624059"/>
              <a:gd name="connsiteY141" fmla="*/ 2256476 h 4242217"/>
              <a:gd name="connsiteX142" fmla="*/ 223407 w 3624059"/>
              <a:gd name="connsiteY142" fmla="*/ 2251488 h 4242217"/>
              <a:gd name="connsiteX143" fmla="*/ 0 w 3624059"/>
              <a:gd name="connsiteY143" fmla="*/ 2261684 h 4242217"/>
              <a:gd name="connsiteX144" fmla="*/ 0 w 3624059"/>
              <a:gd name="connsiteY144" fmla="*/ 2073071 h 4242217"/>
              <a:gd name="connsiteX145" fmla="*/ 432017 w 3624059"/>
              <a:gd name="connsiteY145" fmla="*/ 2055081 h 4242217"/>
              <a:gd name="connsiteX146" fmla="*/ 956087 w 3624059"/>
              <a:gd name="connsiteY146" fmla="*/ 2036999 h 4242217"/>
              <a:gd name="connsiteX147" fmla="*/ 1320520 w 3624059"/>
              <a:gd name="connsiteY147" fmla="*/ 2035128 h 4242217"/>
              <a:gd name="connsiteX148" fmla="*/ 3624059 w 3624059"/>
              <a:gd name="connsiteY148" fmla="*/ 1946721 h 4242217"/>
              <a:gd name="connsiteX149" fmla="*/ 3624059 w 3624059"/>
              <a:gd name="connsiteY149" fmla="*/ 2175879 h 4242217"/>
              <a:gd name="connsiteX150" fmla="*/ 3094345 w 3624059"/>
              <a:gd name="connsiteY150" fmla="*/ 2195372 h 4242217"/>
              <a:gd name="connsiteX151" fmla="*/ 1765089 w 3624059"/>
              <a:gd name="connsiteY151" fmla="*/ 2251488 h 4242217"/>
              <a:gd name="connsiteX152" fmla="*/ 1785441 w 3624059"/>
              <a:gd name="connsiteY152" fmla="*/ 1992105 h 4242217"/>
              <a:gd name="connsiteX153" fmla="*/ 2202662 w 3624059"/>
              <a:gd name="connsiteY153" fmla="*/ 1992105 h 4242217"/>
              <a:gd name="connsiteX154" fmla="*/ 2976683 w 3624059"/>
              <a:gd name="connsiteY154" fmla="*/ 1969035 h 4242217"/>
              <a:gd name="connsiteX155" fmla="*/ 1693856 w 3624059"/>
              <a:gd name="connsiteY155" fmla="*/ 1752675 h 4242217"/>
              <a:gd name="connsiteX156" fmla="*/ 1693856 w 3624059"/>
              <a:gd name="connsiteY156" fmla="*/ 1852438 h 4242217"/>
              <a:gd name="connsiteX157" fmla="*/ 1587007 w 3624059"/>
              <a:gd name="connsiteY157" fmla="*/ 1967165 h 4242217"/>
              <a:gd name="connsiteX158" fmla="*/ 1271547 w 3624059"/>
              <a:gd name="connsiteY158" fmla="*/ 1972153 h 4242217"/>
              <a:gd name="connsiteX159" fmla="*/ 400853 w 3624059"/>
              <a:gd name="connsiteY159" fmla="*/ 1999588 h 4242217"/>
              <a:gd name="connsiteX160" fmla="*/ 0 w 3624059"/>
              <a:gd name="connsiteY160" fmla="*/ 2012163 h 4242217"/>
              <a:gd name="connsiteX161" fmla="*/ 0 w 3624059"/>
              <a:gd name="connsiteY161" fmla="*/ 1806966 h 4242217"/>
              <a:gd name="connsiteX162" fmla="*/ 603103 w 3624059"/>
              <a:gd name="connsiteY162" fmla="*/ 1787592 h 4242217"/>
              <a:gd name="connsiteX163" fmla="*/ 1693856 w 3624059"/>
              <a:gd name="connsiteY163" fmla="*/ 1752675 h 4242217"/>
              <a:gd name="connsiteX164" fmla="*/ 3357652 w 3624059"/>
              <a:gd name="connsiteY164" fmla="*/ 1657901 h 4242217"/>
              <a:gd name="connsiteX165" fmla="*/ 3624059 w 3624059"/>
              <a:gd name="connsiteY165" fmla="*/ 1659458 h 4242217"/>
              <a:gd name="connsiteX166" fmla="*/ 3624059 w 3624059"/>
              <a:gd name="connsiteY166" fmla="*/ 1869612 h 4242217"/>
              <a:gd name="connsiteX167" fmla="*/ 3027564 w 3624059"/>
              <a:gd name="connsiteY167" fmla="*/ 1892343 h 4242217"/>
              <a:gd name="connsiteX168" fmla="*/ 1785441 w 3624059"/>
              <a:gd name="connsiteY168" fmla="*/ 1947212 h 4242217"/>
              <a:gd name="connsiteX169" fmla="*/ 1775265 w 3624059"/>
              <a:gd name="connsiteY169" fmla="*/ 1857426 h 4242217"/>
              <a:gd name="connsiteX170" fmla="*/ 1866850 w 3624059"/>
              <a:gd name="connsiteY170" fmla="*/ 1747687 h 4242217"/>
              <a:gd name="connsiteX171" fmla="*/ 2039844 w 3624059"/>
              <a:gd name="connsiteY171" fmla="*/ 1737711 h 4242217"/>
              <a:gd name="connsiteX172" fmla="*/ 3357652 w 3624059"/>
              <a:gd name="connsiteY172" fmla="*/ 1657901 h 4242217"/>
              <a:gd name="connsiteX173" fmla="*/ 0 w 3624059"/>
              <a:gd name="connsiteY173" fmla="*/ 1548162 h 4242217"/>
              <a:gd name="connsiteX174" fmla="*/ 617095 w 3624059"/>
              <a:gd name="connsiteY174" fmla="*/ 1548162 h 4242217"/>
              <a:gd name="connsiteX175" fmla="*/ 1704032 w 3624059"/>
              <a:gd name="connsiteY175" fmla="*/ 1548162 h 4242217"/>
              <a:gd name="connsiteX176" fmla="*/ 1704032 w 3624059"/>
              <a:gd name="connsiteY176" fmla="*/ 1687829 h 4242217"/>
              <a:gd name="connsiteX177" fmla="*/ 1312251 w 3624059"/>
              <a:gd name="connsiteY177" fmla="*/ 1707782 h 4242217"/>
              <a:gd name="connsiteX178" fmla="*/ 442829 w 3624059"/>
              <a:gd name="connsiteY178" fmla="*/ 1728358 h 4242217"/>
              <a:gd name="connsiteX179" fmla="*/ 0 w 3624059"/>
              <a:gd name="connsiteY179" fmla="*/ 1740798 h 4242217"/>
              <a:gd name="connsiteX180" fmla="*/ 3624059 w 3624059"/>
              <a:gd name="connsiteY180" fmla="*/ 1454677 h 4242217"/>
              <a:gd name="connsiteX181" fmla="*/ 3624059 w 3624059"/>
              <a:gd name="connsiteY181" fmla="*/ 1598608 h 4242217"/>
              <a:gd name="connsiteX182" fmla="*/ 3026292 w 3624059"/>
              <a:gd name="connsiteY182" fmla="*/ 1620489 h 4242217"/>
              <a:gd name="connsiteX183" fmla="*/ 1795617 w 3624059"/>
              <a:gd name="connsiteY183" fmla="*/ 1687829 h 4242217"/>
              <a:gd name="connsiteX184" fmla="*/ 1795617 w 3624059"/>
              <a:gd name="connsiteY184" fmla="*/ 1538185 h 4242217"/>
              <a:gd name="connsiteX185" fmla="*/ 2998308 w 3624059"/>
              <a:gd name="connsiteY185" fmla="*/ 1483316 h 4242217"/>
              <a:gd name="connsiteX186" fmla="*/ 1724384 w 3624059"/>
              <a:gd name="connsiteY186" fmla="*/ 1283791 h 4242217"/>
              <a:gd name="connsiteX187" fmla="*/ 1566654 w 3624059"/>
              <a:gd name="connsiteY187" fmla="*/ 1478328 h 4242217"/>
              <a:gd name="connsiteX188" fmla="*/ 1464893 w 3624059"/>
              <a:gd name="connsiteY188" fmla="*/ 1473340 h 4242217"/>
              <a:gd name="connsiteX189" fmla="*/ 203055 w 3624059"/>
              <a:gd name="connsiteY189" fmla="*/ 1478328 h 4242217"/>
              <a:gd name="connsiteX190" fmla="*/ 0 w 3624059"/>
              <a:gd name="connsiteY190" fmla="*/ 1481723 h 4242217"/>
              <a:gd name="connsiteX191" fmla="*/ 0 w 3624059"/>
              <a:gd name="connsiteY191" fmla="*/ 1294640 h 4242217"/>
              <a:gd name="connsiteX192" fmla="*/ 82293 w 3624059"/>
              <a:gd name="connsiteY192" fmla="*/ 1299223 h 4242217"/>
              <a:gd name="connsiteX193" fmla="*/ 1724384 w 3624059"/>
              <a:gd name="connsiteY193" fmla="*/ 1283791 h 4242217"/>
              <a:gd name="connsiteX194" fmla="*/ 3624059 w 3624059"/>
              <a:gd name="connsiteY194" fmla="*/ 1217980 h 4242217"/>
              <a:gd name="connsiteX195" fmla="*/ 3624059 w 3624059"/>
              <a:gd name="connsiteY195" fmla="*/ 1378588 h 4242217"/>
              <a:gd name="connsiteX196" fmla="*/ 3611180 w 3624059"/>
              <a:gd name="connsiteY196" fmla="*/ 1379423 h 4242217"/>
              <a:gd name="connsiteX197" fmla="*/ 3413620 w 3624059"/>
              <a:gd name="connsiteY197" fmla="*/ 1393530 h 4242217"/>
              <a:gd name="connsiteX198" fmla="*/ 2604619 w 3624059"/>
              <a:gd name="connsiteY198" fmla="*/ 1438423 h 4242217"/>
              <a:gd name="connsiteX199" fmla="*/ 1800705 w 3624059"/>
              <a:gd name="connsiteY199" fmla="*/ 1443411 h 4242217"/>
              <a:gd name="connsiteX200" fmla="*/ 1856674 w 3624059"/>
              <a:gd name="connsiteY200" fmla="*/ 1293767 h 4242217"/>
              <a:gd name="connsiteX201" fmla="*/ 2935343 w 3624059"/>
              <a:gd name="connsiteY201" fmla="*/ 1228921 h 4242217"/>
              <a:gd name="connsiteX202" fmla="*/ 3472133 w 3624059"/>
              <a:gd name="connsiteY202" fmla="*/ 1219569 h 4242217"/>
              <a:gd name="connsiteX203" fmla="*/ 1576831 w 3624059"/>
              <a:gd name="connsiteY203" fmla="*/ 1014431 h 4242217"/>
              <a:gd name="connsiteX204" fmla="*/ 1729472 w 3624059"/>
              <a:gd name="connsiteY204" fmla="*/ 1198992 h 4242217"/>
              <a:gd name="connsiteX205" fmla="*/ 1714208 w 3624059"/>
              <a:gd name="connsiteY205" fmla="*/ 1223933 h 4242217"/>
              <a:gd name="connsiteX206" fmla="*/ 82134 w 3624059"/>
              <a:gd name="connsiteY206" fmla="*/ 1231649 h 4242217"/>
              <a:gd name="connsiteX207" fmla="*/ 0 w 3624059"/>
              <a:gd name="connsiteY207" fmla="*/ 1228986 h 4242217"/>
              <a:gd name="connsiteX208" fmla="*/ 0 w 3624059"/>
              <a:gd name="connsiteY208" fmla="*/ 1032219 h 4242217"/>
              <a:gd name="connsiteX209" fmla="*/ 707408 w 3624059"/>
              <a:gd name="connsiteY209" fmla="*/ 1022537 h 4242217"/>
              <a:gd name="connsiteX210" fmla="*/ 1576831 w 3624059"/>
              <a:gd name="connsiteY210" fmla="*/ 1014431 h 4242217"/>
              <a:gd name="connsiteX211" fmla="*/ 3624059 w 3624059"/>
              <a:gd name="connsiteY211" fmla="*/ 958219 h 4242217"/>
              <a:gd name="connsiteX212" fmla="*/ 3624059 w 3624059"/>
              <a:gd name="connsiteY212" fmla="*/ 1166175 h 4242217"/>
              <a:gd name="connsiteX213" fmla="*/ 3019932 w 3624059"/>
              <a:gd name="connsiteY213" fmla="*/ 1185899 h 4242217"/>
              <a:gd name="connsiteX214" fmla="*/ 2355304 w 3624059"/>
              <a:gd name="connsiteY214" fmla="*/ 1203981 h 4242217"/>
              <a:gd name="connsiteX215" fmla="*/ 1831234 w 3624059"/>
              <a:gd name="connsiteY215" fmla="*/ 1203981 h 4242217"/>
              <a:gd name="connsiteX216" fmla="*/ 2004228 w 3624059"/>
              <a:gd name="connsiteY216" fmla="*/ 999467 h 4242217"/>
              <a:gd name="connsiteX217" fmla="*/ 2594443 w 3624059"/>
              <a:gd name="connsiteY217" fmla="*/ 979514 h 4242217"/>
              <a:gd name="connsiteX218" fmla="*/ 1449629 w 3624059"/>
              <a:gd name="connsiteY218" fmla="*/ 740084 h 4242217"/>
              <a:gd name="connsiteX219" fmla="*/ 1744737 w 3624059"/>
              <a:gd name="connsiteY219" fmla="*/ 740084 h 4242217"/>
              <a:gd name="connsiteX220" fmla="*/ 1744737 w 3624059"/>
              <a:gd name="connsiteY220" fmla="*/ 944598 h 4242217"/>
              <a:gd name="connsiteX221" fmla="*/ 1663328 w 3624059"/>
              <a:gd name="connsiteY221" fmla="*/ 949586 h 4242217"/>
              <a:gd name="connsiteX222" fmla="*/ 86029 w 3624059"/>
              <a:gd name="connsiteY222" fmla="*/ 949586 h 4242217"/>
              <a:gd name="connsiteX223" fmla="*/ 0 w 3624059"/>
              <a:gd name="connsiteY223" fmla="*/ 952474 h 4242217"/>
              <a:gd name="connsiteX224" fmla="*/ 0 w 3624059"/>
              <a:gd name="connsiteY224" fmla="*/ 777748 h 4242217"/>
              <a:gd name="connsiteX225" fmla="*/ 93661 w 3624059"/>
              <a:gd name="connsiteY225" fmla="*/ 776872 h 4242217"/>
              <a:gd name="connsiteX226" fmla="*/ 426929 w 3624059"/>
              <a:gd name="connsiteY226" fmla="*/ 770013 h 4242217"/>
              <a:gd name="connsiteX227" fmla="*/ 1449629 w 3624059"/>
              <a:gd name="connsiteY227" fmla="*/ 740084 h 4242217"/>
              <a:gd name="connsiteX228" fmla="*/ 3624059 w 3624059"/>
              <a:gd name="connsiteY228" fmla="*/ 670670 h 4242217"/>
              <a:gd name="connsiteX229" fmla="*/ 3624059 w 3624059"/>
              <a:gd name="connsiteY229" fmla="*/ 895315 h 4242217"/>
              <a:gd name="connsiteX230" fmla="*/ 3522378 w 3624059"/>
              <a:gd name="connsiteY230" fmla="*/ 899081 h 4242217"/>
              <a:gd name="connsiteX231" fmla="*/ 3266067 w 3624059"/>
              <a:gd name="connsiteY231" fmla="*/ 904693 h 4242217"/>
              <a:gd name="connsiteX232" fmla="*/ 1938083 w 3624059"/>
              <a:gd name="connsiteY232" fmla="*/ 949586 h 4242217"/>
              <a:gd name="connsiteX233" fmla="*/ 1815969 w 3624059"/>
              <a:gd name="connsiteY233" fmla="*/ 949586 h 4242217"/>
              <a:gd name="connsiteX234" fmla="*/ 1841410 w 3624059"/>
              <a:gd name="connsiteY234" fmla="*/ 735096 h 4242217"/>
              <a:gd name="connsiteX235" fmla="*/ 1963523 w 3624059"/>
              <a:gd name="connsiteY235" fmla="*/ 735096 h 4242217"/>
              <a:gd name="connsiteX236" fmla="*/ 2482505 w 3624059"/>
              <a:gd name="connsiteY236" fmla="*/ 725120 h 4242217"/>
              <a:gd name="connsiteX237" fmla="*/ 3255890 w 3624059"/>
              <a:gd name="connsiteY237" fmla="*/ 675238 h 4242217"/>
              <a:gd name="connsiteX238" fmla="*/ 3533190 w 3624059"/>
              <a:gd name="connsiteY238" fmla="*/ 670874 h 4242217"/>
              <a:gd name="connsiteX239" fmla="*/ 1681136 w 3624059"/>
              <a:gd name="connsiteY239" fmla="*/ 415232 h 4242217"/>
              <a:gd name="connsiteX240" fmla="*/ 1749825 w 3624059"/>
              <a:gd name="connsiteY240" fmla="*/ 645310 h 4242217"/>
              <a:gd name="connsiteX241" fmla="*/ 1744737 w 3624059"/>
              <a:gd name="connsiteY241" fmla="*/ 655286 h 4242217"/>
              <a:gd name="connsiteX242" fmla="*/ 839062 w 3624059"/>
              <a:gd name="connsiteY242" fmla="*/ 700179 h 4242217"/>
              <a:gd name="connsiteX243" fmla="*/ 299728 w 3624059"/>
              <a:gd name="connsiteY243" fmla="*/ 697062 h 4242217"/>
              <a:gd name="connsiteX244" fmla="*/ 0 w 3624059"/>
              <a:gd name="connsiteY244" fmla="*/ 693250 h 4242217"/>
              <a:gd name="connsiteX245" fmla="*/ 0 w 3624059"/>
              <a:gd name="connsiteY245" fmla="*/ 457750 h 4242217"/>
              <a:gd name="connsiteX246" fmla="*/ 419297 w 3624059"/>
              <a:gd name="connsiteY246" fmla="*/ 443290 h 4242217"/>
              <a:gd name="connsiteX247" fmla="*/ 925559 w 3624059"/>
              <a:gd name="connsiteY247" fmla="*/ 425832 h 4242217"/>
              <a:gd name="connsiteX248" fmla="*/ 1546302 w 3624059"/>
              <a:gd name="connsiteY248" fmla="*/ 420844 h 4242217"/>
              <a:gd name="connsiteX249" fmla="*/ 1681136 w 3624059"/>
              <a:gd name="connsiteY249" fmla="*/ 415232 h 4242217"/>
              <a:gd name="connsiteX250" fmla="*/ 1846498 w 3624059"/>
              <a:gd name="connsiteY250" fmla="*/ 405879 h 4242217"/>
              <a:gd name="connsiteX251" fmla="*/ 2825313 w 3624059"/>
              <a:gd name="connsiteY251" fmla="*/ 405879 h 4242217"/>
              <a:gd name="connsiteX252" fmla="*/ 3624059 w 3624059"/>
              <a:gd name="connsiteY252" fmla="*/ 405879 h 4242217"/>
              <a:gd name="connsiteX253" fmla="*/ 3624059 w 3624059"/>
              <a:gd name="connsiteY253" fmla="*/ 603991 h 4242217"/>
              <a:gd name="connsiteX254" fmla="*/ 3528102 w 3624059"/>
              <a:gd name="connsiteY254" fmla="*/ 608522 h 4242217"/>
              <a:gd name="connsiteX255" fmla="*/ 3250802 w 3624059"/>
              <a:gd name="connsiteY255" fmla="*/ 625357 h 4242217"/>
              <a:gd name="connsiteX256" fmla="*/ 2426537 w 3624059"/>
              <a:gd name="connsiteY256" fmla="*/ 665262 h 4242217"/>
              <a:gd name="connsiteX257" fmla="*/ 1846498 w 3624059"/>
              <a:gd name="connsiteY257" fmla="*/ 665262 h 4242217"/>
              <a:gd name="connsiteX258" fmla="*/ 1846498 w 3624059"/>
              <a:gd name="connsiteY258" fmla="*/ 405879 h 4242217"/>
              <a:gd name="connsiteX259" fmla="*/ 1518318 w 3624059"/>
              <a:gd name="connsiteY259" fmla="*/ 174555 h 4242217"/>
              <a:gd name="connsiteX260" fmla="*/ 1709120 w 3624059"/>
              <a:gd name="connsiteY260" fmla="*/ 176425 h 4242217"/>
              <a:gd name="connsiteX261" fmla="*/ 1770177 w 3624059"/>
              <a:gd name="connsiteY261" fmla="*/ 256236 h 4242217"/>
              <a:gd name="connsiteX262" fmla="*/ 1704032 w 3624059"/>
              <a:gd name="connsiteY262" fmla="*/ 326069 h 4242217"/>
              <a:gd name="connsiteX263" fmla="*/ 1337692 w 3624059"/>
              <a:gd name="connsiteY263" fmla="*/ 351010 h 4242217"/>
              <a:gd name="connsiteX264" fmla="*/ 192878 w 3624059"/>
              <a:gd name="connsiteY264" fmla="*/ 370963 h 4242217"/>
              <a:gd name="connsiteX265" fmla="*/ 33241 w 3624059"/>
              <a:gd name="connsiteY265" fmla="*/ 377198 h 4242217"/>
              <a:gd name="connsiteX266" fmla="*/ 0 w 3624059"/>
              <a:gd name="connsiteY266" fmla="*/ 380124 h 4242217"/>
              <a:gd name="connsiteX267" fmla="*/ 0 w 3624059"/>
              <a:gd name="connsiteY267" fmla="*/ 243084 h 4242217"/>
              <a:gd name="connsiteX268" fmla="*/ 50413 w 3624059"/>
              <a:gd name="connsiteY268" fmla="*/ 236283 h 4242217"/>
              <a:gd name="connsiteX269" fmla="*/ 1327516 w 3624059"/>
              <a:gd name="connsiteY269" fmla="*/ 176425 h 4242217"/>
              <a:gd name="connsiteX270" fmla="*/ 1518318 w 3624059"/>
              <a:gd name="connsiteY270" fmla="*/ 174555 h 4242217"/>
              <a:gd name="connsiteX271" fmla="*/ 3624059 w 3624059"/>
              <a:gd name="connsiteY271" fmla="*/ 141797 h 4242217"/>
              <a:gd name="connsiteX272" fmla="*/ 3624059 w 3624059"/>
              <a:gd name="connsiteY272" fmla="*/ 326407 h 4242217"/>
              <a:gd name="connsiteX273" fmla="*/ 2818317 w 3624059"/>
              <a:gd name="connsiteY273" fmla="*/ 337916 h 4242217"/>
              <a:gd name="connsiteX274" fmla="*/ 1988963 w 3624059"/>
              <a:gd name="connsiteY274" fmla="*/ 346022 h 4242217"/>
              <a:gd name="connsiteX275" fmla="*/ 1851586 w 3624059"/>
              <a:gd name="connsiteY275" fmla="*/ 326069 h 4242217"/>
              <a:gd name="connsiteX276" fmla="*/ 2004228 w 3624059"/>
              <a:gd name="connsiteY276" fmla="*/ 176425 h 4242217"/>
              <a:gd name="connsiteX277" fmla="*/ 2126341 w 3624059"/>
              <a:gd name="connsiteY277" fmla="*/ 166449 h 4242217"/>
              <a:gd name="connsiteX278" fmla="*/ 3586614 w 3624059"/>
              <a:gd name="connsiteY278" fmla="*/ 151484 h 4242217"/>
              <a:gd name="connsiteX279" fmla="*/ 1876182 w 3624059"/>
              <a:gd name="connsiteY279" fmla="*/ 0 h 4242217"/>
              <a:gd name="connsiteX280" fmla="*/ 3624059 w 3624059"/>
              <a:gd name="connsiteY280" fmla="*/ 0 h 4242217"/>
              <a:gd name="connsiteX281" fmla="*/ 3624059 w 3624059"/>
              <a:gd name="connsiteY281" fmla="*/ 87887 h 4242217"/>
              <a:gd name="connsiteX282" fmla="*/ 3591702 w 3624059"/>
              <a:gd name="connsiteY282" fmla="*/ 76663 h 4242217"/>
              <a:gd name="connsiteX283" fmla="*/ 2390920 w 3624059"/>
              <a:gd name="connsiteY283" fmla="*/ 106591 h 4242217"/>
              <a:gd name="connsiteX284" fmla="*/ 1866850 w 3624059"/>
              <a:gd name="connsiteY284" fmla="*/ 106591 h 4242217"/>
              <a:gd name="connsiteX285" fmla="*/ 1874482 w 3624059"/>
              <a:gd name="connsiteY285" fmla="*/ 18052 h 4242217"/>
              <a:gd name="connsiteX286" fmla="*/ 0 w 3624059"/>
              <a:gd name="connsiteY286" fmla="*/ 0 h 4242217"/>
              <a:gd name="connsiteX287" fmla="*/ 1773185 w 3624059"/>
              <a:gd name="connsiteY287" fmla="*/ 0 h 4242217"/>
              <a:gd name="connsiteX288" fmla="*/ 1775265 w 3624059"/>
              <a:gd name="connsiteY288" fmla="*/ 11817 h 4242217"/>
              <a:gd name="connsiteX289" fmla="*/ 1668416 w 3624059"/>
              <a:gd name="connsiteY289" fmla="*/ 96615 h 4242217"/>
              <a:gd name="connsiteX290" fmla="*/ 1190138 w 3624059"/>
              <a:gd name="connsiteY290" fmla="*/ 111580 h 4242217"/>
              <a:gd name="connsiteX291" fmla="*/ 208143 w 3624059"/>
              <a:gd name="connsiteY291" fmla="*/ 156473 h 4242217"/>
              <a:gd name="connsiteX292" fmla="*/ 55501 w 3624059"/>
              <a:gd name="connsiteY292" fmla="*/ 162085 h 4242217"/>
              <a:gd name="connsiteX293" fmla="*/ 0 w 3624059"/>
              <a:gd name="connsiteY293" fmla="*/ 165485 h 424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Lst>
            <a:rect l="l" t="t" r="r" b="b"/>
            <a:pathLst>
              <a:path w="3624059" h="4242217">
                <a:moveTo>
                  <a:pt x="1019688" y="4206836"/>
                </a:moveTo>
                <a:cubicBezTo>
                  <a:pt x="1195226" y="4208083"/>
                  <a:pt x="1370764" y="4209330"/>
                  <a:pt x="1546302" y="4206836"/>
                </a:cubicBezTo>
                <a:cubicBezTo>
                  <a:pt x="1589551" y="4206836"/>
                  <a:pt x="1617535" y="4213071"/>
                  <a:pt x="1633435" y="4229283"/>
                </a:cubicBezTo>
                <a:lnTo>
                  <a:pt x="1639522" y="4242217"/>
                </a:lnTo>
                <a:lnTo>
                  <a:pt x="0" y="4242217"/>
                </a:lnTo>
                <a:lnTo>
                  <a:pt x="0" y="4228475"/>
                </a:lnTo>
                <a:lnTo>
                  <a:pt x="118466" y="4222424"/>
                </a:lnTo>
                <a:cubicBezTo>
                  <a:pt x="243759" y="4215565"/>
                  <a:pt x="368417" y="4209330"/>
                  <a:pt x="493074" y="4206836"/>
                </a:cubicBezTo>
                <a:cubicBezTo>
                  <a:pt x="668612" y="4204342"/>
                  <a:pt x="844150" y="4205589"/>
                  <a:pt x="1019688" y="4206836"/>
                </a:cubicBezTo>
                <a:close/>
                <a:moveTo>
                  <a:pt x="3624059" y="4122596"/>
                </a:moveTo>
                <a:lnTo>
                  <a:pt x="3624059" y="4242217"/>
                </a:lnTo>
                <a:lnTo>
                  <a:pt x="1729472" y="4242217"/>
                </a:lnTo>
                <a:lnTo>
                  <a:pt x="1729472" y="4196860"/>
                </a:lnTo>
                <a:cubicBezTo>
                  <a:pt x="2095813" y="4171919"/>
                  <a:pt x="2457065" y="4146978"/>
                  <a:pt x="2818317" y="4132014"/>
                </a:cubicBezTo>
                <a:cubicBezTo>
                  <a:pt x="2991311" y="4127026"/>
                  <a:pt x="3164305" y="4124532"/>
                  <a:pt x="3337299" y="4123285"/>
                </a:cubicBezTo>
                <a:close/>
                <a:moveTo>
                  <a:pt x="1668416" y="3907548"/>
                </a:moveTo>
                <a:cubicBezTo>
                  <a:pt x="1668416" y="3942465"/>
                  <a:pt x="1668416" y="3972394"/>
                  <a:pt x="1668416" y="4002323"/>
                </a:cubicBezTo>
                <a:cubicBezTo>
                  <a:pt x="1673504" y="4107073"/>
                  <a:pt x="1617535" y="4156955"/>
                  <a:pt x="1510686" y="4156955"/>
                </a:cubicBezTo>
                <a:cubicBezTo>
                  <a:pt x="1398749" y="4156955"/>
                  <a:pt x="1286811" y="4166931"/>
                  <a:pt x="1174874" y="4166931"/>
                </a:cubicBezTo>
                <a:cubicBezTo>
                  <a:pt x="828886" y="4169425"/>
                  <a:pt x="484170" y="4170672"/>
                  <a:pt x="139454" y="4172543"/>
                </a:cubicBezTo>
                <a:lnTo>
                  <a:pt x="0" y="4173802"/>
                </a:lnTo>
                <a:lnTo>
                  <a:pt x="0" y="3943409"/>
                </a:lnTo>
                <a:lnTo>
                  <a:pt x="325804" y="3943712"/>
                </a:lnTo>
                <a:cubicBezTo>
                  <a:pt x="772917" y="3938724"/>
                  <a:pt x="1220667" y="3927501"/>
                  <a:pt x="1668416" y="3907548"/>
                </a:cubicBezTo>
                <a:close/>
                <a:moveTo>
                  <a:pt x="3624059" y="3850991"/>
                </a:moveTo>
                <a:lnTo>
                  <a:pt x="3624059" y="4067621"/>
                </a:lnTo>
                <a:lnTo>
                  <a:pt x="2999580" y="4087121"/>
                </a:lnTo>
                <a:cubicBezTo>
                  <a:pt x="2680940" y="4097097"/>
                  <a:pt x="2362936" y="4107074"/>
                  <a:pt x="2044932" y="4117050"/>
                </a:cubicBezTo>
                <a:cubicBezTo>
                  <a:pt x="1943171" y="4122038"/>
                  <a:pt x="1836322" y="4132014"/>
                  <a:pt x="1729472" y="4137002"/>
                </a:cubicBezTo>
                <a:cubicBezTo>
                  <a:pt x="1734560" y="4052204"/>
                  <a:pt x="1739649" y="3982370"/>
                  <a:pt x="1749825" y="3897572"/>
                </a:cubicBezTo>
                <a:cubicBezTo>
                  <a:pt x="1856674" y="3897572"/>
                  <a:pt x="1968611" y="3897572"/>
                  <a:pt x="2075460" y="3897572"/>
                </a:cubicBezTo>
                <a:cubicBezTo>
                  <a:pt x="2502857" y="3882607"/>
                  <a:pt x="2935343" y="3857667"/>
                  <a:pt x="3367828" y="3852679"/>
                </a:cubicBezTo>
                <a:close/>
                <a:moveTo>
                  <a:pt x="1037496" y="3607013"/>
                </a:moveTo>
                <a:cubicBezTo>
                  <a:pt x="1185050" y="3607013"/>
                  <a:pt x="1332604" y="3608260"/>
                  <a:pt x="1480157" y="3608260"/>
                </a:cubicBezTo>
                <a:cubicBezTo>
                  <a:pt x="1683680" y="3608260"/>
                  <a:pt x="1688768" y="3618236"/>
                  <a:pt x="1673504" y="3817762"/>
                </a:cubicBezTo>
                <a:cubicBezTo>
                  <a:pt x="1673504" y="3822750"/>
                  <a:pt x="1668416" y="3832726"/>
                  <a:pt x="1663328" y="3842702"/>
                </a:cubicBezTo>
                <a:cubicBezTo>
                  <a:pt x="1632799" y="3847691"/>
                  <a:pt x="1602271" y="3857667"/>
                  <a:pt x="1571743" y="3857667"/>
                </a:cubicBezTo>
                <a:cubicBezTo>
                  <a:pt x="1123993" y="3872631"/>
                  <a:pt x="676244" y="3892584"/>
                  <a:pt x="228495" y="3892584"/>
                </a:cubicBezTo>
                <a:lnTo>
                  <a:pt x="0" y="3887800"/>
                </a:lnTo>
                <a:lnTo>
                  <a:pt x="0" y="3645448"/>
                </a:lnTo>
                <a:lnTo>
                  <a:pt x="164894" y="3634448"/>
                </a:lnTo>
                <a:cubicBezTo>
                  <a:pt x="308632" y="3625719"/>
                  <a:pt x="452369" y="3618237"/>
                  <a:pt x="594835" y="3613248"/>
                </a:cubicBezTo>
                <a:cubicBezTo>
                  <a:pt x="742389" y="3608260"/>
                  <a:pt x="889943" y="3607013"/>
                  <a:pt x="1037496" y="3607013"/>
                </a:cubicBezTo>
                <a:close/>
                <a:moveTo>
                  <a:pt x="3479765" y="3533438"/>
                </a:moveTo>
                <a:lnTo>
                  <a:pt x="3624059" y="3538222"/>
                </a:lnTo>
                <a:lnTo>
                  <a:pt x="3624059" y="3804141"/>
                </a:lnTo>
                <a:lnTo>
                  <a:pt x="1826146" y="3837714"/>
                </a:lnTo>
                <a:cubicBezTo>
                  <a:pt x="1800705" y="3837714"/>
                  <a:pt x="1775265" y="3837714"/>
                  <a:pt x="1749825" y="3832726"/>
                </a:cubicBezTo>
                <a:cubicBezTo>
                  <a:pt x="1749825" y="3762892"/>
                  <a:pt x="1749825" y="3698047"/>
                  <a:pt x="1749825" y="3653153"/>
                </a:cubicBezTo>
                <a:cubicBezTo>
                  <a:pt x="2197574" y="3623225"/>
                  <a:pt x="2635147" y="3593296"/>
                  <a:pt x="3072720" y="3563367"/>
                </a:cubicBezTo>
                <a:cubicBezTo>
                  <a:pt x="3205010" y="3553391"/>
                  <a:pt x="3342387" y="3533438"/>
                  <a:pt x="3479765" y="3533438"/>
                </a:cubicBezTo>
                <a:close/>
                <a:moveTo>
                  <a:pt x="1417193" y="3401876"/>
                </a:moveTo>
                <a:cubicBezTo>
                  <a:pt x="1501782" y="3402500"/>
                  <a:pt x="1587007" y="3403747"/>
                  <a:pt x="1673504" y="3403747"/>
                </a:cubicBezTo>
                <a:cubicBezTo>
                  <a:pt x="1668416" y="3468592"/>
                  <a:pt x="1663328" y="3513486"/>
                  <a:pt x="1663328" y="3558379"/>
                </a:cubicBezTo>
                <a:cubicBezTo>
                  <a:pt x="1632799" y="3558379"/>
                  <a:pt x="1612447" y="3563367"/>
                  <a:pt x="1592095" y="3563367"/>
                </a:cubicBezTo>
                <a:cubicBezTo>
                  <a:pt x="1207947" y="3568355"/>
                  <a:pt x="825070" y="3574590"/>
                  <a:pt x="442193" y="3580825"/>
                </a:cubicBezTo>
                <a:lnTo>
                  <a:pt x="0" y="3587539"/>
                </a:lnTo>
                <a:lnTo>
                  <a:pt x="0" y="3449325"/>
                </a:lnTo>
                <a:lnTo>
                  <a:pt x="14796" y="3448640"/>
                </a:lnTo>
                <a:cubicBezTo>
                  <a:pt x="401489" y="3433676"/>
                  <a:pt x="783093" y="3413723"/>
                  <a:pt x="1164698" y="3403747"/>
                </a:cubicBezTo>
                <a:cubicBezTo>
                  <a:pt x="1248651" y="3401253"/>
                  <a:pt x="1332604" y="3401253"/>
                  <a:pt x="1417193" y="3401876"/>
                </a:cubicBezTo>
                <a:close/>
                <a:moveTo>
                  <a:pt x="3624059" y="3333594"/>
                </a:moveTo>
                <a:lnTo>
                  <a:pt x="3624059" y="3484091"/>
                </a:lnTo>
                <a:lnTo>
                  <a:pt x="3378004" y="3492910"/>
                </a:lnTo>
                <a:cubicBezTo>
                  <a:pt x="3198650" y="3502262"/>
                  <a:pt x="3019296" y="3513486"/>
                  <a:pt x="2838669" y="3523462"/>
                </a:cubicBezTo>
                <a:cubicBezTo>
                  <a:pt x="2523210" y="3538426"/>
                  <a:pt x="2202662" y="3553391"/>
                  <a:pt x="1887202" y="3568355"/>
                </a:cubicBezTo>
                <a:cubicBezTo>
                  <a:pt x="1841410" y="3568355"/>
                  <a:pt x="1795617" y="3563367"/>
                  <a:pt x="1749825" y="3558379"/>
                </a:cubicBezTo>
                <a:cubicBezTo>
                  <a:pt x="1729472" y="3418711"/>
                  <a:pt x="1734560" y="3413723"/>
                  <a:pt x="1866850" y="3413723"/>
                </a:cubicBezTo>
                <a:cubicBezTo>
                  <a:pt x="2029668" y="3408735"/>
                  <a:pt x="2197574" y="3413723"/>
                  <a:pt x="2360392" y="3403747"/>
                </a:cubicBezTo>
                <a:cubicBezTo>
                  <a:pt x="2686028" y="3383794"/>
                  <a:pt x="3011663" y="3338901"/>
                  <a:pt x="3332211" y="3333913"/>
                </a:cubicBezTo>
                <a:close/>
                <a:moveTo>
                  <a:pt x="1363351" y="3144257"/>
                </a:moveTo>
                <a:cubicBezTo>
                  <a:pt x="1464973" y="3145533"/>
                  <a:pt x="1566655" y="3148729"/>
                  <a:pt x="1668416" y="3154340"/>
                </a:cubicBezTo>
                <a:cubicBezTo>
                  <a:pt x="1668416" y="3224174"/>
                  <a:pt x="1668416" y="3284032"/>
                  <a:pt x="1668416" y="3363842"/>
                </a:cubicBezTo>
                <a:cubicBezTo>
                  <a:pt x="1276635" y="3363842"/>
                  <a:pt x="895031" y="3358854"/>
                  <a:pt x="513426" y="3363842"/>
                </a:cubicBezTo>
                <a:lnTo>
                  <a:pt x="0" y="3377034"/>
                </a:lnTo>
                <a:lnTo>
                  <a:pt x="0" y="3197607"/>
                </a:lnTo>
                <a:lnTo>
                  <a:pt x="449825" y="3171175"/>
                </a:lnTo>
                <a:cubicBezTo>
                  <a:pt x="754155" y="3153872"/>
                  <a:pt x="1058485" y="3140428"/>
                  <a:pt x="1363351" y="3144257"/>
                </a:cubicBezTo>
                <a:close/>
                <a:moveTo>
                  <a:pt x="3624059" y="3068455"/>
                </a:moveTo>
                <a:lnTo>
                  <a:pt x="3624059" y="3264269"/>
                </a:lnTo>
                <a:lnTo>
                  <a:pt x="3600288" y="3264001"/>
                </a:lnTo>
                <a:cubicBezTo>
                  <a:pt x="3151903" y="3265638"/>
                  <a:pt x="2706380" y="3289020"/>
                  <a:pt x="2263719" y="3348877"/>
                </a:cubicBezTo>
                <a:cubicBezTo>
                  <a:pt x="2095813" y="3373818"/>
                  <a:pt x="1922819" y="3353865"/>
                  <a:pt x="1749825" y="3353865"/>
                </a:cubicBezTo>
                <a:cubicBezTo>
                  <a:pt x="1749825" y="3284032"/>
                  <a:pt x="1749825" y="3219186"/>
                  <a:pt x="1749825" y="3154340"/>
                </a:cubicBezTo>
                <a:cubicBezTo>
                  <a:pt x="2215382" y="3141870"/>
                  <a:pt x="2677124" y="3105706"/>
                  <a:pt x="3138229" y="3082636"/>
                </a:cubicBezTo>
                <a:close/>
                <a:moveTo>
                  <a:pt x="1559341" y="2853805"/>
                </a:moveTo>
                <a:cubicBezTo>
                  <a:pt x="1699580" y="2853260"/>
                  <a:pt x="1699580" y="2875628"/>
                  <a:pt x="1668416" y="3054578"/>
                </a:cubicBezTo>
                <a:cubicBezTo>
                  <a:pt x="1668416" y="3059566"/>
                  <a:pt x="1663328" y="3064554"/>
                  <a:pt x="1658240" y="3074530"/>
                </a:cubicBezTo>
                <a:cubicBezTo>
                  <a:pt x="1632799" y="3074530"/>
                  <a:pt x="1607359" y="3079518"/>
                  <a:pt x="1576831" y="3079518"/>
                </a:cubicBezTo>
                <a:cubicBezTo>
                  <a:pt x="1225754" y="3089494"/>
                  <a:pt x="874678" y="3094483"/>
                  <a:pt x="523602" y="3104459"/>
                </a:cubicBezTo>
                <a:lnTo>
                  <a:pt x="0" y="3120367"/>
                </a:lnTo>
                <a:lnTo>
                  <a:pt x="0" y="2895265"/>
                </a:lnTo>
                <a:lnTo>
                  <a:pt x="1490334" y="2855052"/>
                </a:lnTo>
                <a:cubicBezTo>
                  <a:pt x="1516410" y="2854429"/>
                  <a:pt x="1539306" y="2853883"/>
                  <a:pt x="1559341" y="2853805"/>
                </a:cubicBezTo>
                <a:close/>
                <a:moveTo>
                  <a:pt x="3624059" y="2832565"/>
                </a:moveTo>
                <a:lnTo>
                  <a:pt x="3624059" y="3005092"/>
                </a:lnTo>
                <a:lnTo>
                  <a:pt x="3271155" y="3009684"/>
                </a:lnTo>
                <a:cubicBezTo>
                  <a:pt x="2828493" y="3024649"/>
                  <a:pt x="2385832" y="3064554"/>
                  <a:pt x="1943171" y="3089494"/>
                </a:cubicBezTo>
                <a:cubicBezTo>
                  <a:pt x="1724384" y="3099471"/>
                  <a:pt x="1729472" y="3134388"/>
                  <a:pt x="1749825" y="2870017"/>
                </a:cubicBezTo>
                <a:cubicBezTo>
                  <a:pt x="1749825" y="2865028"/>
                  <a:pt x="1754913" y="2860040"/>
                  <a:pt x="1765089" y="2845076"/>
                </a:cubicBezTo>
                <a:cubicBezTo>
                  <a:pt x="1800705" y="2845076"/>
                  <a:pt x="1836322" y="2845076"/>
                  <a:pt x="1877026" y="2845076"/>
                </a:cubicBezTo>
                <a:cubicBezTo>
                  <a:pt x="2258631" y="2845076"/>
                  <a:pt x="2640235" y="2850064"/>
                  <a:pt x="3016752" y="2850064"/>
                </a:cubicBezTo>
                <a:cubicBezTo>
                  <a:pt x="3133777" y="2850064"/>
                  <a:pt x="3251120" y="2846635"/>
                  <a:pt x="3368623" y="2842270"/>
                </a:cubicBezTo>
                <a:close/>
                <a:moveTo>
                  <a:pt x="1561566" y="2605646"/>
                </a:moveTo>
                <a:cubicBezTo>
                  <a:pt x="1688768" y="2605646"/>
                  <a:pt x="1688768" y="2610634"/>
                  <a:pt x="1678592" y="2730349"/>
                </a:cubicBezTo>
                <a:cubicBezTo>
                  <a:pt x="1673504" y="2750301"/>
                  <a:pt x="1668416" y="2770254"/>
                  <a:pt x="1668416" y="2785218"/>
                </a:cubicBezTo>
                <a:cubicBezTo>
                  <a:pt x="1653152" y="2790206"/>
                  <a:pt x="1642975" y="2795195"/>
                  <a:pt x="1632799" y="2795195"/>
                </a:cubicBezTo>
                <a:cubicBezTo>
                  <a:pt x="1266459" y="2802677"/>
                  <a:pt x="900119" y="2810159"/>
                  <a:pt x="534415" y="2817641"/>
                </a:cubicBezTo>
                <a:lnTo>
                  <a:pt x="0" y="2828601"/>
                </a:lnTo>
                <a:lnTo>
                  <a:pt x="0" y="2635972"/>
                </a:lnTo>
                <a:lnTo>
                  <a:pt x="274287" y="2625598"/>
                </a:lnTo>
                <a:cubicBezTo>
                  <a:pt x="701684" y="2615622"/>
                  <a:pt x="1134169" y="2610634"/>
                  <a:pt x="1561566" y="2605646"/>
                </a:cubicBezTo>
                <a:close/>
                <a:moveTo>
                  <a:pt x="2558826" y="2560752"/>
                </a:moveTo>
                <a:cubicBezTo>
                  <a:pt x="2752173" y="2560752"/>
                  <a:pt x="2946791" y="2563246"/>
                  <a:pt x="3142045" y="2566364"/>
                </a:cubicBezTo>
                <a:lnTo>
                  <a:pt x="3624059" y="2574044"/>
                </a:lnTo>
                <a:lnTo>
                  <a:pt x="3624059" y="2757687"/>
                </a:lnTo>
                <a:lnTo>
                  <a:pt x="3181478" y="2770254"/>
                </a:lnTo>
                <a:cubicBezTo>
                  <a:pt x="2888278" y="2778983"/>
                  <a:pt x="2594443" y="2787713"/>
                  <a:pt x="2299335" y="2795195"/>
                </a:cubicBezTo>
                <a:cubicBezTo>
                  <a:pt x="2116165" y="2800183"/>
                  <a:pt x="1932995" y="2795195"/>
                  <a:pt x="1744737" y="2795195"/>
                </a:cubicBezTo>
                <a:cubicBezTo>
                  <a:pt x="1744737" y="2720373"/>
                  <a:pt x="1744737" y="2665503"/>
                  <a:pt x="1744737" y="2595669"/>
                </a:cubicBezTo>
                <a:cubicBezTo>
                  <a:pt x="2019492" y="2580705"/>
                  <a:pt x="2289159" y="2560752"/>
                  <a:pt x="2558826" y="2560752"/>
                </a:cubicBezTo>
                <a:close/>
                <a:moveTo>
                  <a:pt x="907751" y="2310099"/>
                </a:moveTo>
                <a:cubicBezTo>
                  <a:pt x="1093465" y="2310099"/>
                  <a:pt x="1279179" y="2311346"/>
                  <a:pt x="1464893" y="2311346"/>
                </a:cubicBezTo>
                <a:cubicBezTo>
                  <a:pt x="1541214" y="2311346"/>
                  <a:pt x="1612447" y="2311346"/>
                  <a:pt x="1683680" y="2311346"/>
                </a:cubicBezTo>
                <a:cubicBezTo>
                  <a:pt x="1688768" y="2351251"/>
                  <a:pt x="1688768" y="2366215"/>
                  <a:pt x="1688768" y="2386168"/>
                </a:cubicBezTo>
                <a:cubicBezTo>
                  <a:pt x="1693856" y="2540800"/>
                  <a:pt x="1693856" y="2545788"/>
                  <a:pt x="1541214" y="2545788"/>
                </a:cubicBezTo>
                <a:cubicBezTo>
                  <a:pt x="1190138" y="2550776"/>
                  <a:pt x="833974" y="2555764"/>
                  <a:pt x="482898" y="2560752"/>
                </a:cubicBezTo>
                <a:lnTo>
                  <a:pt x="0" y="2570035"/>
                </a:lnTo>
                <a:lnTo>
                  <a:pt x="0" y="2335542"/>
                </a:lnTo>
                <a:lnTo>
                  <a:pt x="350608" y="2316334"/>
                </a:lnTo>
                <a:cubicBezTo>
                  <a:pt x="536322" y="2311346"/>
                  <a:pt x="722037" y="2310099"/>
                  <a:pt x="907751" y="2310099"/>
                </a:cubicBezTo>
                <a:close/>
                <a:moveTo>
                  <a:pt x="3624059" y="2235896"/>
                </a:moveTo>
                <a:lnTo>
                  <a:pt x="3624059" y="2507868"/>
                </a:lnTo>
                <a:lnTo>
                  <a:pt x="3271155" y="2520847"/>
                </a:lnTo>
                <a:cubicBezTo>
                  <a:pt x="2833581" y="2525835"/>
                  <a:pt x="2396008" y="2525835"/>
                  <a:pt x="1958435" y="2525835"/>
                </a:cubicBezTo>
                <a:cubicBezTo>
                  <a:pt x="1892290" y="2525835"/>
                  <a:pt x="1821057" y="2525835"/>
                  <a:pt x="1739649" y="2525835"/>
                </a:cubicBezTo>
                <a:cubicBezTo>
                  <a:pt x="1744737" y="2446025"/>
                  <a:pt x="1749825" y="2381180"/>
                  <a:pt x="1754913" y="2316334"/>
                </a:cubicBezTo>
                <a:cubicBezTo>
                  <a:pt x="2202662" y="2296381"/>
                  <a:pt x="2647867" y="2277676"/>
                  <a:pt x="3091165" y="2258970"/>
                </a:cubicBezTo>
                <a:close/>
                <a:moveTo>
                  <a:pt x="1320520" y="2035128"/>
                </a:moveTo>
                <a:cubicBezTo>
                  <a:pt x="1441997" y="2035752"/>
                  <a:pt x="1564111" y="2036999"/>
                  <a:pt x="1688768" y="2036999"/>
                </a:cubicBezTo>
                <a:cubicBezTo>
                  <a:pt x="1693856" y="2051963"/>
                  <a:pt x="1693856" y="2076904"/>
                  <a:pt x="1693856" y="2101844"/>
                </a:cubicBezTo>
                <a:cubicBezTo>
                  <a:pt x="1698944" y="2251488"/>
                  <a:pt x="1698944" y="2256476"/>
                  <a:pt x="1546302" y="2256476"/>
                </a:cubicBezTo>
                <a:cubicBezTo>
                  <a:pt x="1103641" y="2256476"/>
                  <a:pt x="666068" y="2246500"/>
                  <a:pt x="223407" y="2251488"/>
                </a:cubicBezTo>
                <a:lnTo>
                  <a:pt x="0" y="2261684"/>
                </a:lnTo>
                <a:lnTo>
                  <a:pt x="0" y="2073071"/>
                </a:lnTo>
                <a:lnTo>
                  <a:pt x="432017" y="2055081"/>
                </a:lnTo>
                <a:cubicBezTo>
                  <a:pt x="606283" y="2048222"/>
                  <a:pt x="780549" y="2041987"/>
                  <a:pt x="956087" y="2036999"/>
                </a:cubicBezTo>
                <a:cubicBezTo>
                  <a:pt x="1078201" y="2034504"/>
                  <a:pt x="1199042" y="2034504"/>
                  <a:pt x="1320520" y="2035128"/>
                </a:cubicBezTo>
                <a:close/>
                <a:moveTo>
                  <a:pt x="3624059" y="1946721"/>
                </a:moveTo>
                <a:lnTo>
                  <a:pt x="3624059" y="2175879"/>
                </a:lnTo>
                <a:lnTo>
                  <a:pt x="3094345" y="2195372"/>
                </a:lnTo>
                <a:cubicBezTo>
                  <a:pt x="2652955" y="2212830"/>
                  <a:pt x="2210294" y="2231536"/>
                  <a:pt x="1765089" y="2251488"/>
                </a:cubicBezTo>
                <a:cubicBezTo>
                  <a:pt x="1775265" y="2161702"/>
                  <a:pt x="1780353" y="2086880"/>
                  <a:pt x="1785441" y="1992105"/>
                </a:cubicBezTo>
                <a:cubicBezTo>
                  <a:pt x="1932995" y="1992105"/>
                  <a:pt x="2065284" y="1997093"/>
                  <a:pt x="2202662" y="1992105"/>
                </a:cubicBezTo>
                <a:cubicBezTo>
                  <a:pt x="2459609" y="1984623"/>
                  <a:pt x="2717828" y="1977141"/>
                  <a:pt x="2976683" y="1969035"/>
                </a:cubicBezTo>
                <a:close/>
                <a:moveTo>
                  <a:pt x="1693856" y="1752675"/>
                </a:moveTo>
                <a:cubicBezTo>
                  <a:pt x="1693856" y="1792580"/>
                  <a:pt x="1688768" y="1822509"/>
                  <a:pt x="1693856" y="1852438"/>
                </a:cubicBezTo>
                <a:cubicBezTo>
                  <a:pt x="1709120" y="1937236"/>
                  <a:pt x="1678592" y="1972153"/>
                  <a:pt x="1587007" y="1967165"/>
                </a:cubicBezTo>
                <a:cubicBezTo>
                  <a:pt x="1485246" y="1962177"/>
                  <a:pt x="1378396" y="1972153"/>
                  <a:pt x="1271547" y="1972153"/>
                </a:cubicBezTo>
                <a:cubicBezTo>
                  <a:pt x="981528" y="1982129"/>
                  <a:pt x="691508" y="1990858"/>
                  <a:pt x="400853" y="1999588"/>
                </a:cubicBezTo>
                <a:lnTo>
                  <a:pt x="0" y="2012163"/>
                </a:lnTo>
                <a:lnTo>
                  <a:pt x="0" y="1806966"/>
                </a:lnTo>
                <a:lnTo>
                  <a:pt x="603103" y="1787592"/>
                </a:lnTo>
                <a:cubicBezTo>
                  <a:pt x="966264" y="1776369"/>
                  <a:pt x="1330060" y="1765145"/>
                  <a:pt x="1693856" y="1752675"/>
                </a:cubicBezTo>
                <a:close/>
                <a:moveTo>
                  <a:pt x="3357652" y="1657901"/>
                </a:moveTo>
                <a:lnTo>
                  <a:pt x="3624059" y="1659458"/>
                </a:lnTo>
                <a:lnTo>
                  <a:pt x="3624059" y="1869612"/>
                </a:lnTo>
                <a:lnTo>
                  <a:pt x="3027564" y="1892343"/>
                </a:lnTo>
                <a:cubicBezTo>
                  <a:pt x="2613523" y="1907307"/>
                  <a:pt x="2200118" y="1922271"/>
                  <a:pt x="1785441" y="1947212"/>
                </a:cubicBezTo>
                <a:cubicBezTo>
                  <a:pt x="1785441" y="1912295"/>
                  <a:pt x="1785441" y="1882366"/>
                  <a:pt x="1775265" y="1857426"/>
                </a:cubicBezTo>
                <a:cubicBezTo>
                  <a:pt x="1744737" y="1772628"/>
                  <a:pt x="1785441" y="1747687"/>
                  <a:pt x="1866850" y="1747687"/>
                </a:cubicBezTo>
                <a:cubicBezTo>
                  <a:pt x="1927907" y="1747687"/>
                  <a:pt x="1983875" y="1737711"/>
                  <a:pt x="2039844" y="1737711"/>
                </a:cubicBezTo>
                <a:cubicBezTo>
                  <a:pt x="2482505" y="1707782"/>
                  <a:pt x="2920078" y="1672865"/>
                  <a:pt x="3357652" y="1657901"/>
                </a:cubicBezTo>
                <a:close/>
                <a:moveTo>
                  <a:pt x="0" y="1548162"/>
                </a:moveTo>
                <a:lnTo>
                  <a:pt x="617095" y="1548162"/>
                </a:lnTo>
                <a:cubicBezTo>
                  <a:pt x="980256" y="1548162"/>
                  <a:pt x="1342780" y="1548162"/>
                  <a:pt x="1704032" y="1548162"/>
                </a:cubicBezTo>
                <a:cubicBezTo>
                  <a:pt x="1704032" y="1593055"/>
                  <a:pt x="1704032" y="1637948"/>
                  <a:pt x="1704032" y="1687829"/>
                </a:cubicBezTo>
                <a:cubicBezTo>
                  <a:pt x="1571743" y="1692817"/>
                  <a:pt x="1439453" y="1702794"/>
                  <a:pt x="1312251" y="1707782"/>
                </a:cubicBezTo>
                <a:cubicBezTo>
                  <a:pt x="1022232" y="1715264"/>
                  <a:pt x="732213" y="1721499"/>
                  <a:pt x="442829" y="1728358"/>
                </a:cubicBezTo>
                <a:lnTo>
                  <a:pt x="0" y="1740798"/>
                </a:lnTo>
                <a:close/>
                <a:moveTo>
                  <a:pt x="3624059" y="1454677"/>
                </a:moveTo>
                <a:lnTo>
                  <a:pt x="3624059" y="1598608"/>
                </a:lnTo>
                <a:lnTo>
                  <a:pt x="3026292" y="1620489"/>
                </a:lnTo>
                <a:cubicBezTo>
                  <a:pt x="2617339" y="1642936"/>
                  <a:pt x="2207750" y="1675359"/>
                  <a:pt x="1795617" y="1687829"/>
                </a:cubicBezTo>
                <a:cubicBezTo>
                  <a:pt x="1795617" y="1632960"/>
                  <a:pt x="1795617" y="1588067"/>
                  <a:pt x="1795617" y="1538185"/>
                </a:cubicBezTo>
                <a:cubicBezTo>
                  <a:pt x="2197574" y="1520727"/>
                  <a:pt x="2598259" y="1502021"/>
                  <a:pt x="2998308" y="1483316"/>
                </a:cubicBezTo>
                <a:close/>
                <a:moveTo>
                  <a:pt x="1724384" y="1283791"/>
                </a:moveTo>
                <a:cubicBezTo>
                  <a:pt x="1734560" y="1463363"/>
                  <a:pt x="1724384" y="1478328"/>
                  <a:pt x="1566654" y="1478328"/>
                </a:cubicBezTo>
                <a:cubicBezTo>
                  <a:pt x="1531038" y="1478328"/>
                  <a:pt x="1495422" y="1473340"/>
                  <a:pt x="1464893" y="1473340"/>
                </a:cubicBezTo>
                <a:cubicBezTo>
                  <a:pt x="1042584" y="1473340"/>
                  <a:pt x="625363" y="1478328"/>
                  <a:pt x="203055" y="1478328"/>
                </a:cubicBezTo>
                <a:lnTo>
                  <a:pt x="0" y="1481723"/>
                </a:lnTo>
                <a:lnTo>
                  <a:pt x="0" y="1294640"/>
                </a:lnTo>
                <a:lnTo>
                  <a:pt x="82293" y="1299223"/>
                </a:lnTo>
                <a:cubicBezTo>
                  <a:pt x="628225" y="1330554"/>
                  <a:pt x="1174874" y="1354872"/>
                  <a:pt x="1724384" y="1283791"/>
                </a:cubicBezTo>
                <a:close/>
                <a:moveTo>
                  <a:pt x="3624059" y="1217980"/>
                </a:moveTo>
                <a:lnTo>
                  <a:pt x="3624059" y="1378588"/>
                </a:lnTo>
                <a:lnTo>
                  <a:pt x="3611180" y="1379423"/>
                </a:lnTo>
                <a:cubicBezTo>
                  <a:pt x="3545592" y="1384489"/>
                  <a:pt x="3479765" y="1389789"/>
                  <a:pt x="3413620" y="1393530"/>
                </a:cubicBezTo>
                <a:cubicBezTo>
                  <a:pt x="3143953" y="1408494"/>
                  <a:pt x="2874286" y="1433435"/>
                  <a:pt x="2604619" y="1438423"/>
                </a:cubicBezTo>
                <a:cubicBezTo>
                  <a:pt x="2340040" y="1448399"/>
                  <a:pt x="2070372" y="1443411"/>
                  <a:pt x="1800705" y="1443411"/>
                </a:cubicBezTo>
                <a:cubicBezTo>
                  <a:pt x="1815969" y="1393530"/>
                  <a:pt x="1749825" y="1298755"/>
                  <a:pt x="1856674" y="1293767"/>
                </a:cubicBezTo>
                <a:cubicBezTo>
                  <a:pt x="2217926" y="1263838"/>
                  <a:pt x="2574090" y="1243886"/>
                  <a:pt x="2935343" y="1228921"/>
                </a:cubicBezTo>
                <a:cubicBezTo>
                  <a:pt x="3113425" y="1223933"/>
                  <a:pt x="3292779" y="1221439"/>
                  <a:pt x="3472133" y="1219569"/>
                </a:cubicBezTo>
                <a:close/>
                <a:moveTo>
                  <a:pt x="1576831" y="1014431"/>
                </a:moveTo>
                <a:cubicBezTo>
                  <a:pt x="1760001" y="1014431"/>
                  <a:pt x="1760001" y="1019419"/>
                  <a:pt x="1729472" y="1198992"/>
                </a:cubicBezTo>
                <a:cubicBezTo>
                  <a:pt x="1729472" y="1208969"/>
                  <a:pt x="1719296" y="1208969"/>
                  <a:pt x="1714208" y="1223933"/>
                </a:cubicBezTo>
                <a:cubicBezTo>
                  <a:pt x="1172330" y="1276308"/>
                  <a:pt x="627589" y="1252927"/>
                  <a:pt x="82134" y="1231649"/>
                </a:cubicBezTo>
                <a:lnTo>
                  <a:pt x="0" y="1228986"/>
                </a:lnTo>
                <a:lnTo>
                  <a:pt x="0" y="1032219"/>
                </a:lnTo>
                <a:lnTo>
                  <a:pt x="707408" y="1022537"/>
                </a:lnTo>
                <a:cubicBezTo>
                  <a:pt x="996792" y="1019420"/>
                  <a:pt x="1286811" y="1016925"/>
                  <a:pt x="1576831" y="1014431"/>
                </a:cubicBezTo>
                <a:close/>
                <a:moveTo>
                  <a:pt x="3624059" y="958219"/>
                </a:moveTo>
                <a:lnTo>
                  <a:pt x="3624059" y="1166175"/>
                </a:lnTo>
                <a:lnTo>
                  <a:pt x="3019932" y="1185899"/>
                </a:lnTo>
                <a:cubicBezTo>
                  <a:pt x="2797965" y="1192757"/>
                  <a:pt x="2576635" y="1198992"/>
                  <a:pt x="2355304" y="1203981"/>
                </a:cubicBezTo>
                <a:cubicBezTo>
                  <a:pt x="2182310" y="1208969"/>
                  <a:pt x="2004228" y="1203981"/>
                  <a:pt x="1831234" y="1203981"/>
                </a:cubicBezTo>
                <a:cubicBezTo>
                  <a:pt x="1805793" y="1019419"/>
                  <a:pt x="1815969" y="1004455"/>
                  <a:pt x="2004228" y="999467"/>
                </a:cubicBezTo>
                <a:cubicBezTo>
                  <a:pt x="2202662" y="994479"/>
                  <a:pt x="2396008" y="984503"/>
                  <a:pt x="2594443" y="979514"/>
                </a:cubicBezTo>
                <a:close/>
                <a:moveTo>
                  <a:pt x="1449629" y="740084"/>
                </a:moveTo>
                <a:cubicBezTo>
                  <a:pt x="1546302" y="740084"/>
                  <a:pt x="1648063" y="740084"/>
                  <a:pt x="1744737" y="740084"/>
                </a:cubicBezTo>
                <a:cubicBezTo>
                  <a:pt x="1744737" y="809918"/>
                  <a:pt x="1744737" y="874764"/>
                  <a:pt x="1744737" y="944598"/>
                </a:cubicBezTo>
                <a:cubicBezTo>
                  <a:pt x="1709120" y="944598"/>
                  <a:pt x="1688768" y="949586"/>
                  <a:pt x="1663328" y="949586"/>
                </a:cubicBezTo>
                <a:cubicBezTo>
                  <a:pt x="1139257" y="949586"/>
                  <a:pt x="615187" y="944598"/>
                  <a:pt x="86029" y="949586"/>
                </a:cubicBezTo>
                <a:lnTo>
                  <a:pt x="0" y="952474"/>
                </a:lnTo>
                <a:lnTo>
                  <a:pt x="0" y="777748"/>
                </a:lnTo>
                <a:lnTo>
                  <a:pt x="93661" y="776872"/>
                </a:lnTo>
                <a:cubicBezTo>
                  <a:pt x="204327" y="775001"/>
                  <a:pt x="314992" y="772507"/>
                  <a:pt x="426929" y="770013"/>
                </a:cubicBezTo>
                <a:cubicBezTo>
                  <a:pt x="767829" y="760037"/>
                  <a:pt x="1108729" y="750061"/>
                  <a:pt x="1449629" y="740084"/>
                </a:cubicBezTo>
                <a:close/>
                <a:moveTo>
                  <a:pt x="3624059" y="670670"/>
                </a:moveTo>
                <a:lnTo>
                  <a:pt x="3624059" y="895315"/>
                </a:lnTo>
                <a:lnTo>
                  <a:pt x="3522378" y="899081"/>
                </a:lnTo>
                <a:cubicBezTo>
                  <a:pt x="3437789" y="900952"/>
                  <a:pt x="3352564" y="902199"/>
                  <a:pt x="3266067" y="904693"/>
                </a:cubicBezTo>
                <a:cubicBezTo>
                  <a:pt x="2823405" y="919657"/>
                  <a:pt x="2380744" y="934621"/>
                  <a:pt x="1938083" y="949586"/>
                </a:cubicBezTo>
                <a:cubicBezTo>
                  <a:pt x="1902466" y="949586"/>
                  <a:pt x="1866850" y="949586"/>
                  <a:pt x="1815969" y="949586"/>
                </a:cubicBezTo>
                <a:cubicBezTo>
                  <a:pt x="1826146" y="864788"/>
                  <a:pt x="1831234" y="804930"/>
                  <a:pt x="1841410" y="735096"/>
                </a:cubicBezTo>
                <a:cubicBezTo>
                  <a:pt x="1892290" y="735096"/>
                  <a:pt x="1927907" y="735096"/>
                  <a:pt x="1963523" y="735096"/>
                </a:cubicBezTo>
                <a:cubicBezTo>
                  <a:pt x="2136517" y="730108"/>
                  <a:pt x="2309511" y="735096"/>
                  <a:pt x="2482505" y="725120"/>
                </a:cubicBezTo>
                <a:cubicBezTo>
                  <a:pt x="2741996" y="715144"/>
                  <a:pt x="2996399" y="685215"/>
                  <a:pt x="3255890" y="675238"/>
                </a:cubicBezTo>
                <a:cubicBezTo>
                  <a:pt x="3347476" y="670250"/>
                  <a:pt x="3440333" y="670250"/>
                  <a:pt x="3533190" y="670874"/>
                </a:cubicBezTo>
                <a:close/>
                <a:moveTo>
                  <a:pt x="1681136" y="415232"/>
                </a:moveTo>
                <a:cubicBezTo>
                  <a:pt x="1781307" y="410556"/>
                  <a:pt x="1784169" y="428326"/>
                  <a:pt x="1749825" y="645310"/>
                </a:cubicBezTo>
                <a:cubicBezTo>
                  <a:pt x="1749825" y="650298"/>
                  <a:pt x="1744737" y="655286"/>
                  <a:pt x="1744737" y="655286"/>
                </a:cubicBezTo>
                <a:cubicBezTo>
                  <a:pt x="1439453" y="670250"/>
                  <a:pt x="1139257" y="695191"/>
                  <a:pt x="839062" y="700179"/>
                </a:cubicBezTo>
                <a:cubicBezTo>
                  <a:pt x="658436" y="702673"/>
                  <a:pt x="479082" y="700179"/>
                  <a:pt x="299728" y="697062"/>
                </a:cubicBezTo>
                <a:lnTo>
                  <a:pt x="0" y="693250"/>
                </a:lnTo>
                <a:lnTo>
                  <a:pt x="0" y="457750"/>
                </a:lnTo>
                <a:lnTo>
                  <a:pt x="419297" y="443290"/>
                </a:lnTo>
                <a:cubicBezTo>
                  <a:pt x="588475" y="437055"/>
                  <a:pt x="757653" y="430820"/>
                  <a:pt x="925559" y="425832"/>
                </a:cubicBezTo>
                <a:cubicBezTo>
                  <a:pt x="1134169" y="420844"/>
                  <a:pt x="1342780" y="420844"/>
                  <a:pt x="1546302" y="420844"/>
                </a:cubicBezTo>
                <a:cubicBezTo>
                  <a:pt x="1603543" y="420844"/>
                  <a:pt x="1647746" y="416791"/>
                  <a:pt x="1681136" y="415232"/>
                </a:cubicBezTo>
                <a:close/>
                <a:moveTo>
                  <a:pt x="1846498" y="405879"/>
                </a:moveTo>
                <a:cubicBezTo>
                  <a:pt x="2174678" y="405879"/>
                  <a:pt x="2500314" y="405879"/>
                  <a:pt x="2825313" y="405879"/>
                </a:cubicBezTo>
                <a:lnTo>
                  <a:pt x="3624059" y="405879"/>
                </a:lnTo>
                <a:lnTo>
                  <a:pt x="3624059" y="603991"/>
                </a:lnTo>
                <a:lnTo>
                  <a:pt x="3528102" y="608522"/>
                </a:lnTo>
                <a:cubicBezTo>
                  <a:pt x="3435245" y="614134"/>
                  <a:pt x="3342388" y="620369"/>
                  <a:pt x="3250802" y="625357"/>
                </a:cubicBezTo>
                <a:cubicBezTo>
                  <a:pt x="2976047" y="640321"/>
                  <a:pt x="2701292" y="655286"/>
                  <a:pt x="2426537" y="665262"/>
                </a:cubicBezTo>
                <a:cubicBezTo>
                  <a:pt x="2233190" y="670250"/>
                  <a:pt x="2039844" y="665262"/>
                  <a:pt x="1846498" y="665262"/>
                </a:cubicBezTo>
                <a:cubicBezTo>
                  <a:pt x="1846498" y="575476"/>
                  <a:pt x="1846498" y="495666"/>
                  <a:pt x="1846498" y="405879"/>
                </a:cubicBezTo>
                <a:close/>
                <a:moveTo>
                  <a:pt x="1518318" y="174555"/>
                </a:moveTo>
                <a:cubicBezTo>
                  <a:pt x="1581919" y="175178"/>
                  <a:pt x="1645520" y="176425"/>
                  <a:pt x="1709120" y="176425"/>
                </a:cubicBezTo>
                <a:cubicBezTo>
                  <a:pt x="1770177" y="176425"/>
                  <a:pt x="1785441" y="211342"/>
                  <a:pt x="1770177" y="256236"/>
                </a:cubicBezTo>
                <a:cubicBezTo>
                  <a:pt x="1760001" y="286164"/>
                  <a:pt x="1729472" y="326069"/>
                  <a:pt x="1704032" y="326069"/>
                </a:cubicBezTo>
                <a:cubicBezTo>
                  <a:pt x="1581919" y="341034"/>
                  <a:pt x="1459805" y="346022"/>
                  <a:pt x="1337692" y="351010"/>
                </a:cubicBezTo>
                <a:cubicBezTo>
                  <a:pt x="956087" y="355998"/>
                  <a:pt x="574483" y="360986"/>
                  <a:pt x="192878" y="370963"/>
                </a:cubicBezTo>
                <a:cubicBezTo>
                  <a:pt x="139454" y="370963"/>
                  <a:pt x="86029" y="373457"/>
                  <a:pt x="33241" y="377198"/>
                </a:cubicBezTo>
                <a:lnTo>
                  <a:pt x="0" y="380124"/>
                </a:lnTo>
                <a:lnTo>
                  <a:pt x="0" y="243084"/>
                </a:lnTo>
                <a:lnTo>
                  <a:pt x="50413" y="236283"/>
                </a:lnTo>
                <a:cubicBezTo>
                  <a:pt x="477810" y="216330"/>
                  <a:pt x="900119" y="196378"/>
                  <a:pt x="1327516" y="176425"/>
                </a:cubicBezTo>
                <a:cubicBezTo>
                  <a:pt x="1391117" y="173931"/>
                  <a:pt x="1454717" y="173931"/>
                  <a:pt x="1518318" y="174555"/>
                </a:cubicBezTo>
                <a:close/>
                <a:moveTo>
                  <a:pt x="3624059" y="141797"/>
                </a:moveTo>
                <a:lnTo>
                  <a:pt x="3624059" y="326407"/>
                </a:lnTo>
                <a:lnTo>
                  <a:pt x="2818317" y="337916"/>
                </a:lnTo>
                <a:cubicBezTo>
                  <a:pt x="2542290" y="341034"/>
                  <a:pt x="2266263" y="343528"/>
                  <a:pt x="1988963" y="346022"/>
                </a:cubicBezTo>
                <a:cubicBezTo>
                  <a:pt x="1943171" y="346022"/>
                  <a:pt x="1897378" y="336045"/>
                  <a:pt x="1851586" y="326069"/>
                </a:cubicBezTo>
                <a:cubicBezTo>
                  <a:pt x="1871938" y="181414"/>
                  <a:pt x="1871938" y="181414"/>
                  <a:pt x="2004228" y="176425"/>
                </a:cubicBezTo>
                <a:cubicBezTo>
                  <a:pt x="2044932" y="176425"/>
                  <a:pt x="2085637" y="166449"/>
                  <a:pt x="2126341" y="166449"/>
                </a:cubicBezTo>
                <a:cubicBezTo>
                  <a:pt x="2614795" y="161461"/>
                  <a:pt x="3098160" y="161461"/>
                  <a:pt x="3586614" y="151484"/>
                </a:cubicBezTo>
                <a:close/>
                <a:moveTo>
                  <a:pt x="1876182" y="0"/>
                </a:moveTo>
                <a:lnTo>
                  <a:pt x="3624059" y="0"/>
                </a:lnTo>
                <a:lnTo>
                  <a:pt x="3624059" y="87887"/>
                </a:lnTo>
                <a:lnTo>
                  <a:pt x="3591702" y="76663"/>
                </a:lnTo>
                <a:cubicBezTo>
                  <a:pt x="3189746" y="86639"/>
                  <a:pt x="2787789" y="96615"/>
                  <a:pt x="2390920" y="106591"/>
                </a:cubicBezTo>
                <a:cubicBezTo>
                  <a:pt x="2217926" y="111580"/>
                  <a:pt x="2044932" y="106591"/>
                  <a:pt x="1866850" y="106591"/>
                </a:cubicBezTo>
                <a:cubicBezTo>
                  <a:pt x="1869394" y="74169"/>
                  <a:pt x="1871938" y="45487"/>
                  <a:pt x="1874482" y="18052"/>
                </a:cubicBezTo>
                <a:close/>
                <a:moveTo>
                  <a:pt x="0" y="0"/>
                </a:moveTo>
                <a:lnTo>
                  <a:pt x="1773185" y="0"/>
                </a:lnTo>
                <a:lnTo>
                  <a:pt x="1775265" y="11817"/>
                </a:lnTo>
                <a:cubicBezTo>
                  <a:pt x="1775265" y="96615"/>
                  <a:pt x="1724384" y="91627"/>
                  <a:pt x="1668416" y="96615"/>
                </a:cubicBezTo>
                <a:cubicBezTo>
                  <a:pt x="1510686" y="101603"/>
                  <a:pt x="1347868" y="106591"/>
                  <a:pt x="1190138" y="111580"/>
                </a:cubicBezTo>
                <a:cubicBezTo>
                  <a:pt x="864502" y="126544"/>
                  <a:pt x="533778" y="141508"/>
                  <a:pt x="208143" y="156473"/>
                </a:cubicBezTo>
                <a:cubicBezTo>
                  <a:pt x="157262" y="158967"/>
                  <a:pt x="106381" y="160214"/>
                  <a:pt x="55501" y="162085"/>
                </a:cubicBezTo>
                <a:lnTo>
                  <a:pt x="0" y="165485"/>
                </a:lnTo>
                <a:close/>
              </a:path>
            </a:pathLst>
          </a:cu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sp>
        <p:nvSpPr>
          <p:cNvPr id="3" name="Slide Number Placeholder 3">
            <a:extLst>
              <a:ext uri="{FF2B5EF4-FFF2-40B4-BE49-F238E27FC236}">
                <a16:creationId xmlns:a16="http://schemas.microsoft.com/office/drawing/2014/main" id="{2F6CFCFB-8602-C6BD-0EF8-15E027517A49}"/>
              </a:ext>
            </a:extLst>
          </p:cNvPr>
          <p:cNvSpPr>
            <a:spLocks noGrp="1"/>
          </p:cNvSpPr>
          <p:nvPr>
            <p:ph type="sldNum" sz="quarter" idx="10"/>
          </p:nvPr>
        </p:nvSpPr>
        <p:spPr>
          <a:xfrm>
            <a:off x="228398" y="6353021"/>
            <a:ext cx="1112520" cy="369570"/>
          </a:xfrm>
        </p:spPr>
        <p:txBody>
          <a:bodyPr/>
          <a:lstStyle>
            <a:lvl1pPr algn="l">
              <a:defRPr>
                <a:solidFill>
                  <a:schemeClr val="bg1"/>
                </a:solidFill>
              </a:defRPr>
            </a:lvl1pPr>
          </a:lstStyle>
          <a:p>
            <a:fld id="{2D276522-3524-4B3D-BDE3-A501F94C1AC4}" type="slidenum">
              <a:rPr lang="en-US" smtClean="0"/>
              <a:pPr/>
              <a:t>‹#›</a:t>
            </a:fld>
            <a:endParaRPr lang="en-US" dirty="0"/>
          </a:p>
        </p:txBody>
      </p:sp>
      <p:pic>
        <p:nvPicPr>
          <p:cNvPr id="4" name="Picture 3" descr="A picture containing logo&#10;&#10;Description automatically generated">
            <a:extLst>
              <a:ext uri="{FF2B5EF4-FFF2-40B4-BE49-F238E27FC236}">
                <a16:creationId xmlns:a16="http://schemas.microsoft.com/office/drawing/2014/main" id="{9CFB62B8-6A5C-8CD8-5527-3EC8419CF45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27360" y="5826523"/>
            <a:ext cx="1234440" cy="822960"/>
          </a:xfrm>
          <a:prstGeom prst="rect">
            <a:avLst/>
          </a:prstGeom>
        </p:spPr>
      </p:pic>
    </p:spTree>
    <p:custDataLst>
      <p:tags r:id="rId1"/>
    </p:custDataLst>
    <p:extLst>
      <p:ext uri="{BB962C8B-B14F-4D97-AF65-F5344CB8AC3E}">
        <p14:creationId xmlns:p14="http://schemas.microsoft.com/office/powerpoint/2010/main" val="29360525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A777B-96B7-4CF4-AC71-BCC5C3A785D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9A2C8F39-BD5C-4F22-9B34-98C00A08440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516713-22FC-4A39-BD3F-CE83A384B7C8}"/>
              </a:ext>
            </a:extLst>
          </p:cNvPr>
          <p:cNvSpPr>
            <a:spLocks noGrp="1"/>
          </p:cNvSpPr>
          <p:nvPr>
            <p:ph sz="half" idx="2"/>
          </p:nvPr>
        </p:nvSpPr>
        <p:spPr>
          <a:xfrm>
            <a:off x="839788" y="2505075"/>
            <a:ext cx="5157787" cy="3684588"/>
          </a:xfrm>
          <a:prstGeom prst="rect">
            <a:avLst/>
          </a:prstGeom>
        </p:spPr>
        <p:txBody>
          <a:bodyPr/>
          <a:lstStyle>
            <a:lvl1pPr>
              <a:defRPr>
                <a:solidFill>
                  <a:schemeClr val="accent4">
                    <a:lumMod val="10000"/>
                  </a:schemeClr>
                </a:solidFill>
              </a:defRPr>
            </a:lvl1pPr>
            <a:lvl2pPr>
              <a:defRPr>
                <a:solidFill>
                  <a:schemeClr val="accent4">
                    <a:lumMod val="10000"/>
                  </a:schemeClr>
                </a:solidFill>
              </a:defRPr>
            </a:lvl2pPr>
            <a:lvl3pPr>
              <a:defRPr>
                <a:solidFill>
                  <a:schemeClr val="accent4">
                    <a:lumMod val="10000"/>
                  </a:schemeClr>
                </a:solidFill>
              </a:defRPr>
            </a:lvl3pPr>
            <a:lvl4pPr>
              <a:defRPr>
                <a:solidFill>
                  <a:schemeClr val="accent4">
                    <a:lumMod val="10000"/>
                  </a:schemeClr>
                </a:solidFill>
              </a:defRPr>
            </a:lvl4pPr>
            <a:lvl5pPr>
              <a:defRPr>
                <a:solidFill>
                  <a:schemeClr val="accent4">
                    <a:lumMod val="1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E581BAA-F455-4582-A5C1-636DB59F82F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55CD15-5557-4FB0-9882-FDB619E5D1AD}"/>
              </a:ext>
            </a:extLst>
          </p:cNvPr>
          <p:cNvSpPr>
            <a:spLocks noGrp="1"/>
          </p:cNvSpPr>
          <p:nvPr>
            <p:ph sz="quarter" idx="4"/>
          </p:nvPr>
        </p:nvSpPr>
        <p:spPr>
          <a:xfrm>
            <a:off x="6172200" y="2505075"/>
            <a:ext cx="5183188" cy="3684588"/>
          </a:xfrm>
          <a:prstGeom prst="rect">
            <a:avLst/>
          </a:prstGeom>
        </p:spPr>
        <p:txBody>
          <a:bodyPr/>
          <a:lstStyle>
            <a:lvl1pPr>
              <a:defRPr>
                <a:solidFill>
                  <a:schemeClr val="accent4">
                    <a:lumMod val="10000"/>
                  </a:schemeClr>
                </a:solidFill>
              </a:defRPr>
            </a:lvl1pPr>
            <a:lvl2pPr>
              <a:defRPr>
                <a:solidFill>
                  <a:schemeClr val="accent4">
                    <a:lumMod val="10000"/>
                  </a:schemeClr>
                </a:solidFill>
              </a:defRPr>
            </a:lvl2pPr>
            <a:lvl3pPr>
              <a:defRPr>
                <a:solidFill>
                  <a:schemeClr val="accent4">
                    <a:lumMod val="10000"/>
                  </a:schemeClr>
                </a:solidFill>
              </a:defRPr>
            </a:lvl3pPr>
            <a:lvl4pPr>
              <a:defRPr>
                <a:solidFill>
                  <a:schemeClr val="accent4">
                    <a:lumMod val="10000"/>
                  </a:schemeClr>
                </a:solidFill>
              </a:defRPr>
            </a:lvl4pPr>
            <a:lvl5pPr>
              <a:defRPr>
                <a:solidFill>
                  <a:schemeClr val="accent4">
                    <a:lumMod val="1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3">
            <a:extLst>
              <a:ext uri="{FF2B5EF4-FFF2-40B4-BE49-F238E27FC236}">
                <a16:creationId xmlns:a16="http://schemas.microsoft.com/office/drawing/2014/main" id="{005C4951-6617-75B9-BBC2-DB0B9514DC0E}"/>
              </a:ext>
            </a:extLst>
          </p:cNvPr>
          <p:cNvSpPr>
            <a:spLocks noGrp="1"/>
          </p:cNvSpPr>
          <p:nvPr>
            <p:ph type="sldNum" sz="quarter" idx="10"/>
          </p:nvPr>
        </p:nvSpPr>
        <p:spPr>
          <a:xfrm>
            <a:off x="228398" y="6353021"/>
            <a:ext cx="1112520" cy="369570"/>
          </a:xfrm>
        </p:spPr>
        <p:txBody>
          <a:bodyPr/>
          <a:lstStyle>
            <a:lvl1pPr algn="l">
              <a:defRPr>
                <a:solidFill>
                  <a:schemeClr val="accent4">
                    <a:lumMod val="10000"/>
                  </a:schemeClr>
                </a:solidFill>
              </a:defRPr>
            </a:lvl1pPr>
          </a:lstStyle>
          <a:p>
            <a:fld id="{2D276522-3524-4B3D-BDE3-A501F94C1AC4}" type="slidenum">
              <a:rPr lang="en-US" smtClean="0"/>
              <a:pPr/>
              <a:t>‹#›</a:t>
            </a:fld>
            <a:endParaRPr lang="en-US" dirty="0"/>
          </a:p>
        </p:txBody>
      </p:sp>
      <p:pic>
        <p:nvPicPr>
          <p:cNvPr id="9" name="Picture 8" descr="A picture containing logo&#10;&#10;Description automatically generated">
            <a:extLst>
              <a:ext uri="{FF2B5EF4-FFF2-40B4-BE49-F238E27FC236}">
                <a16:creationId xmlns:a16="http://schemas.microsoft.com/office/drawing/2014/main" id="{477A1064-C82E-92D7-2C44-B3C90BB529C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27360" y="5826523"/>
            <a:ext cx="1234440" cy="822960"/>
          </a:xfrm>
          <a:prstGeom prst="rect">
            <a:avLst/>
          </a:prstGeom>
        </p:spPr>
      </p:pic>
    </p:spTree>
    <p:custDataLst>
      <p:tags r:id="rId1"/>
    </p:custDataLst>
    <p:extLst>
      <p:ext uri="{BB962C8B-B14F-4D97-AF65-F5344CB8AC3E}">
        <p14:creationId xmlns:p14="http://schemas.microsoft.com/office/powerpoint/2010/main" val="23030680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420AD-A0CC-4A7E-B909-2DAB86610A3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F770B2B-0BEC-4D70-823C-31A173DF9093}"/>
              </a:ext>
            </a:extLst>
          </p:cNvPr>
          <p:cNvSpPr>
            <a:spLocks noGrp="1"/>
          </p:cNvSpPr>
          <p:nvPr>
            <p:ph idx="1"/>
          </p:nvPr>
        </p:nvSpPr>
        <p:spPr>
          <a:xfrm>
            <a:off x="838200" y="1825625"/>
            <a:ext cx="10515600" cy="4351338"/>
          </a:xfrm>
          <a:prstGeom prst="rect">
            <a:avLst/>
          </a:prstGeom>
        </p:spPr>
        <p:txBody>
          <a:bodyPr/>
          <a:lstStyle>
            <a:lvl1pPr>
              <a:defRPr>
                <a:solidFill>
                  <a:schemeClr val="accent4">
                    <a:lumMod val="10000"/>
                  </a:schemeClr>
                </a:solidFill>
              </a:defRPr>
            </a:lvl1pPr>
            <a:lvl2pPr>
              <a:defRPr>
                <a:solidFill>
                  <a:schemeClr val="accent4">
                    <a:lumMod val="10000"/>
                  </a:schemeClr>
                </a:solidFill>
              </a:defRPr>
            </a:lvl2pPr>
            <a:lvl3pPr>
              <a:defRPr>
                <a:solidFill>
                  <a:schemeClr val="accent4">
                    <a:lumMod val="10000"/>
                  </a:schemeClr>
                </a:solidFill>
              </a:defRPr>
            </a:lvl3pPr>
            <a:lvl4pPr>
              <a:defRPr>
                <a:solidFill>
                  <a:schemeClr val="accent4">
                    <a:lumMod val="10000"/>
                  </a:schemeClr>
                </a:solidFill>
              </a:defRPr>
            </a:lvl4pPr>
            <a:lvl5pPr>
              <a:defRPr>
                <a:solidFill>
                  <a:schemeClr val="accent4">
                    <a:lumMod val="1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a:extLst>
              <a:ext uri="{FF2B5EF4-FFF2-40B4-BE49-F238E27FC236}">
                <a16:creationId xmlns:a16="http://schemas.microsoft.com/office/drawing/2014/main" id="{515EB302-690F-B1C9-EEC0-17F62D12B2A1}"/>
              </a:ext>
            </a:extLst>
          </p:cNvPr>
          <p:cNvSpPr>
            <a:spLocks noGrp="1"/>
          </p:cNvSpPr>
          <p:nvPr>
            <p:ph type="sldNum" sz="quarter" idx="10"/>
          </p:nvPr>
        </p:nvSpPr>
        <p:spPr>
          <a:xfrm>
            <a:off x="228398" y="6353021"/>
            <a:ext cx="1112520" cy="369570"/>
          </a:xfrm>
        </p:spPr>
        <p:txBody>
          <a:bodyPr/>
          <a:lstStyle>
            <a:lvl1pPr algn="l">
              <a:defRPr>
                <a:solidFill>
                  <a:schemeClr val="accent4">
                    <a:lumMod val="10000"/>
                  </a:schemeClr>
                </a:solidFill>
              </a:defRPr>
            </a:lvl1pPr>
          </a:lstStyle>
          <a:p>
            <a:fld id="{2D276522-3524-4B3D-BDE3-A501F94C1AC4}" type="slidenum">
              <a:rPr lang="en-US" smtClean="0"/>
              <a:pPr/>
              <a:t>‹#›</a:t>
            </a:fld>
            <a:endParaRPr lang="en-US" dirty="0"/>
          </a:p>
        </p:txBody>
      </p:sp>
      <p:pic>
        <p:nvPicPr>
          <p:cNvPr id="6" name="Picture 5" descr="A picture containing logo&#10;&#10;Description automatically generated">
            <a:extLst>
              <a:ext uri="{FF2B5EF4-FFF2-40B4-BE49-F238E27FC236}">
                <a16:creationId xmlns:a16="http://schemas.microsoft.com/office/drawing/2014/main" id="{66F6E3ED-B857-625B-FE1F-00425E76978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27360" y="5826523"/>
            <a:ext cx="1234440" cy="822960"/>
          </a:xfrm>
          <a:prstGeom prst="rect">
            <a:avLst/>
          </a:prstGeom>
        </p:spPr>
      </p:pic>
    </p:spTree>
    <p:custDataLst>
      <p:tags r:id="rId1"/>
    </p:custDataLst>
    <p:extLst>
      <p:ext uri="{BB962C8B-B14F-4D97-AF65-F5344CB8AC3E}">
        <p14:creationId xmlns:p14="http://schemas.microsoft.com/office/powerpoint/2010/main" val="6104489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 slide">
    <p:bg>
      <p:bgPr>
        <a:solidFill>
          <a:schemeClr val="bg2"/>
        </a:solidFill>
        <a:effectLst/>
      </p:bgPr>
    </p:bg>
    <p:spTree>
      <p:nvGrpSpPr>
        <p:cNvPr id="1" name=""/>
        <p:cNvGrpSpPr/>
        <p:nvPr/>
      </p:nvGrpSpPr>
      <p:grpSpPr>
        <a:xfrm>
          <a:off x="0" y="0"/>
          <a:ext cx="0" cy="0"/>
          <a:chOff x="0" y="0"/>
          <a:chExt cx="0" cy="0"/>
        </a:xfrm>
      </p:grpSpPr>
      <p:sp>
        <p:nvSpPr>
          <p:cNvPr id="3" name="Freeform 8">
            <a:extLst>
              <a:ext uri="{FF2B5EF4-FFF2-40B4-BE49-F238E27FC236}">
                <a16:creationId xmlns:a16="http://schemas.microsoft.com/office/drawing/2014/main" id="{4F714756-0D86-461D-8B1D-F5FA70FBE09F}"/>
              </a:ext>
            </a:extLst>
          </p:cNvPr>
          <p:cNvSpPr>
            <a:spLocks/>
          </p:cNvSpPr>
          <p:nvPr userDrawn="1"/>
        </p:nvSpPr>
        <p:spPr bwMode="auto">
          <a:xfrm rot="1079967">
            <a:off x="4363019" y="-845249"/>
            <a:ext cx="2694690" cy="4794042"/>
          </a:xfrm>
          <a:custGeom>
            <a:avLst/>
            <a:gdLst>
              <a:gd name="T0" fmla="*/ 637 w 1217"/>
              <a:gd name="T1" fmla="*/ 2152 h 2162"/>
              <a:gd name="T2" fmla="*/ 507 w 1217"/>
              <a:gd name="T3" fmla="*/ 2155 h 2162"/>
              <a:gd name="T4" fmla="*/ 21 w 1217"/>
              <a:gd name="T5" fmla="*/ 1636 h 2162"/>
              <a:gd name="T6" fmla="*/ 393 w 1217"/>
              <a:gd name="T7" fmla="*/ 256 h 2162"/>
              <a:gd name="T8" fmla="*/ 781 w 1217"/>
              <a:gd name="T9" fmla="*/ 700 h 2162"/>
              <a:gd name="T10" fmla="*/ 1153 w 1217"/>
              <a:gd name="T11" fmla="*/ 1372 h 2162"/>
              <a:gd name="T12" fmla="*/ 921 w 1217"/>
              <a:gd name="T13" fmla="*/ 2104 h 2162"/>
              <a:gd name="T14" fmla="*/ 637 w 1217"/>
              <a:gd name="T15" fmla="*/ 2152 h 21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7" h="2162">
                <a:moveTo>
                  <a:pt x="637" y="2152"/>
                </a:moveTo>
                <a:cubicBezTo>
                  <a:pt x="594" y="2152"/>
                  <a:pt x="550" y="2153"/>
                  <a:pt x="507" y="2155"/>
                </a:cubicBezTo>
                <a:cubicBezTo>
                  <a:pt x="296" y="2162"/>
                  <a:pt x="0" y="2099"/>
                  <a:pt x="21" y="1636"/>
                </a:cubicBezTo>
                <a:cubicBezTo>
                  <a:pt x="45" y="1108"/>
                  <a:pt x="197" y="512"/>
                  <a:pt x="393" y="256"/>
                </a:cubicBezTo>
                <a:cubicBezTo>
                  <a:pt x="589" y="0"/>
                  <a:pt x="781" y="632"/>
                  <a:pt x="781" y="700"/>
                </a:cubicBezTo>
                <a:cubicBezTo>
                  <a:pt x="781" y="768"/>
                  <a:pt x="1089" y="1104"/>
                  <a:pt x="1153" y="1372"/>
                </a:cubicBezTo>
                <a:cubicBezTo>
                  <a:pt x="1217" y="1640"/>
                  <a:pt x="1153" y="2044"/>
                  <a:pt x="921" y="2104"/>
                </a:cubicBezTo>
                <a:cubicBezTo>
                  <a:pt x="778" y="2141"/>
                  <a:pt x="687" y="2153"/>
                  <a:pt x="637" y="2152"/>
                </a:cubicBezTo>
                <a:close/>
              </a:path>
            </a:pathLst>
          </a:custGeom>
          <a:solidFill>
            <a:schemeClr val="accent5">
              <a:lumMod val="40000"/>
              <a:lumOff val="60000"/>
              <a:alpha val="20000"/>
            </a:schemeClr>
          </a:solidFill>
          <a:ln>
            <a:noFill/>
          </a:ln>
        </p:spPr>
        <p:txBody>
          <a:bodyPr vert="horz" wrap="square" lIns="91440" tIns="45720" rIns="91440" bIns="45720" numCol="1" anchor="t" anchorCtr="0" compatLnSpc="1">
            <a:prstTxWarp prst="textNoShape">
              <a:avLst/>
            </a:prstTxWarp>
          </a:bodyPr>
          <a:lstStyle/>
          <a:p>
            <a:endParaRPr lang="ru-RU"/>
          </a:p>
        </p:txBody>
      </p:sp>
      <p:sp>
        <p:nvSpPr>
          <p:cNvPr id="9" name="Рисунок 8">
            <a:extLst>
              <a:ext uri="{FF2B5EF4-FFF2-40B4-BE49-F238E27FC236}">
                <a16:creationId xmlns:a16="http://schemas.microsoft.com/office/drawing/2014/main" id="{F9A286DF-D58C-4005-A546-FCD532E70AC3}"/>
              </a:ext>
            </a:extLst>
          </p:cNvPr>
          <p:cNvSpPr>
            <a:spLocks noGrp="1"/>
          </p:cNvSpPr>
          <p:nvPr>
            <p:ph type="pic" sz="quarter" idx="10" hasCustomPrompt="1"/>
          </p:nvPr>
        </p:nvSpPr>
        <p:spPr>
          <a:xfrm>
            <a:off x="11678" y="0"/>
            <a:ext cx="4447856" cy="6858000"/>
          </a:xfrm>
          <a:custGeom>
            <a:avLst/>
            <a:gdLst>
              <a:gd name="connsiteX0" fmla="*/ 0 w 4447856"/>
              <a:gd name="connsiteY0" fmla="*/ 0 h 6858000"/>
              <a:gd name="connsiteX1" fmla="*/ 564399 w 4447856"/>
              <a:gd name="connsiteY1" fmla="*/ 0 h 6858000"/>
              <a:gd name="connsiteX2" fmla="*/ 1090317 w 4447856"/>
              <a:gd name="connsiteY2" fmla="*/ 0 h 6858000"/>
              <a:gd name="connsiteX3" fmla="*/ 1770161 w 4447856"/>
              <a:gd name="connsiteY3" fmla="*/ 0 h 6858000"/>
              <a:gd name="connsiteX4" fmla="*/ 2334561 w 4447856"/>
              <a:gd name="connsiteY4" fmla="*/ 0 h 6858000"/>
              <a:gd name="connsiteX5" fmla="*/ 3014405 w 4447856"/>
              <a:gd name="connsiteY5" fmla="*/ 0 h 6858000"/>
              <a:gd name="connsiteX6" fmla="*/ 3848177 w 4447856"/>
              <a:gd name="connsiteY6" fmla="*/ 0 h 6858000"/>
              <a:gd name="connsiteX7" fmla="*/ 3962956 w 4447856"/>
              <a:gd name="connsiteY7" fmla="*/ 247218 h 6858000"/>
              <a:gd name="connsiteX8" fmla="*/ 4400583 w 4447856"/>
              <a:gd name="connsiteY8" fmla="*/ 2261597 h 6858000"/>
              <a:gd name="connsiteX9" fmla="*/ 3833051 w 4447856"/>
              <a:gd name="connsiteY9" fmla="*/ 6771614 h 6858000"/>
              <a:gd name="connsiteX10" fmla="*/ 3789463 w 4447856"/>
              <a:gd name="connsiteY10" fmla="*/ 6858000 h 6858000"/>
              <a:gd name="connsiteX11" fmla="*/ 3271570 w 4447856"/>
              <a:gd name="connsiteY11" fmla="*/ 6858000 h 6858000"/>
              <a:gd name="connsiteX12" fmla="*/ 2564203 w 4447856"/>
              <a:gd name="connsiteY12" fmla="*/ 6858000 h 6858000"/>
              <a:gd name="connsiteX13" fmla="*/ 1932626 w 4447856"/>
              <a:gd name="connsiteY13" fmla="*/ 6858000 h 6858000"/>
              <a:gd name="connsiteX14" fmla="*/ 1414733 w 4447856"/>
              <a:gd name="connsiteY14" fmla="*/ 6858000 h 6858000"/>
              <a:gd name="connsiteX15" fmla="*/ 783156 w 4447856"/>
              <a:gd name="connsiteY15" fmla="*/ 6858000 h 6858000"/>
              <a:gd name="connsiteX16" fmla="*/ 0 w 4447856"/>
              <a:gd name="connsiteY16" fmla="*/ 6858000 h 6858000"/>
              <a:gd name="connsiteX17" fmla="*/ 0 w 4447856"/>
              <a:gd name="connsiteY17" fmla="*/ 6240780 h 6858000"/>
              <a:gd name="connsiteX18" fmla="*/ 0 w 4447856"/>
              <a:gd name="connsiteY18" fmla="*/ 5554980 h 6858000"/>
              <a:gd name="connsiteX19" fmla="*/ 0 w 4447856"/>
              <a:gd name="connsiteY19" fmla="*/ 5074920 h 6858000"/>
              <a:gd name="connsiteX20" fmla="*/ 0 w 4447856"/>
              <a:gd name="connsiteY20" fmla="*/ 4251960 h 6858000"/>
              <a:gd name="connsiteX21" fmla="*/ 0 w 4447856"/>
              <a:gd name="connsiteY21" fmla="*/ 3566160 h 6858000"/>
              <a:gd name="connsiteX22" fmla="*/ 0 w 4447856"/>
              <a:gd name="connsiteY22" fmla="*/ 2743200 h 6858000"/>
              <a:gd name="connsiteX23" fmla="*/ 0 w 4447856"/>
              <a:gd name="connsiteY23" fmla="*/ 2125980 h 6858000"/>
              <a:gd name="connsiteX24" fmla="*/ 0 w 4447856"/>
              <a:gd name="connsiteY24" fmla="*/ 1577340 h 6858000"/>
              <a:gd name="connsiteX25" fmla="*/ 0 w 4447856"/>
              <a:gd name="connsiteY25" fmla="*/ 891540 h 6858000"/>
              <a:gd name="connsiteX26" fmla="*/ 0 w 4447856"/>
              <a:gd name="connsiteY2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447856" h="6858000" fill="none" extrusionOk="0">
                <a:moveTo>
                  <a:pt x="0" y="0"/>
                </a:moveTo>
                <a:cubicBezTo>
                  <a:pt x="259984" y="-178"/>
                  <a:pt x="400677" y="755"/>
                  <a:pt x="564399" y="0"/>
                </a:cubicBezTo>
                <a:cubicBezTo>
                  <a:pt x="728121" y="-755"/>
                  <a:pt x="954314" y="-12915"/>
                  <a:pt x="1090317" y="0"/>
                </a:cubicBezTo>
                <a:cubicBezTo>
                  <a:pt x="1226320" y="12915"/>
                  <a:pt x="1534494" y="-16535"/>
                  <a:pt x="1770161" y="0"/>
                </a:cubicBezTo>
                <a:cubicBezTo>
                  <a:pt x="2005828" y="16535"/>
                  <a:pt x="2204952" y="26644"/>
                  <a:pt x="2334561" y="0"/>
                </a:cubicBezTo>
                <a:cubicBezTo>
                  <a:pt x="2464170" y="-26644"/>
                  <a:pt x="2746855" y="-24634"/>
                  <a:pt x="3014405" y="0"/>
                </a:cubicBezTo>
                <a:cubicBezTo>
                  <a:pt x="3281955" y="24634"/>
                  <a:pt x="3538649" y="17598"/>
                  <a:pt x="3848177" y="0"/>
                </a:cubicBezTo>
                <a:cubicBezTo>
                  <a:pt x="3916833" y="117932"/>
                  <a:pt x="3933633" y="160606"/>
                  <a:pt x="3962956" y="247218"/>
                </a:cubicBezTo>
                <a:cubicBezTo>
                  <a:pt x="4134002" y="620657"/>
                  <a:pt x="4382436" y="1418104"/>
                  <a:pt x="4400583" y="2261597"/>
                </a:cubicBezTo>
                <a:cubicBezTo>
                  <a:pt x="4711806" y="4341124"/>
                  <a:pt x="4356648" y="5743419"/>
                  <a:pt x="3833051" y="6771614"/>
                </a:cubicBezTo>
                <a:cubicBezTo>
                  <a:pt x="3813055" y="6812925"/>
                  <a:pt x="3802911" y="6829775"/>
                  <a:pt x="3789463" y="6858000"/>
                </a:cubicBezTo>
                <a:cubicBezTo>
                  <a:pt x="3603868" y="6875631"/>
                  <a:pt x="3390669" y="6843997"/>
                  <a:pt x="3271570" y="6858000"/>
                </a:cubicBezTo>
                <a:cubicBezTo>
                  <a:pt x="3152471" y="6872003"/>
                  <a:pt x="2850223" y="6827848"/>
                  <a:pt x="2564203" y="6858000"/>
                </a:cubicBezTo>
                <a:cubicBezTo>
                  <a:pt x="2278183" y="6888152"/>
                  <a:pt x="2091868" y="6855556"/>
                  <a:pt x="1932626" y="6858000"/>
                </a:cubicBezTo>
                <a:cubicBezTo>
                  <a:pt x="1773384" y="6860444"/>
                  <a:pt x="1613654" y="6883438"/>
                  <a:pt x="1414733" y="6858000"/>
                </a:cubicBezTo>
                <a:cubicBezTo>
                  <a:pt x="1215812" y="6832562"/>
                  <a:pt x="1022323" y="6864243"/>
                  <a:pt x="783156" y="6858000"/>
                </a:cubicBezTo>
                <a:cubicBezTo>
                  <a:pt x="543989" y="6851757"/>
                  <a:pt x="363667" y="6866715"/>
                  <a:pt x="0" y="6858000"/>
                </a:cubicBezTo>
                <a:cubicBezTo>
                  <a:pt x="6664" y="6561931"/>
                  <a:pt x="-25277" y="6440449"/>
                  <a:pt x="0" y="6240780"/>
                </a:cubicBezTo>
                <a:cubicBezTo>
                  <a:pt x="25277" y="6041111"/>
                  <a:pt x="-9567" y="5757010"/>
                  <a:pt x="0" y="5554980"/>
                </a:cubicBezTo>
                <a:cubicBezTo>
                  <a:pt x="9567" y="5352950"/>
                  <a:pt x="-23440" y="5266049"/>
                  <a:pt x="0" y="5074920"/>
                </a:cubicBezTo>
                <a:cubicBezTo>
                  <a:pt x="23440" y="4883791"/>
                  <a:pt x="11423" y="4527045"/>
                  <a:pt x="0" y="4251960"/>
                </a:cubicBezTo>
                <a:cubicBezTo>
                  <a:pt x="-11423" y="3976875"/>
                  <a:pt x="-3800" y="3811571"/>
                  <a:pt x="0" y="3566160"/>
                </a:cubicBezTo>
                <a:cubicBezTo>
                  <a:pt x="3800" y="3320749"/>
                  <a:pt x="-8468" y="3027510"/>
                  <a:pt x="0" y="2743200"/>
                </a:cubicBezTo>
                <a:cubicBezTo>
                  <a:pt x="8468" y="2458890"/>
                  <a:pt x="6139" y="2267323"/>
                  <a:pt x="0" y="2125980"/>
                </a:cubicBezTo>
                <a:cubicBezTo>
                  <a:pt x="-6139" y="1984637"/>
                  <a:pt x="-11567" y="1729091"/>
                  <a:pt x="0" y="1577340"/>
                </a:cubicBezTo>
                <a:cubicBezTo>
                  <a:pt x="11567" y="1425589"/>
                  <a:pt x="-17473" y="1200043"/>
                  <a:pt x="0" y="891540"/>
                </a:cubicBezTo>
                <a:cubicBezTo>
                  <a:pt x="17473" y="583037"/>
                  <a:pt x="-28638" y="391518"/>
                  <a:pt x="0" y="0"/>
                </a:cubicBezTo>
                <a:close/>
              </a:path>
              <a:path w="4447856" h="6858000" stroke="0" extrusionOk="0">
                <a:moveTo>
                  <a:pt x="0" y="0"/>
                </a:moveTo>
                <a:cubicBezTo>
                  <a:pt x="260382" y="-28050"/>
                  <a:pt x="445613" y="-741"/>
                  <a:pt x="602881" y="0"/>
                </a:cubicBezTo>
                <a:cubicBezTo>
                  <a:pt x="760149" y="741"/>
                  <a:pt x="919556" y="26252"/>
                  <a:pt x="1128799" y="0"/>
                </a:cubicBezTo>
                <a:cubicBezTo>
                  <a:pt x="1338042" y="-26252"/>
                  <a:pt x="1515386" y="-27837"/>
                  <a:pt x="1847125" y="0"/>
                </a:cubicBezTo>
                <a:cubicBezTo>
                  <a:pt x="2178864" y="27837"/>
                  <a:pt x="2303680" y="-11325"/>
                  <a:pt x="2450006" y="0"/>
                </a:cubicBezTo>
                <a:cubicBezTo>
                  <a:pt x="2596332" y="11325"/>
                  <a:pt x="2782617" y="-17739"/>
                  <a:pt x="3052887" y="0"/>
                </a:cubicBezTo>
                <a:cubicBezTo>
                  <a:pt x="3323157" y="17739"/>
                  <a:pt x="3643532" y="-26593"/>
                  <a:pt x="3848177" y="0"/>
                </a:cubicBezTo>
                <a:cubicBezTo>
                  <a:pt x="3900122" y="80530"/>
                  <a:pt x="3923373" y="160807"/>
                  <a:pt x="3962956" y="247218"/>
                </a:cubicBezTo>
                <a:cubicBezTo>
                  <a:pt x="4272919" y="776508"/>
                  <a:pt x="4313532" y="1448924"/>
                  <a:pt x="4400583" y="2261597"/>
                </a:cubicBezTo>
                <a:cubicBezTo>
                  <a:pt x="4497048" y="4111764"/>
                  <a:pt x="4346586" y="5817906"/>
                  <a:pt x="3833051" y="6771614"/>
                </a:cubicBezTo>
                <a:cubicBezTo>
                  <a:pt x="3825808" y="6795342"/>
                  <a:pt x="3803485" y="6825712"/>
                  <a:pt x="3789463" y="6858000"/>
                </a:cubicBezTo>
                <a:cubicBezTo>
                  <a:pt x="3552436" y="6871635"/>
                  <a:pt x="3421144" y="6861296"/>
                  <a:pt x="3195780" y="6858000"/>
                </a:cubicBezTo>
                <a:cubicBezTo>
                  <a:pt x="2970416" y="6854704"/>
                  <a:pt x="2750690" y="6832011"/>
                  <a:pt x="2564203" y="6858000"/>
                </a:cubicBezTo>
                <a:cubicBezTo>
                  <a:pt x="2377716" y="6883989"/>
                  <a:pt x="2065565" y="6883638"/>
                  <a:pt x="1932626" y="6858000"/>
                </a:cubicBezTo>
                <a:cubicBezTo>
                  <a:pt x="1799687" y="6832362"/>
                  <a:pt x="1583617" y="6876592"/>
                  <a:pt x="1301049" y="6858000"/>
                </a:cubicBezTo>
                <a:cubicBezTo>
                  <a:pt x="1018481" y="6839408"/>
                  <a:pt x="852052" y="6848636"/>
                  <a:pt x="631577" y="6858000"/>
                </a:cubicBezTo>
                <a:cubicBezTo>
                  <a:pt x="411102" y="6867364"/>
                  <a:pt x="262440" y="6838150"/>
                  <a:pt x="0" y="6858000"/>
                </a:cubicBezTo>
                <a:cubicBezTo>
                  <a:pt x="-10245" y="6508799"/>
                  <a:pt x="20782" y="6396904"/>
                  <a:pt x="0" y="6103620"/>
                </a:cubicBezTo>
                <a:cubicBezTo>
                  <a:pt x="-20782" y="5810336"/>
                  <a:pt x="-26105" y="5730944"/>
                  <a:pt x="0" y="5554980"/>
                </a:cubicBezTo>
                <a:cubicBezTo>
                  <a:pt x="26105" y="5379016"/>
                  <a:pt x="-40948" y="5057078"/>
                  <a:pt x="0" y="4732020"/>
                </a:cubicBezTo>
                <a:cubicBezTo>
                  <a:pt x="40948" y="4406962"/>
                  <a:pt x="-22123" y="4383693"/>
                  <a:pt x="0" y="4046220"/>
                </a:cubicBezTo>
                <a:cubicBezTo>
                  <a:pt x="22123" y="3708747"/>
                  <a:pt x="-1023" y="3700181"/>
                  <a:pt x="0" y="3497580"/>
                </a:cubicBezTo>
                <a:cubicBezTo>
                  <a:pt x="1023" y="3294979"/>
                  <a:pt x="-19456" y="3087078"/>
                  <a:pt x="0" y="2811780"/>
                </a:cubicBezTo>
                <a:cubicBezTo>
                  <a:pt x="19456" y="2536482"/>
                  <a:pt x="-6555" y="2451135"/>
                  <a:pt x="0" y="2331720"/>
                </a:cubicBezTo>
                <a:cubicBezTo>
                  <a:pt x="6555" y="2212305"/>
                  <a:pt x="2535" y="1996139"/>
                  <a:pt x="0" y="1851660"/>
                </a:cubicBezTo>
                <a:cubicBezTo>
                  <a:pt x="-2535" y="1707181"/>
                  <a:pt x="1078" y="1456268"/>
                  <a:pt x="0" y="1165860"/>
                </a:cubicBezTo>
                <a:cubicBezTo>
                  <a:pt x="-1078" y="875452"/>
                  <a:pt x="-21419" y="817984"/>
                  <a:pt x="0" y="617220"/>
                </a:cubicBezTo>
                <a:cubicBezTo>
                  <a:pt x="21419" y="416456"/>
                  <a:pt x="-17422" y="230179"/>
                  <a:pt x="0" y="0"/>
                </a:cubicBezTo>
                <a:close/>
              </a:path>
            </a:pathLst>
          </a:custGeom>
          <a:ln w="34925">
            <a:solidFill>
              <a:schemeClr val="accent1"/>
            </a:solidFill>
            <a:extLst>
              <a:ext uri="{C807C97D-BFC1-408E-A445-0C87EB9F89A2}">
                <ask:lineSketchStyleProps xmlns:ask="http://schemas.microsoft.com/office/drawing/2018/sketchyshapes" sd="1219033472">
                  <a:custGeom>
                    <a:avLst/>
                    <a:gdLst>
                      <a:gd name="connsiteX0" fmla="*/ 0 w 4447856"/>
                      <a:gd name="connsiteY0" fmla="*/ 0 h 6858000"/>
                      <a:gd name="connsiteX1" fmla="*/ 3848177 w 4447856"/>
                      <a:gd name="connsiteY1" fmla="*/ 0 h 6858000"/>
                      <a:gd name="connsiteX2" fmla="*/ 3962956 w 4447856"/>
                      <a:gd name="connsiteY2" fmla="*/ 247218 h 6858000"/>
                      <a:gd name="connsiteX3" fmla="*/ 4400583 w 4447856"/>
                      <a:gd name="connsiteY3" fmla="*/ 2261597 h 6858000"/>
                      <a:gd name="connsiteX4" fmla="*/ 3833051 w 4447856"/>
                      <a:gd name="connsiteY4" fmla="*/ 6771614 h 6858000"/>
                      <a:gd name="connsiteX5" fmla="*/ 3789463 w 4447856"/>
                      <a:gd name="connsiteY5" fmla="*/ 6858000 h 6858000"/>
                      <a:gd name="connsiteX6" fmla="*/ 0 w 444785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7856" h="6858000">
                        <a:moveTo>
                          <a:pt x="0" y="0"/>
                        </a:moveTo>
                        <a:lnTo>
                          <a:pt x="3848177" y="0"/>
                        </a:lnTo>
                        <a:lnTo>
                          <a:pt x="3962956" y="247218"/>
                        </a:lnTo>
                        <a:cubicBezTo>
                          <a:pt x="4176536" y="759327"/>
                          <a:pt x="4333110" y="1416536"/>
                          <a:pt x="4400583" y="2261597"/>
                        </a:cubicBezTo>
                        <a:cubicBezTo>
                          <a:pt x="4552287" y="4175834"/>
                          <a:pt x="4332478" y="5720275"/>
                          <a:pt x="3833051" y="6771614"/>
                        </a:cubicBezTo>
                        <a:lnTo>
                          <a:pt x="3789463" y="6858000"/>
                        </a:lnTo>
                        <a:lnTo>
                          <a:pt x="0" y="6858000"/>
                        </a:lnTo>
                        <a:close/>
                      </a:path>
                    </a:pathLst>
                  </a:custGeom>
                  <ask:type>
                    <ask:lineSketchFreehand/>
                  </ask:type>
                </ask:lineSketchStyleProps>
              </a:ext>
            </a:extLst>
          </a:ln>
        </p:spPr>
        <p:txBody>
          <a:bodyPr wrap="square" anchor="ctr">
            <a:noAutofit/>
          </a:bodyPr>
          <a:lstStyle>
            <a:lvl1pPr marL="0" indent="0" algn="ctr">
              <a:buFontTx/>
              <a:buNone/>
              <a:defRPr sz="2400">
                <a:solidFill>
                  <a:srgbClr val="080808"/>
                </a:solidFill>
                <a:latin typeface="Calibri "/>
              </a:defRPr>
            </a:lvl1pPr>
          </a:lstStyle>
          <a:p>
            <a:r>
              <a:rPr lang="en-US"/>
              <a:t>Click to insert picture</a:t>
            </a:r>
            <a:endParaRPr lang="ru-RU"/>
          </a:p>
        </p:txBody>
      </p:sp>
      <p:sp>
        <p:nvSpPr>
          <p:cNvPr id="2" name="Title 1">
            <a:extLst>
              <a:ext uri="{FF2B5EF4-FFF2-40B4-BE49-F238E27FC236}">
                <a16:creationId xmlns:a16="http://schemas.microsoft.com/office/drawing/2014/main" id="{48E59513-8B56-468A-9287-1BFA7F721586}"/>
              </a:ext>
            </a:extLst>
          </p:cNvPr>
          <p:cNvSpPr>
            <a:spLocks noGrp="1"/>
          </p:cNvSpPr>
          <p:nvPr>
            <p:ph type="title" hasCustomPrompt="1"/>
          </p:nvPr>
        </p:nvSpPr>
        <p:spPr>
          <a:xfrm>
            <a:off x="5939917" y="4396653"/>
            <a:ext cx="5626100" cy="1325563"/>
          </a:xfrm>
          <a:prstGeom prst="rect">
            <a:avLst/>
          </a:prstGeom>
        </p:spPr>
        <p:txBody>
          <a:bodyPr/>
          <a:lstStyle>
            <a:lvl1pPr>
              <a:defRPr sz="6000">
                <a:solidFill>
                  <a:schemeClr val="accent1"/>
                </a:solidFill>
                <a:latin typeface="Calibri "/>
              </a:defRPr>
            </a:lvl1pPr>
          </a:lstStyle>
          <a:p>
            <a:r>
              <a:rPr lang="en-US"/>
              <a:t>Section Header</a:t>
            </a:r>
          </a:p>
        </p:txBody>
      </p:sp>
      <p:sp>
        <p:nvSpPr>
          <p:cNvPr id="10" name="Text Placeholder 9">
            <a:extLst>
              <a:ext uri="{FF2B5EF4-FFF2-40B4-BE49-F238E27FC236}">
                <a16:creationId xmlns:a16="http://schemas.microsoft.com/office/drawing/2014/main" id="{9ED74E07-5C15-4664-8B8E-ABF19DC837CE}"/>
              </a:ext>
            </a:extLst>
          </p:cNvPr>
          <p:cNvSpPr>
            <a:spLocks noGrp="1"/>
          </p:cNvSpPr>
          <p:nvPr>
            <p:ph type="body" sz="quarter" idx="11" hasCustomPrompt="1"/>
          </p:nvPr>
        </p:nvSpPr>
        <p:spPr>
          <a:xfrm>
            <a:off x="5939916" y="5534457"/>
            <a:ext cx="5626100" cy="914400"/>
          </a:xfrm>
          <a:prstGeom prst="rect">
            <a:avLst/>
          </a:prstGeom>
        </p:spPr>
        <p:txBody>
          <a:bodyPr/>
          <a:lstStyle>
            <a:lvl1pPr marL="0" indent="0">
              <a:buFontTx/>
              <a:buNone/>
              <a:defRPr sz="4400" cap="all" baseline="0">
                <a:solidFill>
                  <a:srgbClr val="080808"/>
                </a:solidFill>
                <a:latin typeface="Calibri Light" panose="020F0302020204030204" pitchFamily="34" charset="0"/>
                <a:cs typeface="Calibri Light" panose="020F0302020204030204" pitchFamily="34" charset="0"/>
              </a:defRPr>
            </a:lvl1pPr>
          </a:lstStyle>
          <a:p>
            <a:pPr lvl="0"/>
            <a:r>
              <a:rPr lang="en-US"/>
              <a:t>Section sub heading</a:t>
            </a:r>
          </a:p>
        </p:txBody>
      </p:sp>
      <p:pic>
        <p:nvPicPr>
          <p:cNvPr id="18" name="Picture 17" descr="A picture containing silhouette&#10;&#10;Description automatically generated">
            <a:extLst>
              <a:ext uri="{FF2B5EF4-FFF2-40B4-BE49-F238E27FC236}">
                <a16:creationId xmlns:a16="http://schemas.microsoft.com/office/drawing/2014/main" id="{ADC46670-7850-42ED-B234-39550A745758}"/>
              </a:ext>
            </a:extLst>
          </p:cNvPr>
          <p:cNvPicPr>
            <a:picLocks noChangeAspect="1"/>
          </p:cNvPicPr>
          <p:nvPr userDrawn="1"/>
        </p:nvPicPr>
        <p:blipFill>
          <a:blip r:embed="rId3" cstate="email">
            <a:alphaModFix amt="35000"/>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rot="512597">
            <a:off x="4220419" y="728423"/>
            <a:ext cx="3169731" cy="3232322"/>
          </a:xfrm>
          <a:prstGeom prst="rect">
            <a:avLst/>
          </a:prstGeom>
        </p:spPr>
      </p:pic>
      <p:pic>
        <p:nvPicPr>
          <p:cNvPr id="19" name="Picture 18">
            <a:extLst>
              <a:ext uri="{FF2B5EF4-FFF2-40B4-BE49-F238E27FC236}">
                <a16:creationId xmlns:a16="http://schemas.microsoft.com/office/drawing/2014/main" id="{440E0D75-DA42-4B4B-9623-9E98088C5AA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rot="21545550">
            <a:off x="4313115" y="771868"/>
            <a:ext cx="3055823" cy="3116030"/>
          </a:xfrm>
          <a:prstGeom prst="rect">
            <a:avLst/>
          </a:prstGeom>
        </p:spPr>
      </p:pic>
      <p:sp>
        <p:nvSpPr>
          <p:cNvPr id="4" name="Slide Number Placeholder 3">
            <a:extLst>
              <a:ext uri="{FF2B5EF4-FFF2-40B4-BE49-F238E27FC236}">
                <a16:creationId xmlns:a16="http://schemas.microsoft.com/office/drawing/2014/main" id="{F3B8FE27-7E38-5245-F8FC-EB3C6309979A}"/>
              </a:ext>
            </a:extLst>
          </p:cNvPr>
          <p:cNvSpPr>
            <a:spLocks noGrp="1"/>
          </p:cNvSpPr>
          <p:nvPr>
            <p:ph type="sldNum" sz="quarter" idx="12"/>
          </p:nvPr>
        </p:nvSpPr>
        <p:spPr>
          <a:xfrm>
            <a:off x="228398" y="6353021"/>
            <a:ext cx="1112520" cy="369570"/>
          </a:xfrm>
        </p:spPr>
        <p:txBody>
          <a:bodyPr/>
          <a:lstStyle>
            <a:lvl1pPr algn="l">
              <a:defRPr>
                <a:solidFill>
                  <a:schemeClr val="accent4">
                    <a:lumMod val="10000"/>
                  </a:schemeClr>
                </a:solidFill>
              </a:defRPr>
            </a:lvl1pPr>
          </a:lstStyle>
          <a:p>
            <a:fld id="{2D276522-3524-4B3D-BDE3-A501F94C1AC4}" type="slidenum">
              <a:rPr lang="en-US" smtClean="0"/>
              <a:pPr/>
              <a:t>‹#›</a:t>
            </a:fld>
            <a:endParaRPr lang="en-US" dirty="0"/>
          </a:p>
        </p:txBody>
      </p:sp>
    </p:spTree>
    <p:custDataLst>
      <p:tags r:id="rId1"/>
    </p:custDataLst>
    <p:extLst>
      <p:ext uri="{BB962C8B-B14F-4D97-AF65-F5344CB8AC3E}">
        <p14:creationId xmlns:p14="http://schemas.microsoft.com/office/powerpoint/2010/main" val="2714922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 slide">
    <p:spTree>
      <p:nvGrpSpPr>
        <p:cNvPr id="1" name=""/>
        <p:cNvGrpSpPr/>
        <p:nvPr/>
      </p:nvGrpSpPr>
      <p:grpSpPr>
        <a:xfrm>
          <a:off x="0" y="0"/>
          <a:ext cx="0" cy="0"/>
          <a:chOff x="0" y="0"/>
          <a:chExt cx="0" cy="0"/>
        </a:xfrm>
      </p:grpSpPr>
      <p:sp>
        <p:nvSpPr>
          <p:cNvPr id="5" name="Прямоугольник 5">
            <a:extLst>
              <a:ext uri="{FF2B5EF4-FFF2-40B4-BE49-F238E27FC236}">
                <a16:creationId xmlns:a16="http://schemas.microsoft.com/office/drawing/2014/main" id="{41E8DDD1-5EA2-4D7F-ABD5-B9E4C8A20E8A}"/>
              </a:ext>
            </a:extLst>
          </p:cNvPr>
          <p:cNvSpPr/>
          <p:nvPr userDrawn="1"/>
        </p:nvSpPr>
        <p:spPr>
          <a:xfrm>
            <a:off x="3067665" y="0"/>
            <a:ext cx="9124336" cy="6415547"/>
          </a:xfrm>
          <a:prstGeom prst="rect">
            <a:avLst/>
          </a:prstGeom>
          <a:solidFill>
            <a:srgbClr val="82B04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Picture Placeholder 12">
            <a:extLst>
              <a:ext uri="{FF2B5EF4-FFF2-40B4-BE49-F238E27FC236}">
                <a16:creationId xmlns:a16="http://schemas.microsoft.com/office/drawing/2014/main" id="{96240E51-9B3D-44F9-9336-A850E27D9BCE}"/>
              </a:ext>
            </a:extLst>
          </p:cNvPr>
          <p:cNvSpPr>
            <a:spLocks noGrp="1"/>
          </p:cNvSpPr>
          <p:nvPr>
            <p:ph type="pic" sz="quarter" idx="11" hasCustomPrompt="1"/>
          </p:nvPr>
        </p:nvSpPr>
        <p:spPr>
          <a:xfrm>
            <a:off x="744538" y="2550654"/>
            <a:ext cx="3471862" cy="3864434"/>
          </a:xfrm>
          <a:prstGeom prst="rect">
            <a:avLst/>
          </a:prstGeom>
        </p:spPr>
        <p:txBody>
          <a:bodyPr anchor="ctr"/>
          <a:lstStyle>
            <a:lvl1pPr marL="0" indent="0" algn="ctr">
              <a:buNone/>
              <a:defRPr>
                <a:solidFill>
                  <a:srgbClr val="080808"/>
                </a:solidFill>
                <a:latin typeface="Calibri "/>
              </a:defRPr>
            </a:lvl1pPr>
          </a:lstStyle>
          <a:p>
            <a:r>
              <a:rPr lang="en-US"/>
              <a:t>Click to insert picture</a:t>
            </a:r>
          </a:p>
          <a:p>
            <a:endParaRPr lang="en-US"/>
          </a:p>
        </p:txBody>
      </p:sp>
      <p:sp>
        <p:nvSpPr>
          <p:cNvPr id="3" name="Title 2">
            <a:extLst>
              <a:ext uri="{FF2B5EF4-FFF2-40B4-BE49-F238E27FC236}">
                <a16:creationId xmlns:a16="http://schemas.microsoft.com/office/drawing/2014/main" id="{73766998-2501-4061-B544-93DF0852F429}"/>
              </a:ext>
            </a:extLst>
          </p:cNvPr>
          <p:cNvSpPr>
            <a:spLocks noGrp="1"/>
          </p:cNvSpPr>
          <p:nvPr>
            <p:ph type="title"/>
          </p:nvPr>
        </p:nvSpPr>
        <p:spPr>
          <a:xfrm>
            <a:off x="673100" y="483705"/>
            <a:ext cx="10515600" cy="1325563"/>
          </a:xfrm>
          <a:prstGeom prst="rect">
            <a:avLst/>
          </a:prstGeom>
        </p:spPr>
        <p:txBody>
          <a:bodyPr/>
          <a:lstStyle>
            <a:lvl1pPr>
              <a:defRPr sz="4800">
                <a:solidFill>
                  <a:schemeClr val="accent1"/>
                </a:solidFill>
                <a:latin typeface="Calibri "/>
              </a:defRPr>
            </a:lvl1pPr>
          </a:lstStyle>
          <a:p>
            <a:r>
              <a:rPr lang="en-US"/>
              <a:t>Click to edit Master title style</a:t>
            </a:r>
          </a:p>
        </p:txBody>
      </p:sp>
      <p:sp>
        <p:nvSpPr>
          <p:cNvPr id="10" name="Content Placeholder 9">
            <a:extLst>
              <a:ext uri="{FF2B5EF4-FFF2-40B4-BE49-F238E27FC236}">
                <a16:creationId xmlns:a16="http://schemas.microsoft.com/office/drawing/2014/main" id="{31017454-D7DA-493A-B7A2-82A708AFBC8B}"/>
              </a:ext>
            </a:extLst>
          </p:cNvPr>
          <p:cNvSpPr>
            <a:spLocks noGrp="1"/>
          </p:cNvSpPr>
          <p:nvPr>
            <p:ph sz="quarter" idx="10" hasCustomPrompt="1"/>
          </p:nvPr>
        </p:nvSpPr>
        <p:spPr>
          <a:xfrm>
            <a:off x="4762500" y="1600201"/>
            <a:ext cx="6997700" cy="4089400"/>
          </a:xfrm>
          <a:prstGeom prst="rect">
            <a:avLst/>
          </a:prstGeom>
        </p:spPr>
        <p:txBody>
          <a:bodyPr/>
          <a:lstStyle>
            <a:lvl1pPr marL="0" indent="0">
              <a:buFontTx/>
              <a:buNone/>
              <a:defRPr sz="2400">
                <a:latin typeface="+mn-lt"/>
              </a:defRPr>
            </a:lvl1pPr>
          </a:lstStyle>
          <a:p>
            <a:r>
              <a:rPr lang="en-US" sz="2800">
                <a:solidFill>
                  <a:srgbClr val="080808"/>
                </a:solidFill>
                <a:latin typeface="Calibri" panose="020F0502020204030204" pitchFamily="34" charset="0"/>
                <a:cs typeface="Calibri" panose="020F0502020204030204" pitchFamily="34" charset="0"/>
              </a:rPr>
              <a:t>Lorem ipsum dolor sit </a:t>
            </a:r>
            <a:r>
              <a:rPr lang="en-US" sz="2800" err="1">
                <a:solidFill>
                  <a:srgbClr val="080808"/>
                </a:solidFill>
                <a:latin typeface="Calibri" panose="020F0502020204030204" pitchFamily="34" charset="0"/>
                <a:cs typeface="Calibri" panose="020F0502020204030204" pitchFamily="34" charset="0"/>
              </a:rPr>
              <a:t>amet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consectetur</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adipiscing</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elit</a:t>
            </a:r>
            <a:r>
              <a:rPr lang="en-US" sz="2800">
                <a:solidFill>
                  <a:srgbClr val="080808"/>
                </a:solidFill>
                <a:latin typeface="Calibri" panose="020F0502020204030204" pitchFamily="34" charset="0"/>
                <a:cs typeface="Calibri" panose="020F0502020204030204" pitchFamily="34" charset="0"/>
              </a:rPr>
              <a:t>, sed do </a:t>
            </a:r>
            <a:r>
              <a:rPr lang="en-US" sz="2800" err="1">
                <a:solidFill>
                  <a:srgbClr val="080808"/>
                </a:solidFill>
                <a:latin typeface="Calibri" panose="020F0502020204030204" pitchFamily="34" charset="0"/>
                <a:cs typeface="Calibri" panose="020F0502020204030204" pitchFamily="34" charset="0"/>
              </a:rPr>
              <a:t>eiusmod</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tempor</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incididunt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ut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labore</a:t>
            </a:r>
            <a:r>
              <a:rPr lang="en-US" sz="2800">
                <a:solidFill>
                  <a:srgbClr val="080808"/>
                </a:solidFill>
                <a:latin typeface="Calibri" panose="020F0502020204030204" pitchFamily="34" charset="0"/>
                <a:cs typeface="Calibri" panose="020F0502020204030204" pitchFamily="34" charset="0"/>
              </a:rPr>
              <a:t> et dolore magna </a:t>
            </a:r>
            <a:r>
              <a:rPr lang="en-US" sz="2800" err="1">
                <a:solidFill>
                  <a:srgbClr val="080808"/>
                </a:solidFill>
                <a:latin typeface="Calibri" panose="020F0502020204030204" pitchFamily="34" charset="0"/>
                <a:cs typeface="Calibri" panose="020F0502020204030204" pitchFamily="34" charset="0"/>
              </a:rPr>
              <a:t>aliqua</a:t>
            </a:r>
            <a:r>
              <a:rPr lang="en-US" sz="2800">
                <a:solidFill>
                  <a:srgbClr val="080808"/>
                </a:solidFill>
                <a:latin typeface="Calibri" panose="020F0502020204030204" pitchFamily="34" charset="0"/>
                <a:cs typeface="Calibri" panose="020F0502020204030204" pitchFamily="34" charset="0"/>
              </a:rPr>
              <a:t>. Ut </a:t>
            </a:r>
            <a:r>
              <a:rPr lang="en-US" sz="2800" err="1">
                <a:solidFill>
                  <a:srgbClr val="080808"/>
                </a:solidFill>
                <a:latin typeface="Calibri" panose="020F0502020204030204" pitchFamily="34" charset="0"/>
                <a:cs typeface="Calibri" panose="020F0502020204030204" pitchFamily="34" charset="0"/>
              </a:rPr>
              <a:t>enim</a:t>
            </a:r>
            <a:r>
              <a:rPr lang="en-US" sz="2800">
                <a:solidFill>
                  <a:srgbClr val="080808"/>
                </a:solidFill>
                <a:latin typeface="Calibri" panose="020F0502020204030204" pitchFamily="34" charset="0"/>
                <a:cs typeface="Calibri" panose="020F0502020204030204" pitchFamily="34" charset="0"/>
              </a:rPr>
              <a:t> ad minim </a:t>
            </a:r>
            <a:r>
              <a:rPr lang="en-US" sz="2800" err="1">
                <a:solidFill>
                  <a:srgbClr val="080808"/>
                </a:solidFill>
                <a:latin typeface="Calibri" panose="020F0502020204030204" pitchFamily="34" charset="0"/>
                <a:cs typeface="Calibri" panose="020F0502020204030204" pitchFamily="34" charset="0"/>
              </a:rPr>
              <a:t>veniam</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quis</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nostrud</a:t>
            </a:r>
            <a:r>
              <a:rPr lang="en-US" sz="2800">
                <a:solidFill>
                  <a:srgbClr val="080808"/>
                </a:solidFill>
                <a:latin typeface="Calibri" panose="020F0502020204030204" pitchFamily="34" charset="0"/>
                <a:cs typeface="Calibri" panose="020F0502020204030204" pitchFamily="34" charset="0"/>
              </a:rPr>
              <a:t> exercitation </a:t>
            </a:r>
            <a:r>
              <a:rPr lang="en-US" sz="2800" err="1">
                <a:solidFill>
                  <a:srgbClr val="080808"/>
                </a:solidFill>
                <a:latin typeface="Calibri" panose="020F0502020204030204" pitchFamily="34" charset="0"/>
                <a:cs typeface="Calibri" panose="020F0502020204030204" pitchFamily="34" charset="0"/>
              </a:rPr>
              <a:t>ullamco</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laboris</a:t>
            </a:r>
            <a:r>
              <a:rPr lang="en-US" sz="2800">
                <a:solidFill>
                  <a:srgbClr val="080808"/>
                </a:solidFill>
                <a:latin typeface="Calibri" panose="020F0502020204030204" pitchFamily="34" charset="0"/>
                <a:cs typeface="Calibri" panose="020F0502020204030204" pitchFamily="34" charset="0"/>
              </a:rPr>
              <a:t> nisi </a:t>
            </a:r>
            <a:r>
              <a:rPr lang="en-US" sz="2800" err="1">
                <a:solidFill>
                  <a:srgbClr val="080808"/>
                </a:solidFill>
                <a:latin typeface="Calibri" panose="020F0502020204030204" pitchFamily="34" charset="0"/>
                <a:cs typeface="Calibri" panose="020F0502020204030204" pitchFamily="34" charset="0"/>
              </a:rPr>
              <a:t>ut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aliquip</a:t>
            </a:r>
            <a:r>
              <a:rPr lang="en-US" sz="2800">
                <a:solidFill>
                  <a:srgbClr val="080808"/>
                </a:solidFill>
                <a:latin typeface="Calibri" panose="020F0502020204030204" pitchFamily="34" charset="0"/>
                <a:cs typeface="Calibri" panose="020F0502020204030204" pitchFamily="34" charset="0"/>
              </a:rPr>
              <a:t> ex </a:t>
            </a:r>
            <a:r>
              <a:rPr lang="en-US" sz="2800" err="1">
                <a:solidFill>
                  <a:srgbClr val="080808"/>
                </a:solidFill>
                <a:latin typeface="Calibri" panose="020F0502020204030204" pitchFamily="34" charset="0"/>
                <a:cs typeface="Calibri" panose="020F0502020204030204" pitchFamily="34" charset="0"/>
              </a:rPr>
              <a:t>ea</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commodo</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consequat</a:t>
            </a:r>
            <a:r>
              <a:rPr lang="en-US" sz="2800">
                <a:solidFill>
                  <a:srgbClr val="080808"/>
                </a:solidFill>
                <a:latin typeface="Calibri" panose="020F0502020204030204" pitchFamily="34" charset="0"/>
                <a:cs typeface="Calibri" panose="020F0502020204030204" pitchFamily="34" charset="0"/>
              </a:rPr>
              <a:t>. Duis </a:t>
            </a:r>
            <a:r>
              <a:rPr lang="en-US" sz="2800" err="1">
                <a:solidFill>
                  <a:srgbClr val="080808"/>
                </a:solidFill>
                <a:latin typeface="Calibri" panose="020F0502020204030204" pitchFamily="34" charset="0"/>
                <a:cs typeface="Calibri" panose="020F0502020204030204" pitchFamily="34" charset="0"/>
              </a:rPr>
              <a:t>aute</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irure</a:t>
            </a:r>
            <a:r>
              <a:rPr lang="en-US" sz="2800">
                <a:solidFill>
                  <a:srgbClr val="080808"/>
                </a:solidFill>
                <a:latin typeface="Calibri" panose="020F0502020204030204" pitchFamily="34" charset="0"/>
                <a:cs typeface="Calibri" panose="020F0502020204030204" pitchFamily="34" charset="0"/>
              </a:rPr>
              <a:t> dolor in </a:t>
            </a:r>
            <a:r>
              <a:rPr lang="en-US" sz="2800" err="1">
                <a:solidFill>
                  <a:srgbClr val="080808"/>
                </a:solidFill>
                <a:latin typeface="Calibri" panose="020F0502020204030204" pitchFamily="34" charset="0"/>
                <a:cs typeface="Calibri" panose="020F0502020204030204" pitchFamily="34" charset="0"/>
              </a:rPr>
              <a:t>reprehenderit</a:t>
            </a:r>
            <a:r>
              <a:rPr lang="en-US" sz="2800">
                <a:solidFill>
                  <a:srgbClr val="080808"/>
                </a:solidFill>
                <a:latin typeface="Calibri" panose="020F0502020204030204" pitchFamily="34" charset="0"/>
                <a:cs typeface="Calibri" panose="020F0502020204030204" pitchFamily="34" charset="0"/>
              </a:rPr>
              <a:t> in </a:t>
            </a:r>
            <a:r>
              <a:rPr lang="en-US" sz="2800" err="1">
                <a:solidFill>
                  <a:srgbClr val="080808"/>
                </a:solidFill>
                <a:latin typeface="Calibri" panose="020F0502020204030204" pitchFamily="34" charset="0"/>
                <a:cs typeface="Calibri" panose="020F0502020204030204" pitchFamily="34" charset="0"/>
              </a:rPr>
              <a:t>voluptate</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velit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esse</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cillum</a:t>
            </a:r>
            <a:r>
              <a:rPr lang="en-US" sz="2800">
                <a:solidFill>
                  <a:srgbClr val="080808"/>
                </a:solidFill>
                <a:latin typeface="Calibri" panose="020F0502020204030204" pitchFamily="34" charset="0"/>
                <a:cs typeface="Calibri" panose="020F0502020204030204" pitchFamily="34" charset="0"/>
              </a:rPr>
              <a:t> dolore </a:t>
            </a:r>
            <a:r>
              <a:rPr lang="en-US" sz="2800" err="1">
                <a:solidFill>
                  <a:srgbClr val="080808"/>
                </a:solidFill>
                <a:latin typeface="Calibri" panose="020F0502020204030204" pitchFamily="34" charset="0"/>
                <a:cs typeface="Calibri" panose="020F0502020204030204" pitchFamily="34" charset="0"/>
              </a:rPr>
              <a:t>eu</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fugiat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nulla</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pariatur</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Excepteur</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sint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occaecat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cupidatat</a:t>
            </a:r>
            <a:r>
              <a:rPr lang="en-US" sz="2800">
                <a:solidFill>
                  <a:srgbClr val="080808"/>
                </a:solidFill>
                <a:latin typeface="Calibri" panose="020F0502020204030204" pitchFamily="34" charset="0"/>
                <a:cs typeface="Calibri" panose="020F0502020204030204" pitchFamily="34" charset="0"/>
              </a:rPr>
              <a:t> non </a:t>
            </a:r>
            <a:r>
              <a:rPr lang="en-US" sz="2800" err="1">
                <a:solidFill>
                  <a:srgbClr val="080808"/>
                </a:solidFill>
                <a:latin typeface="Calibri" panose="020F0502020204030204" pitchFamily="34" charset="0"/>
                <a:cs typeface="Calibri" panose="020F0502020204030204" pitchFamily="34" charset="0"/>
              </a:rPr>
              <a:t>proident</a:t>
            </a:r>
            <a:r>
              <a:rPr lang="en-US" sz="2800">
                <a:solidFill>
                  <a:srgbClr val="080808"/>
                </a:solidFill>
                <a:latin typeface="Calibri" panose="020F0502020204030204" pitchFamily="34" charset="0"/>
                <a:cs typeface="Calibri" panose="020F0502020204030204" pitchFamily="34" charset="0"/>
              </a:rPr>
              <a:t>, sunt in culpa qui </a:t>
            </a:r>
            <a:r>
              <a:rPr lang="en-US" sz="2800" err="1">
                <a:solidFill>
                  <a:srgbClr val="080808"/>
                </a:solidFill>
                <a:latin typeface="Calibri" panose="020F0502020204030204" pitchFamily="34" charset="0"/>
                <a:cs typeface="Calibri" panose="020F0502020204030204" pitchFamily="34" charset="0"/>
              </a:rPr>
              <a:t>officia</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deserunt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mollit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anim</a:t>
            </a:r>
            <a:r>
              <a:rPr lang="en-US" sz="2800">
                <a:solidFill>
                  <a:srgbClr val="080808"/>
                </a:solidFill>
                <a:latin typeface="Calibri" panose="020F0502020204030204" pitchFamily="34" charset="0"/>
                <a:cs typeface="Calibri" panose="020F0502020204030204" pitchFamily="34" charset="0"/>
              </a:rPr>
              <a:t> id </a:t>
            </a:r>
            <a:r>
              <a:rPr lang="en-US" sz="2800" err="1">
                <a:solidFill>
                  <a:srgbClr val="080808"/>
                </a:solidFill>
                <a:latin typeface="Calibri" panose="020F0502020204030204" pitchFamily="34" charset="0"/>
                <a:cs typeface="Calibri" panose="020F0502020204030204" pitchFamily="34" charset="0"/>
              </a:rPr>
              <a:t>est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laborum</a:t>
            </a:r>
            <a:r>
              <a:rPr lang="en-US" sz="2800">
                <a:solidFill>
                  <a:srgbClr val="080808"/>
                </a:solidFill>
                <a:latin typeface="Calibri" panose="020F0502020204030204" pitchFamily="34" charset="0"/>
                <a:cs typeface="Calibri" panose="020F0502020204030204" pitchFamily="34" charset="0"/>
              </a:rPr>
              <a:t>.</a:t>
            </a:r>
            <a:endParaRPr lang="ru-RU" sz="2800">
              <a:solidFill>
                <a:srgbClr val="080808"/>
              </a:solidFill>
              <a:latin typeface="Calibri" panose="020F0502020204030204" pitchFamily="34" charset="0"/>
              <a:cs typeface="Calibri" panose="020F0502020204030204" pitchFamily="34" charset="0"/>
            </a:endParaRPr>
          </a:p>
        </p:txBody>
      </p:sp>
      <p:sp>
        <p:nvSpPr>
          <p:cNvPr id="2" name="Slide Number Placeholder 3">
            <a:extLst>
              <a:ext uri="{FF2B5EF4-FFF2-40B4-BE49-F238E27FC236}">
                <a16:creationId xmlns:a16="http://schemas.microsoft.com/office/drawing/2014/main" id="{93998ECC-B619-E404-7612-4735EF769E52}"/>
              </a:ext>
            </a:extLst>
          </p:cNvPr>
          <p:cNvSpPr>
            <a:spLocks noGrp="1"/>
          </p:cNvSpPr>
          <p:nvPr>
            <p:ph type="sldNum" sz="quarter" idx="12"/>
          </p:nvPr>
        </p:nvSpPr>
        <p:spPr>
          <a:xfrm>
            <a:off x="228398" y="6353021"/>
            <a:ext cx="1112520" cy="369570"/>
          </a:xfrm>
        </p:spPr>
        <p:txBody>
          <a:bodyPr/>
          <a:lstStyle>
            <a:lvl1pPr algn="l">
              <a:defRPr>
                <a:solidFill>
                  <a:schemeClr val="accent4">
                    <a:lumMod val="10000"/>
                  </a:schemeClr>
                </a:solidFill>
              </a:defRPr>
            </a:lvl1pPr>
          </a:lstStyle>
          <a:p>
            <a:fld id="{2D276522-3524-4B3D-BDE3-A501F94C1AC4}" type="slidenum">
              <a:rPr lang="en-US" smtClean="0"/>
              <a:pPr/>
              <a:t>‹#›</a:t>
            </a:fld>
            <a:endParaRPr lang="en-US" dirty="0"/>
          </a:p>
        </p:txBody>
      </p:sp>
      <p:pic>
        <p:nvPicPr>
          <p:cNvPr id="4" name="Picture 3" descr="A picture containing logo&#10;&#10;Description automatically generated">
            <a:extLst>
              <a:ext uri="{FF2B5EF4-FFF2-40B4-BE49-F238E27FC236}">
                <a16:creationId xmlns:a16="http://schemas.microsoft.com/office/drawing/2014/main" id="{6BF64347-8E94-D563-42C2-48107CE5008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27360" y="5826523"/>
            <a:ext cx="1234440" cy="822960"/>
          </a:xfrm>
          <a:prstGeom prst="rect">
            <a:avLst/>
          </a:prstGeom>
        </p:spPr>
      </p:pic>
    </p:spTree>
    <p:custDataLst>
      <p:tags r:id="rId1"/>
    </p:custDataLst>
    <p:extLst>
      <p:ext uri="{BB962C8B-B14F-4D97-AF65-F5344CB8AC3E}">
        <p14:creationId xmlns:p14="http://schemas.microsoft.com/office/powerpoint/2010/main" val="36588659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6 slide">
    <p:spTree>
      <p:nvGrpSpPr>
        <p:cNvPr id="1" name=""/>
        <p:cNvGrpSpPr/>
        <p:nvPr/>
      </p:nvGrpSpPr>
      <p:grpSpPr>
        <a:xfrm>
          <a:off x="0" y="0"/>
          <a:ext cx="0" cy="0"/>
          <a:chOff x="0" y="0"/>
          <a:chExt cx="0" cy="0"/>
        </a:xfrm>
      </p:grpSpPr>
      <p:sp>
        <p:nvSpPr>
          <p:cNvPr id="3" name="Прямоугольник 1">
            <a:extLst>
              <a:ext uri="{FF2B5EF4-FFF2-40B4-BE49-F238E27FC236}">
                <a16:creationId xmlns:a16="http://schemas.microsoft.com/office/drawing/2014/main" id="{52116B53-38D2-4E98-B7E9-7FFD6BD7D391}"/>
              </a:ext>
            </a:extLst>
          </p:cNvPr>
          <p:cNvSpPr/>
          <p:nvPr userDrawn="1"/>
        </p:nvSpPr>
        <p:spPr>
          <a:xfrm>
            <a:off x="1" y="0"/>
            <a:ext cx="5261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олилиния: фигура 74">
            <a:extLst>
              <a:ext uri="{FF2B5EF4-FFF2-40B4-BE49-F238E27FC236}">
                <a16:creationId xmlns:a16="http://schemas.microsoft.com/office/drawing/2014/main" id="{82B6BEB0-A658-48F6-8762-46DB14F822F3}"/>
              </a:ext>
            </a:extLst>
          </p:cNvPr>
          <p:cNvSpPr/>
          <p:nvPr userDrawn="1"/>
        </p:nvSpPr>
        <p:spPr>
          <a:xfrm>
            <a:off x="4732701" y="3289300"/>
            <a:ext cx="684036" cy="3360183"/>
          </a:xfrm>
          <a:custGeom>
            <a:avLst/>
            <a:gdLst>
              <a:gd name="connsiteX0" fmla="*/ 1019688 w 3624059"/>
              <a:gd name="connsiteY0" fmla="*/ 4206836 h 4242217"/>
              <a:gd name="connsiteX1" fmla="*/ 1546302 w 3624059"/>
              <a:gd name="connsiteY1" fmla="*/ 4206836 h 4242217"/>
              <a:gd name="connsiteX2" fmla="*/ 1633435 w 3624059"/>
              <a:gd name="connsiteY2" fmla="*/ 4229283 h 4242217"/>
              <a:gd name="connsiteX3" fmla="*/ 1639522 w 3624059"/>
              <a:gd name="connsiteY3" fmla="*/ 4242217 h 4242217"/>
              <a:gd name="connsiteX4" fmla="*/ 0 w 3624059"/>
              <a:gd name="connsiteY4" fmla="*/ 4242217 h 4242217"/>
              <a:gd name="connsiteX5" fmla="*/ 0 w 3624059"/>
              <a:gd name="connsiteY5" fmla="*/ 4228475 h 4242217"/>
              <a:gd name="connsiteX6" fmla="*/ 118466 w 3624059"/>
              <a:gd name="connsiteY6" fmla="*/ 4222424 h 4242217"/>
              <a:gd name="connsiteX7" fmla="*/ 493074 w 3624059"/>
              <a:gd name="connsiteY7" fmla="*/ 4206836 h 4242217"/>
              <a:gd name="connsiteX8" fmla="*/ 1019688 w 3624059"/>
              <a:gd name="connsiteY8" fmla="*/ 4206836 h 4242217"/>
              <a:gd name="connsiteX9" fmla="*/ 3624059 w 3624059"/>
              <a:gd name="connsiteY9" fmla="*/ 4122596 h 4242217"/>
              <a:gd name="connsiteX10" fmla="*/ 3624059 w 3624059"/>
              <a:gd name="connsiteY10" fmla="*/ 4242217 h 4242217"/>
              <a:gd name="connsiteX11" fmla="*/ 1729472 w 3624059"/>
              <a:gd name="connsiteY11" fmla="*/ 4242217 h 4242217"/>
              <a:gd name="connsiteX12" fmla="*/ 1729472 w 3624059"/>
              <a:gd name="connsiteY12" fmla="*/ 4196860 h 4242217"/>
              <a:gd name="connsiteX13" fmla="*/ 2818317 w 3624059"/>
              <a:gd name="connsiteY13" fmla="*/ 4132014 h 4242217"/>
              <a:gd name="connsiteX14" fmla="*/ 3337299 w 3624059"/>
              <a:gd name="connsiteY14" fmla="*/ 4123285 h 4242217"/>
              <a:gd name="connsiteX15" fmla="*/ 1668416 w 3624059"/>
              <a:gd name="connsiteY15" fmla="*/ 3907548 h 4242217"/>
              <a:gd name="connsiteX16" fmla="*/ 1668416 w 3624059"/>
              <a:gd name="connsiteY16" fmla="*/ 4002323 h 4242217"/>
              <a:gd name="connsiteX17" fmla="*/ 1510686 w 3624059"/>
              <a:gd name="connsiteY17" fmla="*/ 4156955 h 4242217"/>
              <a:gd name="connsiteX18" fmla="*/ 1174874 w 3624059"/>
              <a:gd name="connsiteY18" fmla="*/ 4166931 h 4242217"/>
              <a:gd name="connsiteX19" fmla="*/ 139454 w 3624059"/>
              <a:gd name="connsiteY19" fmla="*/ 4172543 h 4242217"/>
              <a:gd name="connsiteX20" fmla="*/ 0 w 3624059"/>
              <a:gd name="connsiteY20" fmla="*/ 4173802 h 4242217"/>
              <a:gd name="connsiteX21" fmla="*/ 0 w 3624059"/>
              <a:gd name="connsiteY21" fmla="*/ 3943409 h 4242217"/>
              <a:gd name="connsiteX22" fmla="*/ 325804 w 3624059"/>
              <a:gd name="connsiteY22" fmla="*/ 3943712 h 4242217"/>
              <a:gd name="connsiteX23" fmla="*/ 1668416 w 3624059"/>
              <a:gd name="connsiteY23" fmla="*/ 3907548 h 4242217"/>
              <a:gd name="connsiteX24" fmla="*/ 3624059 w 3624059"/>
              <a:gd name="connsiteY24" fmla="*/ 3850991 h 4242217"/>
              <a:gd name="connsiteX25" fmla="*/ 3624059 w 3624059"/>
              <a:gd name="connsiteY25" fmla="*/ 4067621 h 4242217"/>
              <a:gd name="connsiteX26" fmla="*/ 2999580 w 3624059"/>
              <a:gd name="connsiteY26" fmla="*/ 4087121 h 4242217"/>
              <a:gd name="connsiteX27" fmla="*/ 2044932 w 3624059"/>
              <a:gd name="connsiteY27" fmla="*/ 4117050 h 4242217"/>
              <a:gd name="connsiteX28" fmla="*/ 1729472 w 3624059"/>
              <a:gd name="connsiteY28" fmla="*/ 4137002 h 4242217"/>
              <a:gd name="connsiteX29" fmla="*/ 1749825 w 3624059"/>
              <a:gd name="connsiteY29" fmla="*/ 3897572 h 4242217"/>
              <a:gd name="connsiteX30" fmla="*/ 2075460 w 3624059"/>
              <a:gd name="connsiteY30" fmla="*/ 3897572 h 4242217"/>
              <a:gd name="connsiteX31" fmla="*/ 3367828 w 3624059"/>
              <a:gd name="connsiteY31" fmla="*/ 3852679 h 4242217"/>
              <a:gd name="connsiteX32" fmla="*/ 1037496 w 3624059"/>
              <a:gd name="connsiteY32" fmla="*/ 3607013 h 4242217"/>
              <a:gd name="connsiteX33" fmla="*/ 1480157 w 3624059"/>
              <a:gd name="connsiteY33" fmla="*/ 3608260 h 4242217"/>
              <a:gd name="connsiteX34" fmla="*/ 1673504 w 3624059"/>
              <a:gd name="connsiteY34" fmla="*/ 3817762 h 4242217"/>
              <a:gd name="connsiteX35" fmla="*/ 1663328 w 3624059"/>
              <a:gd name="connsiteY35" fmla="*/ 3842702 h 4242217"/>
              <a:gd name="connsiteX36" fmla="*/ 1571743 w 3624059"/>
              <a:gd name="connsiteY36" fmla="*/ 3857667 h 4242217"/>
              <a:gd name="connsiteX37" fmla="*/ 228495 w 3624059"/>
              <a:gd name="connsiteY37" fmla="*/ 3892584 h 4242217"/>
              <a:gd name="connsiteX38" fmla="*/ 0 w 3624059"/>
              <a:gd name="connsiteY38" fmla="*/ 3887800 h 4242217"/>
              <a:gd name="connsiteX39" fmla="*/ 0 w 3624059"/>
              <a:gd name="connsiteY39" fmla="*/ 3645448 h 4242217"/>
              <a:gd name="connsiteX40" fmla="*/ 164894 w 3624059"/>
              <a:gd name="connsiteY40" fmla="*/ 3634448 h 4242217"/>
              <a:gd name="connsiteX41" fmla="*/ 594835 w 3624059"/>
              <a:gd name="connsiteY41" fmla="*/ 3613248 h 4242217"/>
              <a:gd name="connsiteX42" fmla="*/ 1037496 w 3624059"/>
              <a:gd name="connsiteY42" fmla="*/ 3607013 h 4242217"/>
              <a:gd name="connsiteX43" fmla="*/ 3479765 w 3624059"/>
              <a:gd name="connsiteY43" fmla="*/ 3533438 h 4242217"/>
              <a:gd name="connsiteX44" fmla="*/ 3624059 w 3624059"/>
              <a:gd name="connsiteY44" fmla="*/ 3538222 h 4242217"/>
              <a:gd name="connsiteX45" fmla="*/ 3624059 w 3624059"/>
              <a:gd name="connsiteY45" fmla="*/ 3804141 h 4242217"/>
              <a:gd name="connsiteX46" fmla="*/ 1826146 w 3624059"/>
              <a:gd name="connsiteY46" fmla="*/ 3837714 h 4242217"/>
              <a:gd name="connsiteX47" fmla="*/ 1749825 w 3624059"/>
              <a:gd name="connsiteY47" fmla="*/ 3832726 h 4242217"/>
              <a:gd name="connsiteX48" fmla="*/ 1749825 w 3624059"/>
              <a:gd name="connsiteY48" fmla="*/ 3653153 h 4242217"/>
              <a:gd name="connsiteX49" fmla="*/ 3072720 w 3624059"/>
              <a:gd name="connsiteY49" fmla="*/ 3563367 h 4242217"/>
              <a:gd name="connsiteX50" fmla="*/ 3479765 w 3624059"/>
              <a:gd name="connsiteY50" fmla="*/ 3533438 h 4242217"/>
              <a:gd name="connsiteX51" fmla="*/ 1417193 w 3624059"/>
              <a:gd name="connsiteY51" fmla="*/ 3401876 h 4242217"/>
              <a:gd name="connsiteX52" fmla="*/ 1673504 w 3624059"/>
              <a:gd name="connsiteY52" fmla="*/ 3403747 h 4242217"/>
              <a:gd name="connsiteX53" fmla="*/ 1663328 w 3624059"/>
              <a:gd name="connsiteY53" fmla="*/ 3558379 h 4242217"/>
              <a:gd name="connsiteX54" fmla="*/ 1592095 w 3624059"/>
              <a:gd name="connsiteY54" fmla="*/ 3563367 h 4242217"/>
              <a:gd name="connsiteX55" fmla="*/ 442193 w 3624059"/>
              <a:gd name="connsiteY55" fmla="*/ 3580825 h 4242217"/>
              <a:gd name="connsiteX56" fmla="*/ 0 w 3624059"/>
              <a:gd name="connsiteY56" fmla="*/ 3587539 h 4242217"/>
              <a:gd name="connsiteX57" fmla="*/ 0 w 3624059"/>
              <a:gd name="connsiteY57" fmla="*/ 3449325 h 4242217"/>
              <a:gd name="connsiteX58" fmla="*/ 14796 w 3624059"/>
              <a:gd name="connsiteY58" fmla="*/ 3448640 h 4242217"/>
              <a:gd name="connsiteX59" fmla="*/ 1164698 w 3624059"/>
              <a:gd name="connsiteY59" fmla="*/ 3403747 h 4242217"/>
              <a:gd name="connsiteX60" fmla="*/ 1417193 w 3624059"/>
              <a:gd name="connsiteY60" fmla="*/ 3401876 h 4242217"/>
              <a:gd name="connsiteX61" fmla="*/ 3624059 w 3624059"/>
              <a:gd name="connsiteY61" fmla="*/ 3333594 h 4242217"/>
              <a:gd name="connsiteX62" fmla="*/ 3624059 w 3624059"/>
              <a:gd name="connsiteY62" fmla="*/ 3484091 h 4242217"/>
              <a:gd name="connsiteX63" fmla="*/ 3378004 w 3624059"/>
              <a:gd name="connsiteY63" fmla="*/ 3492910 h 4242217"/>
              <a:gd name="connsiteX64" fmla="*/ 2838669 w 3624059"/>
              <a:gd name="connsiteY64" fmla="*/ 3523462 h 4242217"/>
              <a:gd name="connsiteX65" fmla="*/ 1887202 w 3624059"/>
              <a:gd name="connsiteY65" fmla="*/ 3568355 h 4242217"/>
              <a:gd name="connsiteX66" fmla="*/ 1749825 w 3624059"/>
              <a:gd name="connsiteY66" fmla="*/ 3558379 h 4242217"/>
              <a:gd name="connsiteX67" fmla="*/ 1866850 w 3624059"/>
              <a:gd name="connsiteY67" fmla="*/ 3413723 h 4242217"/>
              <a:gd name="connsiteX68" fmla="*/ 2360392 w 3624059"/>
              <a:gd name="connsiteY68" fmla="*/ 3403747 h 4242217"/>
              <a:gd name="connsiteX69" fmla="*/ 3332211 w 3624059"/>
              <a:gd name="connsiteY69" fmla="*/ 3333913 h 4242217"/>
              <a:gd name="connsiteX70" fmla="*/ 1363351 w 3624059"/>
              <a:gd name="connsiteY70" fmla="*/ 3144257 h 4242217"/>
              <a:gd name="connsiteX71" fmla="*/ 1668416 w 3624059"/>
              <a:gd name="connsiteY71" fmla="*/ 3154340 h 4242217"/>
              <a:gd name="connsiteX72" fmla="*/ 1668416 w 3624059"/>
              <a:gd name="connsiteY72" fmla="*/ 3363842 h 4242217"/>
              <a:gd name="connsiteX73" fmla="*/ 513426 w 3624059"/>
              <a:gd name="connsiteY73" fmla="*/ 3363842 h 4242217"/>
              <a:gd name="connsiteX74" fmla="*/ 0 w 3624059"/>
              <a:gd name="connsiteY74" fmla="*/ 3377034 h 4242217"/>
              <a:gd name="connsiteX75" fmla="*/ 0 w 3624059"/>
              <a:gd name="connsiteY75" fmla="*/ 3197607 h 4242217"/>
              <a:gd name="connsiteX76" fmla="*/ 449825 w 3624059"/>
              <a:gd name="connsiteY76" fmla="*/ 3171175 h 4242217"/>
              <a:gd name="connsiteX77" fmla="*/ 1363351 w 3624059"/>
              <a:gd name="connsiteY77" fmla="*/ 3144257 h 4242217"/>
              <a:gd name="connsiteX78" fmla="*/ 3624059 w 3624059"/>
              <a:gd name="connsiteY78" fmla="*/ 3068455 h 4242217"/>
              <a:gd name="connsiteX79" fmla="*/ 3624059 w 3624059"/>
              <a:gd name="connsiteY79" fmla="*/ 3264269 h 4242217"/>
              <a:gd name="connsiteX80" fmla="*/ 3600288 w 3624059"/>
              <a:gd name="connsiteY80" fmla="*/ 3264001 h 4242217"/>
              <a:gd name="connsiteX81" fmla="*/ 2263719 w 3624059"/>
              <a:gd name="connsiteY81" fmla="*/ 3348877 h 4242217"/>
              <a:gd name="connsiteX82" fmla="*/ 1749825 w 3624059"/>
              <a:gd name="connsiteY82" fmla="*/ 3353865 h 4242217"/>
              <a:gd name="connsiteX83" fmla="*/ 1749825 w 3624059"/>
              <a:gd name="connsiteY83" fmla="*/ 3154340 h 4242217"/>
              <a:gd name="connsiteX84" fmla="*/ 3138229 w 3624059"/>
              <a:gd name="connsiteY84" fmla="*/ 3082636 h 4242217"/>
              <a:gd name="connsiteX85" fmla="*/ 1559341 w 3624059"/>
              <a:gd name="connsiteY85" fmla="*/ 2853805 h 4242217"/>
              <a:gd name="connsiteX86" fmla="*/ 1668416 w 3624059"/>
              <a:gd name="connsiteY86" fmla="*/ 3054578 h 4242217"/>
              <a:gd name="connsiteX87" fmla="*/ 1658240 w 3624059"/>
              <a:gd name="connsiteY87" fmla="*/ 3074530 h 4242217"/>
              <a:gd name="connsiteX88" fmla="*/ 1576831 w 3624059"/>
              <a:gd name="connsiteY88" fmla="*/ 3079518 h 4242217"/>
              <a:gd name="connsiteX89" fmla="*/ 523602 w 3624059"/>
              <a:gd name="connsiteY89" fmla="*/ 3104459 h 4242217"/>
              <a:gd name="connsiteX90" fmla="*/ 0 w 3624059"/>
              <a:gd name="connsiteY90" fmla="*/ 3120367 h 4242217"/>
              <a:gd name="connsiteX91" fmla="*/ 0 w 3624059"/>
              <a:gd name="connsiteY91" fmla="*/ 2895265 h 4242217"/>
              <a:gd name="connsiteX92" fmla="*/ 1490334 w 3624059"/>
              <a:gd name="connsiteY92" fmla="*/ 2855052 h 4242217"/>
              <a:gd name="connsiteX93" fmla="*/ 1559341 w 3624059"/>
              <a:gd name="connsiteY93" fmla="*/ 2853805 h 4242217"/>
              <a:gd name="connsiteX94" fmla="*/ 3624059 w 3624059"/>
              <a:gd name="connsiteY94" fmla="*/ 2832565 h 4242217"/>
              <a:gd name="connsiteX95" fmla="*/ 3624059 w 3624059"/>
              <a:gd name="connsiteY95" fmla="*/ 3005092 h 4242217"/>
              <a:gd name="connsiteX96" fmla="*/ 3271155 w 3624059"/>
              <a:gd name="connsiteY96" fmla="*/ 3009684 h 4242217"/>
              <a:gd name="connsiteX97" fmla="*/ 1943171 w 3624059"/>
              <a:gd name="connsiteY97" fmla="*/ 3089494 h 4242217"/>
              <a:gd name="connsiteX98" fmla="*/ 1749825 w 3624059"/>
              <a:gd name="connsiteY98" fmla="*/ 2870017 h 4242217"/>
              <a:gd name="connsiteX99" fmla="*/ 1765089 w 3624059"/>
              <a:gd name="connsiteY99" fmla="*/ 2845076 h 4242217"/>
              <a:gd name="connsiteX100" fmla="*/ 1877026 w 3624059"/>
              <a:gd name="connsiteY100" fmla="*/ 2845076 h 4242217"/>
              <a:gd name="connsiteX101" fmla="*/ 3016752 w 3624059"/>
              <a:gd name="connsiteY101" fmla="*/ 2850064 h 4242217"/>
              <a:gd name="connsiteX102" fmla="*/ 3368623 w 3624059"/>
              <a:gd name="connsiteY102" fmla="*/ 2842270 h 4242217"/>
              <a:gd name="connsiteX103" fmla="*/ 1561566 w 3624059"/>
              <a:gd name="connsiteY103" fmla="*/ 2605646 h 4242217"/>
              <a:gd name="connsiteX104" fmla="*/ 1678592 w 3624059"/>
              <a:gd name="connsiteY104" fmla="*/ 2730349 h 4242217"/>
              <a:gd name="connsiteX105" fmla="*/ 1668416 w 3624059"/>
              <a:gd name="connsiteY105" fmla="*/ 2785218 h 4242217"/>
              <a:gd name="connsiteX106" fmla="*/ 1632799 w 3624059"/>
              <a:gd name="connsiteY106" fmla="*/ 2795195 h 4242217"/>
              <a:gd name="connsiteX107" fmla="*/ 534415 w 3624059"/>
              <a:gd name="connsiteY107" fmla="*/ 2817641 h 4242217"/>
              <a:gd name="connsiteX108" fmla="*/ 0 w 3624059"/>
              <a:gd name="connsiteY108" fmla="*/ 2828601 h 4242217"/>
              <a:gd name="connsiteX109" fmla="*/ 0 w 3624059"/>
              <a:gd name="connsiteY109" fmla="*/ 2635972 h 4242217"/>
              <a:gd name="connsiteX110" fmla="*/ 274287 w 3624059"/>
              <a:gd name="connsiteY110" fmla="*/ 2625598 h 4242217"/>
              <a:gd name="connsiteX111" fmla="*/ 1561566 w 3624059"/>
              <a:gd name="connsiteY111" fmla="*/ 2605646 h 4242217"/>
              <a:gd name="connsiteX112" fmla="*/ 2558826 w 3624059"/>
              <a:gd name="connsiteY112" fmla="*/ 2560752 h 4242217"/>
              <a:gd name="connsiteX113" fmla="*/ 3142045 w 3624059"/>
              <a:gd name="connsiteY113" fmla="*/ 2566364 h 4242217"/>
              <a:gd name="connsiteX114" fmla="*/ 3624059 w 3624059"/>
              <a:gd name="connsiteY114" fmla="*/ 2574044 h 4242217"/>
              <a:gd name="connsiteX115" fmla="*/ 3624059 w 3624059"/>
              <a:gd name="connsiteY115" fmla="*/ 2757687 h 4242217"/>
              <a:gd name="connsiteX116" fmla="*/ 3181478 w 3624059"/>
              <a:gd name="connsiteY116" fmla="*/ 2770254 h 4242217"/>
              <a:gd name="connsiteX117" fmla="*/ 2299335 w 3624059"/>
              <a:gd name="connsiteY117" fmla="*/ 2795195 h 4242217"/>
              <a:gd name="connsiteX118" fmla="*/ 1744737 w 3624059"/>
              <a:gd name="connsiteY118" fmla="*/ 2795195 h 4242217"/>
              <a:gd name="connsiteX119" fmla="*/ 1744737 w 3624059"/>
              <a:gd name="connsiteY119" fmla="*/ 2595669 h 4242217"/>
              <a:gd name="connsiteX120" fmla="*/ 2558826 w 3624059"/>
              <a:gd name="connsiteY120" fmla="*/ 2560752 h 4242217"/>
              <a:gd name="connsiteX121" fmla="*/ 907751 w 3624059"/>
              <a:gd name="connsiteY121" fmla="*/ 2310099 h 4242217"/>
              <a:gd name="connsiteX122" fmla="*/ 1464893 w 3624059"/>
              <a:gd name="connsiteY122" fmla="*/ 2311346 h 4242217"/>
              <a:gd name="connsiteX123" fmla="*/ 1683680 w 3624059"/>
              <a:gd name="connsiteY123" fmla="*/ 2311346 h 4242217"/>
              <a:gd name="connsiteX124" fmla="*/ 1688768 w 3624059"/>
              <a:gd name="connsiteY124" fmla="*/ 2386168 h 4242217"/>
              <a:gd name="connsiteX125" fmla="*/ 1541214 w 3624059"/>
              <a:gd name="connsiteY125" fmla="*/ 2545788 h 4242217"/>
              <a:gd name="connsiteX126" fmla="*/ 482898 w 3624059"/>
              <a:gd name="connsiteY126" fmla="*/ 2560752 h 4242217"/>
              <a:gd name="connsiteX127" fmla="*/ 0 w 3624059"/>
              <a:gd name="connsiteY127" fmla="*/ 2570035 h 4242217"/>
              <a:gd name="connsiteX128" fmla="*/ 0 w 3624059"/>
              <a:gd name="connsiteY128" fmla="*/ 2335542 h 4242217"/>
              <a:gd name="connsiteX129" fmla="*/ 350608 w 3624059"/>
              <a:gd name="connsiteY129" fmla="*/ 2316334 h 4242217"/>
              <a:gd name="connsiteX130" fmla="*/ 907751 w 3624059"/>
              <a:gd name="connsiteY130" fmla="*/ 2310099 h 4242217"/>
              <a:gd name="connsiteX131" fmla="*/ 3624059 w 3624059"/>
              <a:gd name="connsiteY131" fmla="*/ 2235896 h 4242217"/>
              <a:gd name="connsiteX132" fmla="*/ 3624059 w 3624059"/>
              <a:gd name="connsiteY132" fmla="*/ 2507868 h 4242217"/>
              <a:gd name="connsiteX133" fmla="*/ 3271155 w 3624059"/>
              <a:gd name="connsiteY133" fmla="*/ 2520847 h 4242217"/>
              <a:gd name="connsiteX134" fmla="*/ 1958435 w 3624059"/>
              <a:gd name="connsiteY134" fmla="*/ 2525835 h 4242217"/>
              <a:gd name="connsiteX135" fmla="*/ 1739649 w 3624059"/>
              <a:gd name="connsiteY135" fmla="*/ 2525835 h 4242217"/>
              <a:gd name="connsiteX136" fmla="*/ 1754913 w 3624059"/>
              <a:gd name="connsiteY136" fmla="*/ 2316334 h 4242217"/>
              <a:gd name="connsiteX137" fmla="*/ 3091165 w 3624059"/>
              <a:gd name="connsiteY137" fmla="*/ 2258970 h 4242217"/>
              <a:gd name="connsiteX138" fmla="*/ 1320520 w 3624059"/>
              <a:gd name="connsiteY138" fmla="*/ 2035128 h 4242217"/>
              <a:gd name="connsiteX139" fmla="*/ 1688768 w 3624059"/>
              <a:gd name="connsiteY139" fmla="*/ 2036999 h 4242217"/>
              <a:gd name="connsiteX140" fmla="*/ 1693856 w 3624059"/>
              <a:gd name="connsiteY140" fmla="*/ 2101844 h 4242217"/>
              <a:gd name="connsiteX141" fmla="*/ 1546302 w 3624059"/>
              <a:gd name="connsiteY141" fmla="*/ 2256476 h 4242217"/>
              <a:gd name="connsiteX142" fmla="*/ 223407 w 3624059"/>
              <a:gd name="connsiteY142" fmla="*/ 2251488 h 4242217"/>
              <a:gd name="connsiteX143" fmla="*/ 0 w 3624059"/>
              <a:gd name="connsiteY143" fmla="*/ 2261684 h 4242217"/>
              <a:gd name="connsiteX144" fmla="*/ 0 w 3624059"/>
              <a:gd name="connsiteY144" fmla="*/ 2073071 h 4242217"/>
              <a:gd name="connsiteX145" fmla="*/ 432017 w 3624059"/>
              <a:gd name="connsiteY145" fmla="*/ 2055081 h 4242217"/>
              <a:gd name="connsiteX146" fmla="*/ 956087 w 3624059"/>
              <a:gd name="connsiteY146" fmla="*/ 2036999 h 4242217"/>
              <a:gd name="connsiteX147" fmla="*/ 1320520 w 3624059"/>
              <a:gd name="connsiteY147" fmla="*/ 2035128 h 4242217"/>
              <a:gd name="connsiteX148" fmla="*/ 3624059 w 3624059"/>
              <a:gd name="connsiteY148" fmla="*/ 1946721 h 4242217"/>
              <a:gd name="connsiteX149" fmla="*/ 3624059 w 3624059"/>
              <a:gd name="connsiteY149" fmla="*/ 2175879 h 4242217"/>
              <a:gd name="connsiteX150" fmla="*/ 3094345 w 3624059"/>
              <a:gd name="connsiteY150" fmla="*/ 2195372 h 4242217"/>
              <a:gd name="connsiteX151" fmla="*/ 1765089 w 3624059"/>
              <a:gd name="connsiteY151" fmla="*/ 2251488 h 4242217"/>
              <a:gd name="connsiteX152" fmla="*/ 1785441 w 3624059"/>
              <a:gd name="connsiteY152" fmla="*/ 1992105 h 4242217"/>
              <a:gd name="connsiteX153" fmla="*/ 2202662 w 3624059"/>
              <a:gd name="connsiteY153" fmla="*/ 1992105 h 4242217"/>
              <a:gd name="connsiteX154" fmla="*/ 2976683 w 3624059"/>
              <a:gd name="connsiteY154" fmla="*/ 1969035 h 4242217"/>
              <a:gd name="connsiteX155" fmla="*/ 1693856 w 3624059"/>
              <a:gd name="connsiteY155" fmla="*/ 1752675 h 4242217"/>
              <a:gd name="connsiteX156" fmla="*/ 1693856 w 3624059"/>
              <a:gd name="connsiteY156" fmla="*/ 1852438 h 4242217"/>
              <a:gd name="connsiteX157" fmla="*/ 1587007 w 3624059"/>
              <a:gd name="connsiteY157" fmla="*/ 1967165 h 4242217"/>
              <a:gd name="connsiteX158" fmla="*/ 1271547 w 3624059"/>
              <a:gd name="connsiteY158" fmla="*/ 1972153 h 4242217"/>
              <a:gd name="connsiteX159" fmla="*/ 400853 w 3624059"/>
              <a:gd name="connsiteY159" fmla="*/ 1999588 h 4242217"/>
              <a:gd name="connsiteX160" fmla="*/ 0 w 3624059"/>
              <a:gd name="connsiteY160" fmla="*/ 2012163 h 4242217"/>
              <a:gd name="connsiteX161" fmla="*/ 0 w 3624059"/>
              <a:gd name="connsiteY161" fmla="*/ 1806966 h 4242217"/>
              <a:gd name="connsiteX162" fmla="*/ 603103 w 3624059"/>
              <a:gd name="connsiteY162" fmla="*/ 1787592 h 4242217"/>
              <a:gd name="connsiteX163" fmla="*/ 1693856 w 3624059"/>
              <a:gd name="connsiteY163" fmla="*/ 1752675 h 4242217"/>
              <a:gd name="connsiteX164" fmla="*/ 3357652 w 3624059"/>
              <a:gd name="connsiteY164" fmla="*/ 1657901 h 4242217"/>
              <a:gd name="connsiteX165" fmla="*/ 3624059 w 3624059"/>
              <a:gd name="connsiteY165" fmla="*/ 1659458 h 4242217"/>
              <a:gd name="connsiteX166" fmla="*/ 3624059 w 3624059"/>
              <a:gd name="connsiteY166" fmla="*/ 1869612 h 4242217"/>
              <a:gd name="connsiteX167" fmla="*/ 3027564 w 3624059"/>
              <a:gd name="connsiteY167" fmla="*/ 1892343 h 4242217"/>
              <a:gd name="connsiteX168" fmla="*/ 1785441 w 3624059"/>
              <a:gd name="connsiteY168" fmla="*/ 1947212 h 4242217"/>
              <a:gd name="connsiteX169" fmla="*/ 1775265 w 3624059"/>
              <a:gd name="connsiteY169" fmla="*/ 1857426 h 4242217"/>
              <a:gd name="connsiteX170" fmla="*/ 1866850 w 3624059"/>
              <a:gd name="connsiteY170" fmla="*/ 1747687 h 4242217"/>
              <a:gd name="connsiteX171" fmla="*/ 2039844 w 3624059"/>
              <a:gd name="connsiteY171" fmla="*/ 1737711 h 4242217"/>
              <a:gd name="connsiteX172" fmla="*/ 3357652 w 3624059"/>
              <a:gd name="connsiteY172" fmla="*/ 1657901 h 4242217"/>
              <a:gd name="connsiteX173" fmla="*/ 0 w 3624059"/>
              <a:gd name="connsiteY173" fmla="*/ 1548162 h 4242217"/>
              <a:gd name="connsiteX174" fmla="*/ 617095 w 3624059"/>
              <a:gd name="connsiteY174" fmla="*/ 1548162 h 4242217"/>
              <a:gd name="connsiteX175" fmla="*/ 1704032 w 3624059"/>
              <a:gd name="connsiteY175" fmla="*/ 1548162 h 4242217"/>
              <a:gd name="connsiteX176" fmla="*/ 1704032 w 3624059"/>
              <a:gd name="connsiteY176" fmla="*/ 1687829 h 4242217"/>
              <a:gd name="connsiteX177" fmla="*/ 1312251 w 3624059"/>
              <a:gd name="connsiteY177" fmla="*/ 1707782 h 4242217"/>
              <a:gd name="connsiteX178" fmla="*/ 442829 w 3624059"/>
              <a:gd name="connsiteY178" fmla="*/ 1728358 h 4242217"/>
              <a:gd name="connsiteX179" fmla="*/ 0 w 3624059"/>
              <a:gd name="connsiteY179" fmla="*/ 1740798 h 4242217"/>
              <a:gd name="connsiteX180" fmla="*/ 3624059 w 3624059"/>
              <a:gd name="connsiteY180" fmla="*/ 1454677 h 4242217"/>
              <a:gd name="connsiteX181" fmla="*/ 3624059 w 3624059"/>
              <a:gd name="connsiteY181" fmla="*/ 1598608 h 4242217"/>
              <a:gd name="connsiteX182" fmla="*/ 3026292 w 3624059"/>
              <a:gd name="connsiteY182" fmla="*/ 1620489 h 4242217"/>
              <a:gd name="connsiteX183" fmla="*/ 1795617 w 3624059"/>
              <a:gd name="connsiteY183" fmla="*/ 1687829 h 4242217"/>
              <a:gd name="connsiteX184" fmla="*/ 1795617 w 3624059"/>
              <a:gd name="connsiteY184" fmla="*/ 1538185 h 4242217"/>
              <a:gd name="connsiteX185" fmla="*/ 2998308 w 3624059"/>
              <a:gd name="connsiteY185" fmla="*/ 1483316 h 4242217"/>
              <a:gd name="connsiteX186" fmla="*/ 1724384 w 3624059"/>
              <a:gd name="connsiteY186" fmla="*/ 1283791 h 4242217"/>
              <a:gd name="connsiteX187" fmla="*/ 1566654 w 3624059"/>
              <a:gd name="connsiteY187" fmla="*/ 1478328 h 4242217"/>
              <a:gd name="connsiteX188" fmla="*/ 1464893 w 3624059"/>
              <a:gd name="connsiteY188" fmla="*/ 1473340 h 4242217"/>
              <a:gd name="connsiteX189" fmla="*/ 203055 w 3624059"/>
              <a:gd name="connsiteY189" fmla="*/ 1478328 h 4242217"/>
              <a:gd name="connsiteX190" fmla="*/ 0 w 3624059"/>
              <a:gd name="connsiteY190" fmla="*/ 1481723 h 4242217"/>
              <a:gd name="connsiteX191" fmla="*/ 0 w 3624059"/>
              <a:gd name="connsiteY191" fmla="*/ 1294640 h 4242217"/>
              <a:gd name="connsiteX192" fmla="*/ 82293 w 3624059"/>
              <a:gd name="connsiteY192" fmla="*/ 1299223 h 4242217"/>
              <a:gd name="connsiteX193" fmla="*/ 1724384 w 3624059"/>
              <a:gd name="connsiteY193" fmla="*/ 1283791 h 4242217"/>
              <a:gd name="connsiteX194" fmla="*/ 3624059 w 3624059"/>
              <a:gd name="connsiteY194" fmla="*/ 1217980 h 4242217"/>
              <a:gd name="connsiteX195" fmla="*/ 3624059 w 3624059"/>
              <a:gd name="connsiteY195" fmla="*/ 1378588 h 4242217"/>
              <a:gd name="connsiteX196" fmla="*/ 3611180 w 3624059"/>
              <a:gd name="connsiteY196" fmla="*/ 1379423 h 4242217"/>
              <a:gd name="connsiteX197" fmla="*/ 3413620 w 3624059"/>
              <a:gd name="connsiteY197" fmla="*/ 1393530 h 4242217"/>
              <a:gd name="connsiteX198" fmla="*/ 2604619 w 3624059"/>
              <a:gd name="connsiteY198" fmla="*/ 1438423 h 4242217"/>
              <a:gd name="connsiteX199" fmla="*/ 1800705 w 3624059"/>
              <a:gd name="connsiteY199" fmla="*/ 1443411 h 4242217"/>
              <a:gd name="connsiteX200" fmla="*/ 1856674 w 3624059"/>
              <a:gd name="connsiteY200" fmla="*/ 1293767 h 4242217"/>
              <a:gd name="connsiteX201" fmla="*/ 2935343 w 3624059"/>
              <a:gd name="connsiteY201" fmla="*/ 1228921 h 4242217"/>
              <a:gd name="connsiteX202" fmla="*/ 3472133 w 3624059"/>
              <a:gd name="connsiteY202" fmla="*/ 1219569 h 4242217"/>
              <a:gd name="connsiteX203" fmla="*/ 1576831 w 3624059"/>
              <a:gd name="connsiteY203" fmla="*/ 1014431 h 4242217"/>
              <a:gd name="connsiteX204" fmla="*/ 1729472 w 3624059"/>
              <a:gd name="connsiteY204" fmla="*/ 1198992 h 4242217"/>
              <a:gd name="connsiteX205" fmla="*/ 1714208 w 3624059"/>
              <a:gd name="connsiteY205" fmla="*/ 1223933 h 4242217"/>
              <a:gd name="connsiteX206" fmla="*/ 82134 w 3624059"/>
              <a:gd name="connsiteY206" fmla="*/ 1231649 h 4242217"/>
              <a:gd name="connsiteX207" fmla="*/ 0 w 3624059"/>
              <a:gd name="connsiteY207" fmla="*/ 1228986 h 4242217"/>
              <a:gd name="connsiteX208" fmla="*/ 0 w 3624059"/>
              <a:gd name="connsiteY208" fmla="*/ 1032219 h 4242217"/>
              <a:gd name="connsiteX209" fmla="*/ 707408 w 3624059"/>
              <a:gd name="connsiteY209" fmla="*/ 1022537 h 4242217"/>
              <a:gd name="connsiteX210" fmla="*/ 1576831 w 3624059"/>
              <a:gd name="connsiteY210" fmla="*/ 1014431 h 4242217"/>
              <a:gd name="connsiteX211" fmla="*/ 3624059 w 3624059"/>
              <a:gd name="connsiteY211" fmla="*/ 958219 h 4242217"/>
              <a:gd name="connsiteX212" fmla="*/ 3624059 w 3624059"/>
              <a:gd name="connsiteY212" fmla="*/ 1166175 h 4242217"/>
              <a:gd name="connsiteX213" fmla="*/ 3019932 w 3624059"/>
              <a:gd name="connsiteY213" fmla="*/ 1185899 h 4242217"/>
              <a:gd name="connsiteX214" fmla="*/ 2355304 w 3624059"/>
              <a:gd name="connsiteY214" fmla="*/ 1203981 h 4242217"/>
              <a:gd name="connsiteX215" fmla="*/ 1831234 w 3624059"/>
              <a:gd name="connsiteY215" fmla="*/ 1203981 h 4242217"/>
              <a:gd name="connsiteX216" fmla="*/ 2004228 w 3624059"/>
              <a:gd name="connsiteY216" fmla="*/ 999467 h 4242217"/>
              <a:gd name="connsiteX217" fmla="*/ 2594443 w 3624059"/>
              <a:gd name="connsiteY217" fmla="*/ 979514 h 4242217"/>
              <a:gd name="connsiteX218" fmla="*/ 1449629 w 3624059"/>
              <a:gd name="connsiteY218" fmla="*/ 740084 h 4242217"/>
              <a:gd name="connsiteX219" fmla="*/ 1744737 w 3624059"/>
              <a:gd name="connsiteY219" fmla="*/ 740084 h 4242217"/>
              <a:gd name="connsiteX220" fmla="*/ 1744737 w 3624059"/>
              <a:gd name="connsiteY220" fmla="*/ 944598 h 4242217"/>
              <a:gd name="connsiteX221" fmla="*/ 1663328 w 3624059"/>
              <a:gd name="connsiteY221" fmla="*/ 949586 h 4242217"/>
              <a:gd name="connsiteX222" fmla="*/ 86029 w 3624059"/>
              <a:gd name="connsiteY222" fmla="*/ 949586 h 4242217"/>
              <a:gd name="connsiteX223" fmla="*/ 0 w 3624059"/>
              <a:gd name="connsiteY223" fmla="*/ 952474 h 4242217"/>
              <a:gd name="connsiteX224" fmla="*/ 0 w 3624059"/>
              <a:gd name="connsiteY224" fmla="*/ 777748 h 4242217"/>
              <a:gd name="connsiteX225" fmla="*/ 93661 w 3624059"/>
              <a:gd name="connsiteY225" fmla="*/ 776872 h 4242217"/>
              <a:gd name="connsiteX226" fmla="*/ 426929 w 3624059"/>
              <a:gd name="connsiteY226" fmla="*/ 770013 h 4242217"/>
              <a:gd name="connsiteX227" fmla="*/ 1449629 w 3624059"/>
              <a:gd name="connsiteY227" fmla="*/ 740084 h 4242217"/>
              <a:gd name="connsiteX228" fmla="*/ 3624059 w 3624059"/>
              <a:gd name="connsiteY228" fmla="*/ 670670 h 4242217"/>
              <a:gd name="connsiteX229" fmla="*/ 3624059 w 3624059"/>
              <a:gd name="connsiteY229" fmla="*/ 895315 h 4242217"/>
              <a:gd name="connsiteX230" fmla="*/ 3522378 w 3624059"/>
              <a:gd name="connsiteY230" fmla="*/ 899081 h 4242217"/>
              <a:gd name="connsiteX231" fmla="*/ 3266067 w 3624059"/>
              <a:gd name="connsiteY231" fmla="*/ 904693 h 4242217"/>
              <a:gd name="connsiteX232" fmla="*/ 1938083 w 3624059"/>
              <a:gd name="connsiteY232" fmla="*/ 949586 h 4242217"/>
              <a:gd name="connsiteX233" fmla="*/ 1815969 w 3624059"/>
              <a:gd name="connsiteY233" fmla="*/ 949586 h 4242217"/>
              <a:gd name="connsiteX234" fmla="*/ 1841410 w 3624059"/>
              <a:gd name="connsiteY234" fmla="*/ 735096 h 4242217"/>
              <a:gd name="connsiteX235" fmla="*/ 1963523 w 3624059"/>
              <a:gd name="connsiteY235" fmla="*/ 735096 h 4242217"/>
              <a:gd name="connsiteX236" fmla="*/ 2482505 w 3624059"/>
              <a:gd name="connsiteY236" fmla="*/ 725120 h 4242217"/>
              <a:gd name="connsiteX237" fmla="*/ 3255890 w 3624059"/>
              <a:gd name="connsiteY237" fmla="*/ 675238 h 4242217"/>
              <a:gd name="connsiteX238" fmla="*/ 3533190 w 3624059"/>
              <a:gd name="connsiteY238" fmla="*/ 670874 h 4242217"/>
              <a:gd name="connsiteX239" fmla="*/ 1681136 w 3624059"/>
              <a:gd name="connsiteY239" fmla="*/ 415232 h 4242217"/>
              <a:gd name="connsiteX240" fmla="*/ 1749825 w 3624059"/>
              <a:gd name="connsiteY240" fmla="*/ 645310 h 4242217"/>
              <a:gd name="connsiteX241" fmla="*/ 1744737 w 3624059"/>
              <a:gd name="connsiteY241" fmla="*/ 655286 h 4242217"/>
              <a:gd name="connsiteX242" fmla="*/ 839062 w 3624059"/>
              <a:gd name="connsiteY242" fmla="*/ 700179 h 4242217"/>
              <a:gd name="connsiteX243" fmla="*/ 299728 w 3624059"/>
              <a:gd name="connsiteY243" fmla="*/ 697062 h 4242217"/>
              <a:gd name="connsiteX244" fmla="*/ 0 w 3624059"/>
              <a:gd name="connsiteY244" fmla="*/ 693250 h 4242217"/>
              <a:gd name="connsiteX245" fmla="*/ 0 w 3624059"/>
              <a:gd name="connsiteY245" fmla="*/ 457750 h 4242217"/>
              <a:gd name="connsiteX246" fmla="*/ 419297 w 3624059"/>
              <a:gd name="connsiteY246" fmla="*/ 443290 h 4242217"/>
              <a:gd name="connsiteX247" fmla="*/ 925559 w 3624059"/>
              <a:gd name="connsiteY247" fmla="*/ 425832 h 4242217"/>
              <a:gd name="connsiteX248" fmla="*/ 1546302 w 3624059"/>
              <a:gd name="connsiteY248" fmla="*/ 420844 h 4242217"/>
              <a:gd name="connsiteX249" fmla="*/ 1681136 w 3624059"/>
              <a:gd name="connsiteY249" fmla="*/ 415232 h 4242217"/>
              <a:gd name="connsiteX250" fmla="*/ 1846498 w 3624059"/>
              <a:gd name="connsiteY250" fmla="*/ 405879 h 4242217"/>
              <a:gd name="connsiteX251" fmla="*/ 2825313 w 3624059"/>
              <a:gd name="connsiteY251" fmla="*/ 405879 h 4242217"/>
              <a:gd name="connsiteX252" fmla="*/ 3624059 w 3624059"/>
              <a:gd name="connsiteY252" fmla="*/ 405879 h 4242217"/>
              <a:gd name="connsiteX253" fmla="*/ 3624059 w 3624059"/>
              <a:gd name="connsiteY253" fmla="*/ 603991 h 4242217"/>
              <a:gd name="connsiteX254" fmla="*/ 3528102 w 3624059"/>
              <a:gd name="connsiteY254" fmla="*/ 608522 h 4242217"/>
              <a:gd name="connsiteX255" fmla="*/ 3250802 w 3624059"/>
              <a:gd name="connsiteY255" fmla="*/ 625357 h 4242217"/>
              <a:gd name="connsiteX256" fmla="*/ 2426537 w 3624059"/>
              <a:gd name="connsiteY256" fmla="*/ 665262 h 4242217"/>
              <a:gd name="connsiteX257" fmla="*/ 1846498 w 3624059"/>
              <a:gd name="connsiteY257" fmla="*/ 665262 h 4242217"/>
              <a:gd name="connsiteX258" fmla="*/ 1846498 w 3624059"/>
              <a:gd name="connsiteY258" fmla="*/ 405879 h 4242217"/>
              <a:gd name="connsiteX259" fmla="*/ 1518318 w 3624059"/>
              <a:gd name="connsiteY259" fmla="*/ 174555 h 4242217"/>
              <a:gd name="connsiteX260" fmla="*/ 1709120 w 3624059"/>
              <a:gd name="connsiteY260" fmla="*/ 176425 h 4242217"/>
              <a:gd name="connsiteX261" fmla="*/ 1770177 w 3624059"/>
              <a:gd name="connsiteY261" fmla="*/ 256236 h 4242217"/>
              <a:gd name="connsiteX262" fmla="*/ 1704032 w 3624059"/>
              <a:gd name="connsiteY262" fmla="*/ 326069 h 4242217"/>
              <a:gd name="connsiteX263" fmla="*/ 1337692 w 3624059"/>
              <a:gd name="connsiteY263" fmla="*/ 351010 h 4242217"/>
              <a:gd name="connsiteX264" fmla="*/ 192878 w 3624059"/>
              <a:gd name="connsiteY264" fmla="*/ 370963 h 4242217"/>
              <a:gd name="connsiteX265" fmla="*/ 33241 w 3624059"/>
              <a:gd name="connsiteY265" fmla="*/ 377198 h 4242217"/>
              <a:gd name="connsiteX266" fmla="*/ 0 w 3624059"/>
              <a:gd name="connsiteY266" fmla="*/ 380124 h 4242217"/>
              <a:gd name="connsiteX267" fmla="*/ 0 w 3624059"/>
              <a:gd name="connsiteY267" fmla="*/ 243084 h 4242217"/>
              <a:gd name="connsiteX268" fmla="*/ 50413 w 3624059"/>
              <a:gd name="connsiteY268" fmla="*/ 236283 h 4242217"/>
              <a:gd name="connsiteX269" fmla="*/ 1327516 w 3624059"/>
              <a:gd name="connsiteY269" fmla="*/ 176425 h 4242217"/>
              <a:gd name="connsiteX270" fmla="*/ 1518318 w 3624059"/>
              <a:gd name="connsiteY270" fmla="*/ 174555 h 4242217"/>
              <a:gd name="connsiteX271" fmla="*/ 3624059 w 3624059"/>
              <a:gd name="connsiteY271" fmla="*/ 141797 h 4242217"/>
              <a:gd name="connsiteX272" fmla="*/ 3624059 w 3624059"/>
              <a:gd name="connsiteY272" fmla="*/ 326407 h 4242217"/>
              <a:gd name="connsiteX273" fmla="*/ 2818317 w 3624059"/>
              <a:gd name="connsiteY273" fmla="*/ 337916 h 4242217"/>
              <a:gd name="connsiteX274" fmla="*/ 1988963 w 3624059"/>
              <a:gd name="connsiteY274" fmla="*/ 346022 h 4242217"/>
              <a:gd name="connsiteX275" fmla="*/ 1851586 w 3624059"/>
              <a:gd name="connsiteY275" fmla="*/ 326069 h 4242217"/>
              <a:gd name="connsiteX276" fmla="*/ 2004228 w 3624059"/>
              <a:gd name="connsiteY276" fmla="*/ 176425 h 4242217"/>
              <a:gd name="connsiteX277" fmla="*/ 2126341 w 3624059"/>
              <a:gd name="connsiteY277" fmla="*/ 166449 h 4242217"/>
              <a:gd name="connsiteX278" fmla="*/ 3586614 w 3624059"/>
              <a:gd name="connsiteY278" fmla="*/ 151484 h 4242217"/>
              <a:gd name="connsiteX279" fmla="*/ 1876182 w 3624059"/>
              <a:gd name="connsiteY279" fmla="*/ 0 h 4242217"/>
              <a:gd name="connsiteX280" fmla="*/ 3624059 w 3624059"/>
              <a:gd name="connsiteY280" fmla="*/ 0 h 4242217"/>
              <a:gd name="connsiteX281" fmla="*/ 3624059 w 3624059"/>
              <a:gd name="connsiteY281" fmla="*/ 87887 h 4242217"/>
              <a:gd name="connsiteX282" fmla="*/ 3591702 w 3624059"/>
              <a:gd name="connsiteY282" fmla="*/ 76663 h 4242217"/>
              <a:gd name="connsiteX283" fmla="*/ 2390920 w 3624059"/>
              <a:gd name="connsiteY283" fmla="*/ 106591 h 4242217"/>
              <a:gd name="connsiteX284" fmla="*/ 1866850 w 3624059"/>
              <a:gd name="connsiteY284" fmla="*/ 106591 h 4242217"/>
              <a:gd name="connsiteX285" fmla="*/ 1874482 w 3624059"/>
              <a:gd name="connsiteY285" fmla="*/ 18052 h 4242217"/>
              <a:gd name="connsiteX286" fmla="*/ 0 w 3624059"/>
              <a:gd name="connsiteY286" fmla="*/ 0 h 4242217"/>
              <a:gd name="connsiteX287" fmla="*/ 1773185 w 3624059"/>
              <a:gd name="connsiteY287" fmla="*/ 0 h 4242217"/>
              <a:gd name="connsiteX288" fmla="*/ 1775265 w 3624059"/>
              <a:gd name="connsiteY288" fmla="*/ 11817 h 4242217"/>
              <a:gd name="connsiteX289" fmla="*/ 1668416 w 3624059"/>
              <a:gd name="connsiteY289" fmla="*/ 96615 h 4242217"/>
              <a:gd name="connsiteX290" fmla="*/ 1190138 w 3624059"/>
              <a:gd name="connsiteY290" fmla="*/ 111580 h 4242217"/>
              <a:gd name="connsiteX291" fmla="*/ 208143 w 3624059"/>
              <a:gd name="connsiteY291" fmla="*/ 156473 h 4242217"/>
              <a:gd name="connsiteX292" fmla="*/ 55501 w 3624059"/>
              <a:gd name="connsiteY292" fmla="*/ 162085 h 4242217"/>
              <a:gd name="connsiteX293" fmla="*/ 0 w 3624059"/>
              <a:gd name="connsiteY293" fmla="*/ 165485 h 424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Lst>
            <a:rect l="l" t="t" r="r" b="b"/>
            <a:pathLst>
              <a:path w="3624059" h="4242217">
                <a:moveTo>
                  <a:pt x="1019688" y="4206836"/>
                </a:moveTo>
                <a:cubicBezTo>
                  <a:pt x="1195226" y="4208083"/>
                  <a:pt x="1370764" y="4209330"/>
                  <a:pt x="1546302" y="4206836"/>
                </a:cubicBezTo>
                <a:cubicBezTo>
                  <a:pt x="1589551" y="4206836"/>
                  <a:pt x="1617535" y="4213071"/>
                  <a:pt x="1633435" y="4229283"/>
                </a:cubicBezTo>
                <a:lnTo>
                  <a:pt x="1639522" y="4242217"/>
                </a:lnTo>
                <a:lnTo>
                  <a:pt x="0" y="4242217"/>
                </a:lnTo>
                <a:lnTo>
                  <a:pt x="0" y="4228475"/>
                </a:lnTo>
                <a:lnTo>
                  <a:pt x="118466" y="4222424"/>
                </a:lnTo>
                <a:cubicBezTo>
                  <a:pt x="243759" y="4215565"/>
                  <a:pt x="368417" y="4209330"/>
                  <a:pt x="493074" y="4206836"/>
                </a:cubicBezTo>
                <a:cubicBezTo>
                  <a:pt x="668612" y="4204342"/>
                  <a:pt x="844150" y="4205589"/>
                  <a:pt x="1019688" y="4206836"/>
                </a:cubicBezTo>
                <a:close/>
                <a:moveTo>
                  <a:pt x="3624059" y="4122596"/>
                </a:moveTo>
                <a:lnTo>
                  <a:pt x="3624059" y="4242217"/>
                </a:lnTo>
                <a:lnTo>
                  <a:pt x="1729472" y="4242217"/>
                </a:lnTo>
                <a:lnTo>
                  <a:pt x="1729472" y="4196860"/>
                </a:lnTo>
                <a:cubicBezTo>
                  <a:pt x="2095813" y="4171919"/>
                  <a:pt x="2457065" y="4146978"/>
                  <a:pt x="2818317" y="4132014"/>
                </a:cubicBezTo>
                <a:cubicBezTo>
                  <a:pt x="2991311" y="4127026"/>
                  <a:pt x="3164305" y="4124532"/>
                  <a:pt x="3337299" y="4123285"/>
                </a:cubicBezTo>
                <a:close/>
                <a:moveTo>
                  <a:pt x="1668416" y="3907548"/>
                </a:moveTo>
                <a:cubicBezTo>
                  <a:pt x="1668416" y="3942465"/>
                  <a:pt x="1668416" y="3972394"/>
                  <a:pt x="1668416" y="4002323"/>
                </a:cubicBezTo>
                <a:cubicBezTo>
                  <a:pt x="1673504" y="4107073"/>
                  <a:pt x="1617535" y="4156955"/>
                  <a:pt x="1510686" y="4156955"/>
                </a:cubicBezTo>
                <a:cubicBezTo>
                  <a:pt x="1398749" y="4156955"/>
                  <a:pt x="1286811" y="4166931"/>
                  <a:pt x="1174874" y="4166931"/>
                </a:cubicBezTo>
                <a:cubicBezTo>
                  <a:pt x="828886" y="4169425"/>
                  <a:pt x="484170" y="4170672"/>
                  <a:pt x="139454" y="4172543"/>
                </a:cubicBezTo>
                <a:lnTo>
                  <a:pt x="0" y="4173802"/>
                </a:lnTo>
                <a:lnTo>
                  <a:pt x="0" y="3943409"/>
                </a:lnTo>
                <a:lnTo>
                  <a:pt x="325804" y="3943712"/>
                </a:lnTo>
                <a:cubicBezTo>
                  <a:pt x="772917" y="3938724"/>
                  <a:pt x="1220667" y="3927501"/>
                  <a:pt x="1668416" y="3907548"/>
                </a:cubicBezTo>
                <a:close/>
                <a:moveTo>
                  <a:pt x="3624059" y="3850991"/>
                </a:moveTo>
                <a:lnTo>
                  <a:pt x="3624059" y="4067621"/>
                </a:lnTo>
                <a:lnTo>
                  <a:pt x="2999580" y="4087121"/>
                </a:lnTo>
                <a:cubicBezTo>
                  <a:pt x="2680940" y="4097097"/>
                  <a:pt x="2362936" y="4107074"/>
                  <a:pt x="2044932" y="4117050"/>
                </a:cubicBezTo>
                <a:cubicBezTo>
                  <a:pt x="1943171" y="4122038"/>
                  <a:pt x="1836322" y="4132014"/>
                  <a:pt x="1729472" y="4137002"/>
                </a:cubicBezTo>
                <a:cubicBezTo>
                  <a:pt x="1734560" y="4052204"/>
                  <a:pt x="1739649" y="3982370"/>
                  <a:pt x="1749825" y="3897572"/>
                </a:cubicBezTo>
                <a:cubicBezTo>
                  <a:pt x="1856674" y="3897572"/>
                  <a:pt x="1968611" y="3897572"/>
                  <a:pt x="2075460" y="3897572"/>
                </a:cubicBezTo>
                <a:cubicBezTo>
                  <a:pt x="2502857" y="3882607"/>
                  <a:pt x="2935343" y="3857667"/>
                  <a:pt x="3367828" y="3852679"/>
                </a:cubicBezTo>
                <a:close/>
                <a:moveTo>
                  <a:pt x="1037496" y="3607013"/>
                </a:moveTo>
                <a:cubicBezTo>
                  <a:pt x="1185050" y="3607013"/>
                  <a:pt x="1332604" y="3608260"/>
                  <a:pt x="1480157" y="3608260"/>
                </a:cubicBezTo>
                <a:cubicBezTo>
                  <a:pt x="1683680" y="3608260"/>
                  <a:pt x="1688768" y="3618236"/>
                  <a:pt x="1673504" y="3817762"/>
                </a:cubicBezTo>
                <a:cubicBezTo>
                  <a:pt x="1673504" y="3822750"/>
                  <a:pt x="1668416" y="3832726"/>
                  <a:pt x="1663328" y="3842702"/>
                </a:cubicBezTo>
                <a:cubicBezTo>
                  <a:pt x="1632799" y="3847691"/>
                  <a:pt x="1602271" y="3857667"/>
                  <a:pt x="1571743" y="3857667"/>
                </a:cubicBezTo>
                <a:cubicBezTo>
                  <a:pt x="1123993" y="3872631"/>
                  <a:pt x="676244" y="3892584"/>
                  <a:pt x="228495" y="3892584"/>
                </a:cubicBezTo>
                <a:lnTo>
                  <a:pt x="0" y="3887800"/>
                </a:lnTo>
                <a:lnTo>
                  <a:pt x="0" y="3645448"/>
                </a:lnTo>
                <a:lnTo>
                  <a:pt x="164894" y="3634448"/>
                </a:lnTo>
                <a:cubicBezTo>
                  <a:pt x="308632" y="3625719"/>
                  <a:pt x="452369" y="3618237"/>
                  <a:pt x="594835" y="3613248"/>
                </a:cubicBezTo>
                <a:cubicBezTo>
                  <a:pt x="742389" y="3608260"/>
                  <a:pt x="889943" y="3607013"/>
                  <a:pt x="1037496" y="3607013"/>
                </a:cubicBezTo>
                <a:close/>
                <a:moveTo>
                  <a:pt x="3479765" y="3533438"/>
                </a:moveTo>
                <a:lnTo>
                  <a:pt x="3624059" y="3538222"/>
                </a:lnTo>
                <a:lnTo>
                  <a:pt x="3624059" y="3804141"/>
                </a:lnTo>
                <a:lnTo>
                  <a:pt x="1826146" y="3837714"/>
                </a:lnTo>
                <a:cubicBezTo>
                  <a:pt x="1800705" y="3837714"/>
                  <a:pt x="1775265" y="3837714"/>
                  <a:pt x="1749825" y="3832726"/>
                </a:cubicBezTo>
                <a:cubicBezTo>
                  <a:pt x="1749825" y="3762892"/>
                  <a:pt x="1749825" y="3698047"/>
                  <a:pt x="1749825" y="3653153"/>
                </a:cubicBezTo>
                <a:cubicBezTo>
                  <a:pt x="2197574" y="3623225"/>
                  <a:pt x="2635147" y="3593296"/>
                  <a:pt x="3072720" y="3563367"/>
                </a:cubicBezTo>
                <a:cubicBezTo>
                  <a:pt x="3205010" y="3553391"/>
                  <a:pt x="3342387" y="3533438"/>
                  <a:pt x="3479765" y="3533438"/>
                </a:cubicBezTo>
                <a:close/>
                <a:moveTo>
                  <a:pt x="1417193" y="3401876"/>
                </a:moveTo>
                <a:cubicBezTo>
                  <a:pt x="1501782" y="3402500"/>
                  <a:pt x="1587007" y="3403747"/>
                  <a:pt x="1673504" y="3403747"/>
                </a:cubicBezTo>
                <a:cubicBezTo>
                  <a:pt x="1668416" y="3468592"/>
                  <a:pt x="1663328" y="3513486"/>
                  <a:pt x="1663328" y="3558379"/>
                </a:cubicBezTo>
                <a:cubicBezTo>
                  <a:pt x="1632799" y="3558379"/>
                  <a:pt x="1612447" y="3563367"/>
                  <a:pt x="1592095" y="3563367"/>
                </a:cubicBezTo>
                <a:cubicBezTo>
                  <a:pt x="1207947" y="3568355"/>
                  <a:pt x="825070" y="3574590"/>
                  <a:pt x="442193" y="3580825"/>
                </a:cubicBezTo>
                <a:lnTo>
                  <a:pt x="0" y="3587539"/>
                </a:lnTo>
                <a:lnTo>
                  <a:pt x="0" y="3449325"/>
                </a:lnTo>
                <a:lnTo>
                  <a:pt x="14796" y="3448640"/>
                </a:lnTo>
                <a:cubicBezTo>
                  <a:pt x="401489" y="3433676"/>
                  <a:pt x="783093" y="3413723"/>
                  <a:pt x="1164698" y="3403747"/>
                </a:cubicBezTo>
                <a:cubicBezTo>
                  <a:pt x="1248651" y="3401253"/>
                  <a:pt x="1332604" y="3401253"/>
                  <a:pt x="1417193" y="3401876"/>
                </a:cubicBezTo>
                <a:close/>
                <a:moveTo>
                  <a:pt x="3624059" y="3333594"/>
                </a:moveTo>
                <a:lnTo>
                  <a:pt x="3624059" y="3484091"/>
                </a:lnTo>
                <a:lnTo>
                  <a:pt x="3378004" y="3492910"/>
                </a:lnTo>
                <a:cubicBezTo>
                  <a:pt x="3198650" y="3502262"/>
                  <a:pt x="3019296" y="3513486"/>
                  <a:pt x="2838669" y="3523462"/>
                </a:cubicBezTo>
                <a:cubicBezTo>
                  <a:pt x="2523210" y="3538426"/>
                  <a:pt x="2202662" y="3553391"/>
                  <a:pt x="1887202" y="3568355"/>
                </a:cubicBezTo>
                <a:cubicBezTo>
                  <a:pt x="1841410" y="3568355"/>
                  <a:pt x="1795617" y="3563367"/>
                  <a:pt x="1749825" y="3558379"/>
                </a:cubicBezTo>
                <a:cubicBezTo>
                  <a:pt x="1729472" y="3418711"/>
                  <a:pt x="1734560" y="3413723"/>
                  <a:pt x="1866850" y="3413723"/>
                </a:cubicBezTo>
                <a:cubicBezTo>
                  <a:pt x="2029668" y="3408735"/>
                  <a:pt x="2197574" y="3413723"/>
                  <a:pt x="2360392" y="3403747"/>
                </a:cubicBezTo>
                <a:cubicBezTo>
                  <a:pt x="2686028" y="3383794"/>
                  <a:pt x="3011663" y="3338901"/>
                  <a:pt x="3332211" y="3333913"/>
                </a:cubicBezTo>
                <a:close/>
                <a:moveTo>
                  <a:pt x="1363351" y="3144257"/>
                </a:moveTo>
                <a:cubicBezTo>
                  <a:pt x="1464973" y="3145533"/>
                  <a:pt x="1566655" y="3148729"/>
                  <a:pt x="1668416" y="3154340"/>
                </a:cubicBezTo>
                <a:cubicBezTo>
                  <a:pt x="1668416" y="3224174"/>
                  <a:pt x="1668416" y="3284032"/>
                  <a:pt x="1668416" y="3363842"/>
                </a:cubicBezTo>
                <a:cubicBezTo>
                  <a:pt x="1276635" y="3363842"/>
                  <a:pt x="895031" y="3358854"/>
                  <a:pt x="513426" y="3363842"/>
                </a:cubicBezTo>
                <a:lnTo>
                  <a:pt x="0" y="3377034"/>
                </a:lnTo>
                <a:lnTo>
                  <a:pt x="0" y="3197607"/>
                </a:lnTo>
                <a:lnTo>
                  <a:pt x="449825" y="3171175"/>
                </a:lnTo>
                <a:cubicBezTo>
                  <a:pt x="754155" y="3153872"/>
                  <a:pt x="1058485" y="3140428"/>
                  <a:pt x="1363351" y="3144257"/>
                </a:cubicBezTo>
                <a:close/>
                <a:moveTo>
                  <a:pt x="3624059" y="3068455"/>
                </a:moveTo>
                <a:lnTo>
                  <a:pt x="3624059" y="3264269"/>
                </a:lnTo>
                <a:lnTo>
                  <a:pt x="3600288" y="3264001"/>
                </a:lnTo>
                <a:cubicBezTo>
                  <a:pt x="3151903" y="3265638"/>
                  <a:pt x="2706380" y="3289020"/>
                  <a:pt x="2263719" y="3348877"/>
                </a:cubicBezTo>
                <a:cubicBezTo>
                  <a:pt x="2095813" y="3373818"/>
                  <a:pt x="1922819" y="3353865"/>
                  <a:pt x="1749825" y="3353865"/>
                </a:cubicBezTo>
                <a:cubicBezTo>
                  <a:pt x="1749825" y="3284032"/>
                  <a:pt x="1749825" y="3219186"/>
                  <a:pt x="1749825" y="3154340"/>
                </a:cubicBezTo>
                <a:cubicBezTo>
                  <a:pt x="2215382" y="3141870"/>
                  <a:pt x="2677124" y="3105706"/>
                  <a:pt x="3138229" y="3082636"/>
                </a:cubicBezTo>
                <a:close/>
                <a:moveTo>
                  <a:pt x="1559341" y="2853805"/>
                </a:moveTo>
                <a:cubicBezTo>
                  <a:pt x="1699580" y="2853260"/>
                  <a:pt x="1699580" y="2875628"/>
                  <a:pt x="1668416" y="3054578"/>
                </a:cubicBezTo>
                <a:cubicBezTo>
                  <a:pt x="1668416" y="3059566"/>
                  <a:pt x="1663328" y="3064554"/>
                  <a:pt x="1658240" y="3074530"/>
                </a:cubicBezTo>
                <a:cubicBezTo>
                  <a:pt x="1632799" y="3074530"/>
                  <a:pt x="1607359" y="3079518"/>
                  <a:pt x="1576831" y="3079518"/>
                </a:cubicBezTo>
                <a:cubicBezTo>
                  <a:pt x="1225754" y="3089494"/>
                  <a:pt x="874678" y="3094483"/>
                  <a:pt x="523602" y="3104459"/>
                </a:cubicBezTo>
                <a:lnTo>
                  <a:pt x="0" y="3120367"/>
                </a:lnTo>
                <a:lnTo>
                  <a:pt x="0" y="2895265"/>
                </a:lnTo>
                <a:lnTo>
                  <a:pt x="1490334" y="2855052"/>
                </a:lnTo>
                <a:cubicBezTo>
                  <a:pt x="1516410" y="2854429"/>
                  <a:pt x="1539306" y="2853883"/>
                  <a:pt x="1559341" y="2853805"/>
                </a:cubicBezTo>
                <a:close/>
                <a:moveTo>
                  <a:pt x="3624059" y="2832565"/>
                </a:moveTo>
                <a:lnTo>
                  <a:pt x="3624059" y="3005092"/>
                </a:lnTo>
                <a:lnTo>
                  <a:pt x="3271155" y="3009684"/>
                </a:lnTo>
                <a:cubicBezTo>
                  <a:pt x="2828493" y="3024649"/>
                  <a:pt x="2385832" y="3064554"/>
                  <a:pt x="1943171" y="3089494"/>
                </a:cubicBezTo>
                <a:cubicBezTo>
                  <a:pt x="1724384" y="3099471"/>
                  <a:pt x="1729472" y="3134388"/>
                  <a:pt x="1749825" y="2870017"/>
                </a:cubicBezTo>
                <a:cubicBezTo>
                  <a:pt x="1749825" y="2865028"/>
                  <a:pt x="1754913" y="2860040"/>
                  <a:pt x="1765089" y="2845076"/>
                </a:cubicBezTo>
                <a:cubicBezTo>
                  <a:pt x="1800705" y="2845076"/>
                  <a:pt x="1836322" y="2845076"/>
                  <a:pt x="1877026" y="2845076"/>
                </a:cubicBezTo>
                <a:cubicBezTo>
                  <a:pt x="2258631" y="2845076"/>
                  <a:pt x="2640235" y="2850064"/>
                  <a:pt x="3016752" y="2850064"/>
                </a:cubicBezTo>
                <a:cubicBezTo>
                  <a:pt x="3133777" y="2850064"/>
                  <a:pt x="3251120" y="2846635"/>
                  <a:pt x="3368623" y="2842270"/>
                </a:cubicBezTo>
                <a:close/>
                <a:moveTo>
                  <a:pt x="1561566" y="2605646"/>
                </a:moveTo>
                <a:cubicBezTo>
                  <a:pt x="1688768" y="2605646"/>
                  <a:pt x="1688768" y="2610634"/>
                  <a:pt x="1678592" y="2730349"/>
                </a:cubicBezTo>
                <a:cubicBezTo>
                  <a:pt x="1673504" y="2750301"/>
                  <a:pt x="1668416" y="2770254"/>
                  <a:pt x="1668416" y="2785218"/>
                </a:cubicBezTo>
                <a:cubicBezTo>
                  <a:pt x="1653152" y="2790206"/>
                  <a:pt x="1642975" y="2795195"/>
                  <a:pt x="1632799" y="2795195"/>
                </a:cubicBezTo>
                <a:cubicBezTo>
                  <a:pt x="1266459" y="2802677"/>
                  <a:pt x="900119" y="2810159"/>
                  <a:pt x="534415" y="2817641"/>
                </a:cubicBezTo>
                <a:lnTo>
                  <a:pt x="0" y="2828601"/>
                </a:lnTo>
                <a:lnTo>
                  <a:pt x="0" y="2635972"/>
                </a:lnTo>
                <a:lnTo>
                  <a:pt x="274287" y="2625598"/>
                </a:lnTo>
                <a:cubicBezTo>
                  <a:pt x="701684" y="2615622"/>
                  <a:pt x="1134169" y="2610634"/>
                  <a:pt x="1561566" y="2605646"/>
                </a:cubicBezTo>
                <a:close/>
                <a:moveTo>
                  <a:pt x="2558826" y="2560752"/>
                </a:moveTo>
                <a:cubicBezTo>
                  <a:pt x="2752173" y="2560752"/>
                  <a:pt x="2946791" y="2563246"/>
                  <a:pt x="3142045" y="2566364"/>
                </a:cubicBezTo>
                <a:lnTo>
                  <a:pt x="3624059" y="2574044"/>
                </a:lnTo>
                <a:lnTo>
                  <a:pt x="3624059" y="2757687"/>
                </a:lnTo>
                <a:lnTo>
                  <a:pt x="3181478" y="2770254"/>
                </a:lnTo>
                <a:cubicBezTo>
                  <a:pt x="2888278" y="2778983"/>
                  <a:pt x="2594443" y="2787713"/>
                  <a:pt x="2299335" y="2795195"/>
                </a:cubicBezTo>
                <a:cubicBezTo>
                  <a:pt x="2116165" y="2800183"/>
                  <a:pt x="1932995" y="2795195"/>
                  <a:pt x="1744737" y="2795195"/>
                </a:cubicBezTo>
                <a:cubicBezTo>
                  <a:pt x="1744737" y="2720373"/>
                  <a:pt x="1744737" y="2665503"/>
                  <a:pt x="1744737" y="2595669"/>
                </a:cubicBezTo>
                <a:cubicBezTo>
                  <a:pt x="2019492" y="2580705"/>
                  <a:pt x="2289159" y="2560752"/>
                  <a:pt x="2558826" y="2560752"/>
                </a:cubicBezTo>
                <a:close/>
                <a:moveTo>
                  <a:pt x="907751" y="2310099"/>
                </a:moveTo>
                <a:cubicBezTo>
                  <a:pt x="1093465" y="2310099"/>
                  <a:pt x="1279179" y="2311346"/>
                  <a:pt x="1464893" y="2311346"/>
                </a:cubicBezTo>
                <a:cubicBezTo>
                  <a:pt x="1541214" y="2311346"/>
                  <a:pt x="1612447" y="2311346"/>
                  <a:pt x="1683680" y="2311346"/>
                </a:cubicBezTo>
                <a:cubicBezTo>
                  <a:pt x="1688768" y="2351251"/>
                  <a:pt x="1688768" y="2366215"/>
                  <a:pt x="1688768" y="2386168"/>
                </a:cubicBezTo>
                <a:cubicBezTo>
                  <a:pt x="1693856" y="2540800"/>
                  <a:pt x="1693856" y="2545788"/>
                  <a:pt x="1541214" y="2545788"/>
                </a:cubicBezTo>
                <a:cubicBezTo>
                  <a:pt x="1190138" y="2550776"/>
                  <a:pt x="833974" y="2555764"/>
                  <a:pt x="482898" y="2560752"/>
                </a:cubicBezTo>
                <a:lnTo>
                  <a:pt x="0" y="2570035"/>
                </a:lnTo>
                <a:lnTo>
                  <a:pt x="0" y="2335542"/>
                </a:lnTo>
                <a:lnTo>
                  <a:pt x="350608" y="2316334"/>
                </a:lnTo>
                <a:cubicBezTo>
                  <a:pt x="536322" y="2311346"/>
                  <a:pt x="722037" y="2310099"/>
                  <a:pt x="907751" y="2310099"/>
                </a:cubicBezTo>
                <a:close/>
                <a:moveTo>
                  <a:pt x="3624059" y="2235896"/>
                </a:moveTo>
                <a:lnTo>
                  <a:pt x="3624059" y="2507868"/>
                </a:lnTo>
                <a:lnTo>
                  <a:pt x="3271155" y="2520847"/>
                </a:lnTo>
                <a:cubicBezTo>
                  <a:pt x="2833581" y="2525835"/>
                  <a:pt x="2396008" y="2525835"/>
                  <a:pt x="1958435" y="2525835"/>
                </a:cubicBezTo>
                <a:cubicBezTo>
                  <a:pt x="1892290" y="2525835"/>
                  <a:pt x="1821057" y="2525835"/>
                  <a:pt x="1739649" y="2525835"/>
                </a:cubicBezTo>
                <a:cubicBezTo>
                  <a:pt x="1744737" y="2446025"/>
                  <a:pt x="1749825" y="2381180"/>
                  <a:pt x="1754913" y="2316334"/>
                </a:cubicBezTo>
                <a:cubicBezTo>
                  <a:pt x="2202662" y="2296381"/>
                  <a:pt x="2647867" y="2277676"/>
                  <a:pt x="3091165" y="2258970"/>
                </a:cubicBezTo>
                <a:close/>
                <a:moveTo>
                  <a:pt x="1320520" y="2035128"/>
                </a:moveTo>
                <a:cubicBezTo>
                  <a:pt x="1441997" y="2035752"/>
                  <a:pt x="1564111" y="2036999"/>
                  <a:pt x="1688768" y="2036999"/>
                </a:cubicBezTo>
                <a:cubicBezTo>
                  <a:pt x="1693856" y="2051963"/>
                  <a:pt x="1693856" y="2076904"/>
                  <a:pt x="1693856" y="2101844"/>
                </a:cubicBezTo>
                <a:cubicBezTo>
                  <a:pt x="1698944" y="2251488"/>
                  <a:pt x="1698944" y="2256476"/>
                  <a:pt x="1546302" y="2256476"/>
                </a:cubicBezTo>
                <a:cubicBezTo>
                  <a:pt x="1103641" y="2256476"/>
                  <a:pt x="666068" y="2246500"/>
                  <a:pt x="223407" y="2251488"/>
                </a:cubicBezTo>
                <a:lnTo>
                  <a:pt x="0" y="2261684"/>
                </a:lnTo>
                <a:lnTo>
                  <a:pt x="0" y="2073071"/>
                </a:lnTo>
                <a:lnTo>
                  <a:pt x="432017" y="2055081"/>
                </a:lnTo>
                <a:cubicBezTo>
                  <a:pt x="606283" y="2048222"/>
                  <a:pt x="780549" y="2041987"/>
                  <a:pt x="956087" y="2036999"/>
                </a:cubicBezTo>
                <a:cubicBezTo>
                  <a:pt x="1078201" y="2034504"/>
                  <a:pt x="1199042" y="2034504"/>
                  <a:pt x="1320520" y="2035128"/>
                </a:cubicBezTo>
                <a:close/>
                <a:moveTo>
                  <a:pt x="3624059" y="1946721"/>
                </a:moveTo>
                <a:lnTo>
                  <a:pt x="3624059" y="2175879"/>
                </a:lnTo>
                <a:lnTo>
                  <a:pt x="3094345" y="2195372"/>
                </a:lnTo>
                <a:cubicBezTo>
                  <a:pt x="2652955" y="2212830"/>
                  <a:pt x="2210294" y="2231536"/>
                  <a:pt x="1765089" y="2251488"/>
                </a:cubicBezTo>
                <a:cubicBezTo>
                  <a:pt x="1775265" y="2161702"/>
                  <a:pt x="1780353" y="2086880"/>
                  <a:pt x="1785441" y="1992105"/>
                </a:cubicBezTo>
                <a:cubicBezTo>
                  <a:pt x="1932995" y="1992105"/>
                  <a:pt x="2065284" y="1997093"/>
                  <a:pt x="2202662" y="1992105"/>
                </a:cubicBezTo>
                <a:cubicBezTo>
                  <a:pt x="2459609" y="1984623"/>
                  <a:pt x="2717828" y="1977141"/>
                  <a:pt x="2976683" y="1969035"/>
                </a:cubicBezTo>
                <a:close/>
                <a:moveTo>
                  <a:pt x="1693856" y="1752675"/>
                </a:moveTo>
                <a:cubicBezTo>
                  <a:pt x="1693856" y="1792580"/>
                  <a:pt x="1688768" y="1822509"/>
                  <a:pt x="1693856" y="1852438"/>
                </a:cubicBezTo>
                <a:cubicBezTo>
                  <a:pt x="1709120" y="1937236"/>
                  <a:pt x="1678592" y="1972153"/>
                  <a:pt x="1587007" y="1967165"/>
                </a:cubicBezTo>
                <a:cubicBezTo>
                  <a:pt x="1485246" y="1962177"/>
                  <a:pt x="1378396" y="1972153"/>
                  <a:pt x="1271547" y="1972153"/>
                </a:cubicBezTo>
                <a:cubicBezTo>
                  <a:pt x="981528" y="1982129"/>
                  <a:pt x="691508" y="1990858"/>
                  <a:pt x="400853" y="1999588"/>
                </a:cubicBezTo>
                <a:lnTo>
                  <a:pt x="0" y="2012163"/>
                </a:lnTo>
                <a:lnTo>
                  <a:pt x="0" y="1806966"/>
                </a:lnTo>
                <a:lnTo>
                  <a:pt x="603103" y="1787592"/>
                </a:lnTo>
                <a:cubicBezTo>
                  <a:pt x="966264" y="1776369"/>
                  <a:pt x="1330060" y="1765145"/>
                  <a:pt x="1693856" y="1752675"/>
                </a:cubicBezTo>
                <a:close/>
                <a:moveTo>
                  <a:pt x="3357652" y="1657901"/>
                </a:moveTo>
                <a:lnTo>
                  <a:pt x="3624059" y="1659458"/>
                </a:lnTo>
                <a:lnTo>
                  <a:pt x="3624059" y="1869612"/>
                </a:lnTo>
                <a:lnTo>
                  <a:pt x="3027564" y="1892343"/>
                </a:lnTo>
                <a:cubicBezTo>
                  <a:pt x="2613523" y="1907307"/>
                  <a:pt x="2200118" y="1922271"/>
                  <a:pt x="1785441" y="1947212"/>
                </a:cubicBezTo>
                <a:cubicBezTo>
                  <a:pt x="1785441" y="1912295"/>
                  <a:pt x="1785441" y="1882366"/>
                  <a:pt x="1775265" y="1857426"/>
                </a:cubicBezTo>
                <a:cubicBezTo>
                  <a:pt x="1744737" y="1772628"/>
                  <a:pt x="1785441" y="1747687"/>
                  <a:pt x="1866850" y="1747687"/>
                </a:cubicBezTo>
                <a:cubicBezTo>
                  <a:pt x="1927907" y="1747687"/>
                  <a:pt x="1983875" y="1737711"/>
                  <a:pt x="2039844" y="1737711"/>
                </a:cubicBezTo>
                <a:cubicBezTo>
                  <a:pt x="2482505" y="1707782"/>
                  <a:pt x="2920078" y="1672865"/>
                  <a:pt x="3357652" y="1657901"/>
                </a:cubicBezTo>
                <a:close/>
                <a:moveTo>
                  <a:pt x="0" y="1548162"/>
                </a:moveTo>
                <a:lnTo>
                  <a:pt x="617095" y="1548162"/>
                </a:lnTo>
                <a:cubicBezTo>
                  <a:pt x="980256" y="1548162"/>
                  <a:pt x="1342780" y="1548162"/>
                  <a:pt x="1704032" y="1548162"/>
                </a:cubicBezTo>
                <a:cubicBezTo>
                  <a:pt x="1704032" y="1593055"/>
                  <a:pt x="1704032" y="1637948"/>
                  <a:pt x="1704032" y="1687829"/>
                </a:cubicBezTo>
                <a:cubicBezTo>
                  <a:pt x="1571743" y="1692817"/>
                  <a:pt x="1439453" y="1702794"/>
                  <a:pt x="1312251" y="1707782"/>
                </a:cubicBezTo>
                <a:cubicBezTo>
                  <a:pt x="1022232" y="1715264"/>
                  <a:pt x="732213" y="1721499"/>
                  <a:pt x="442829" y="1728358"/>
                </a:cubicBezTo>
                <a:lnTo>
                  <a:pt x="0" y="1740798"/>
                </a:lnTo>
                <a:close/>
                <a:moveTo>
                  <a:pt x="3624059" y="1454677"/>
                </a:moveTo>
                <a:lnTo>
                  <a:pt x="3624059" y="1598608"/>
                </a:lnTo>
                <a:lnTo>
                  <a:pt x="3026292" y="1620489"/>
                </a:lnTo>
                <a:cubicBezTo>
                  <a:pt x="2617339" y="1642936"/>
                  <a:pt x="2207750" y="1675359"/>
                  <a:pt x="1795617" y="1687829"/>
                </a:cubicBezTo>
                <a:cubicBezTo>
                  <a:pt x="1795617" y="1632960"/>
                  <a:pt x="1795617" y="1588067"/>
                  <a:pt x="1795617" y="1538185"/>
                </a:cubicBezTo>
                <a:cubicBezTo>
                  <a:pt x="2197574" y="1520727"/>
                  <a:pt x="2598259" y="1502021"/>
                  <a:pt x="2998308" y="1483316"/>
                </a:cubicBezTo>
                <a:close/>
                <a:moveTo>
                  <a:pt x="1724384" y="1283791"/>
                </a:moveTo>
                <a:cubicBezTo>
                  <a:pt x="1734560" y="1463363"/>
                  <a:pt x="1724384" y="1478328"/>
                  <a:pt x="1566654" y="1478328"/>
                </a:cubicBezTo>
                <a:cubicBezTo>
                  <a:pt x="1531038" y="1478328"/>
                  <a:pt x="1495422" y="1473340"/>
                  <a:pt x="1464893" y="1473340"/>
                </a:cubicBezTo>
                <a:cubicBezTo>
                  <a:pt x="1042584" y="1473340"/>
                  <a:pt x="625363" y="1478328"/>
                  <a:pt x="203055" y="1478328"/>
                </a:cubicBezTo>
                <a:lnTo>
                  <a:pt x="0" y="1481723"/>
                </a:lnTo>
                <a:lnTo>
                  <a:pt x="0" y="1294640"/>
                </a:lnTo>
                <a:lnTo>
                  <a:pt x="82293" y="1299223"/>
                </a:lnTo>
                <a:cubicBezTo>
                  <a:pt x="628225" y="1330554"/>
                  <a:pt x="1174874" y="1354872"/>
                  <a:pt x="1724384" y="1283791"/>
                </a:cubicBezTo>
                <a:close/>
                <a:moveTo>
                  <a:pt x="3624059" y="1217980"/>
                </a:moveTo>
                <a:lnTo>
                  <a:pt x="3624059" y="1378588"/>
                </a:lnTo>
                <a:lnTo>
                  <a:pt x="3611180" y="1379423"/>
                </a:lnTo>
                <a:cubicBezTo>
                  <a:pt x="3545592" y="1384489"/>
                  <a:pt x="3479765" y="1389789"/>
                  <a:pt x="3413620" y="1393530"/>
                </a:cubicBezTo>
                <a:cubicBezTo>
                  <a:pt x="3143953" y="1408494"/>
                  <a:pt x="2874286" y="1433435"/>
                  <a:pt x="2604619" y="1438423"/>
                </a:cubicBezTo>
                <a:cubicBezTo>
                  <a:pt x="2340040" y="1448399"/>
                  <a:pt x="2070372" y="1443411"/>
                  <a:pt x="1800705" y="1443411"/>
                </a:cubicBezTo>
                <a:cubicBezTo>
                  <a:pt x="1815969" y="1393530"/>
                  <a:pt x="1749825" y="1298755"/>
                  <a:pt x="1856674" y="1293767"/>
                </a:cubicBezTo>
                <a:cubicBezTo>
                  <a:pt x="2217926" y="1263838"/>
                  <a:pt x="2574090" y="1243886"/>
                  <a:pt x="2935343" y="1228921"/>
                </a:cubicBezTo>
                <a:cubicBezTo>
                  <a:pt x="3113425" y="1223933"/>
                  <a:pt x="3292779" y="1221439"/>
                  <a:pt x="3472133" y="1219569"/>
                </a:cubicBezTo>
                <a:close/>
                <a:moveTo>
                  <a:pt x="1576831" y="1014431"/>
                </a:moveTo>
                <a:cubicBezTo>
                  <a:pt x="1760001" y="1014431"/>
                  <a:pt x="1760001" y="1019419"/>
                  <a:pt x="1729472" y="1198992"/>
                </a:cubicBezTo>
                <a:cubicBezTo>
                  <a:pt x="1729472" y="1208969"/>
                  <a:pt x="1719296" y="1208969"/>
                  <a:pt x="1714208" y="1223933"/>
                </a:cubicBezTo>
                <a:cubicBezTo>
                  <a:pt x="1172330" y="1276308"/>
                  <a:pt x="627589" y="1252927"/>
                  <a:pt x="82134" y="1231649"/>
                </a:cubicBezTo>
                <a:lnTo>
                  <a:pt x="0" y="1228986"/>
                </a:lnTo>
                <a:lnTo>
                  <a:pt x="0" y="1032219"/>
                </a:lnTo>
                <a:lnTo>
                  <a:pt x="707408" y="1022537"/>
                </a:lnTo>
                <a:cubicBezTo>
                  <a:pt x="996792" y="1019420"/>
                  <a:pt x="1286811" y="1016925"/>
                  <a:pt x="1576831" y="1014431"/>
                </a:cubicBezTo>
                <a:close/>
                <a:moveTo>
                  <a:pt x="3624059" y="958219"/>
                </a:moveTo>
                <a:lnTo>
                  <a:pt x="3624059" y="1166175"/>
                </a:lnTo>
                <a:lnTo>
                  <a:pt x="3019932" y="1185899"/>
                </a:lnTo>
                <a:cubicBezTo>
                  <a:pt x="2797965" y="1192757"/>
                  <a:pt x="2576635" y="1198992"/>
                  <a:pt x="2355304" y="1203981"/>
                </a:cubicBezTo>
                <a:cubicBezTo>
                  <a:pt x="2182310" y="1208969"/>
                  <a:pt x="2004228" y="1203981"/>
                  <a:pt x="1831234" y="1203981"/>
                </a:cubicBezTo>
                <a:cubicBezTo>
                  <a:pt x="1805793" y="1019419"/>
                  <a:pt x="1815969" y="1004455"/>
                  <a:pt x="2004228" y="999467"/>
                </a:cubicBezTo>
                <a:cubicBezTo>
                  <a:pt x="2202662" y="994479"/>
                  <a:pt x="2396008" y="984503"/>
                  <a:pt x="2594443" y="979514"/>
                </a:cubicBezTo>
                <a:close/>
                <a:moveTo>
                  <a:pt x="1449629" y="740084"/>
                </a:moveTo>
                <a:cubicBezTo>
                  <a:pt x="1546302" y="740084"/>
                  <a:pt x="1648063" y="740084"/>
                  <a:pt x="1744737" y="740084"/>
                </a:cubicBezTo>
                <a:cubicBezTo>
                  <a:pt x="1744737" y="809918"/>
                  <a:pt x="1744737" y="874764"/>
                  <a:pt x="1744737" y="944598"/>
                </a:cubicBezTo>
                <a:cubicBezTo>
                  <a:pt x="1709120" y="944598"/>
                  <a:pt x="1688768" y="949586"/>
                  <a:pt x="1663328" y="949586"/>
                </a:cubicBezTo>
                <a:cubicBezTo>
                  <a:pt x="1139257" y="949586"/>
                  <a:pt x="615187" y="944598"/>
                  <a:pt x="86029" y="949586"/>
                </a:cubicBezTo>
                <a:lnTo>
                  <a:pt x="0" y="952474"/>
                </a:lnTo>
                <a:lnTo>
                  <a:pt x="0" y="777748"/>
                </a:lnTo>
                <a:lnTo>
                  <a:pt x="93661" y="776872"/>
                </a:lnTo>
                <a:cubicBezTo>
                  <a:pt x="204327" y="775001"/>
                  <a:pt x="314992" y="772507"/>
                  <a:pt x="426929" y="770013"/>
                </a:cubicBezTo>
                <a:cubicBezTo>
                  <a:pt x="767829" y="760037"/>
                  <a:pt x="1108729" y="750061"/>
                  <a:pt x="1449629" y="740084"/>
                </a:cubicBezTo>
                <a:close/>
                <a:moveTo>
                  <a:pt x="3624059" y="670670"/>
                </a:moveTo>
                <a:lnTo>
                  <a:pt x="3624059" y="895315"/>
                </a:lnTo>
                <a:lnTo>
                  <a:pt x="3522378" y="899081"/>
                </a:lnTo>
                <a:cubicBezTo>
                  <a:pt x="3437789" y="900952"/>
                  <a:pt x="3352564" y="902199"/>
                  <a:pt x="3266067" y="904693"/>
                </a:cubicBezTo>
                <a:cubicBezTo>
                  <a:pt x="2823405" y="919657"/>
                  <a:pt x="2380744" y="934621"/>
                  <a:pt x="1938083" y="949586"/>
                </a:cubicBezTo>
                <a:cubicBezTo>
                  <a:pt x="1902466" y="949586"/>
                  <a:pt x="1866850" y="949586"/>
                  <a:pt x="1815969" y="949586"/>
                </a:cubicBezTo>
                <a:cubicBezTo>
                  <a:pt x="1826146" y="864788"/>
                  <a:pt x="1831234" y="804930"/>
                  <a:pt x="1841410" y="735096"/>
                </a:cubicBezTo>
                <a:cubicBezTo>
                  <a:pt x="1892290" y="735096"/>
                  <a:pt x="1927907" y="735096"/>
                  <a:pt x="1963523" y="735096"/>
                </a:cubicBezTo>
                <a:cubicBezTo>
                  <a:pt x="2136517" y="730108"/>
                  <a:pt x="2309511" y="735096"/>
                  <a:pt x="2482505" y="725120"/>
                </a:cubicBezTo>
                <a:cubicBezTo>
                  <a:pt x="2741996" y="715144"/>
                  <a:pt x="2996399" y="685215"/>
                  <a:pt x="3255890" y="675238"/>
                </a:cubicBezTo>
                <a:cubicBezTo>
                  <a:pt x="3347476" y="670250"/>
                  <a:pt x="3440333" y="670250"/>
                  <a:pt x="3533190" y="670874"/>
                </a:cubicBezTo>
                <a:close/>
                <a:moveTo>
                  <a:pt x="1681136" y="415232"/>
                </a:moveTo>
                <a:cubicBezTo>
                  <a:pt x="1781307" y="410556"/>
                  <a:pt x="1784169" y="428326"/>
                  <a:pt x="1749825" y="645310"/>
                </a:cubicBezTo>
                <a:cubicBezTo>
                  <a:pt x="1749825" y="650298"/>
                  <a:pt x="1744737" y="655286"/>
                  <a:pt x="1744737" y="655286"/>
                </a:cubicBezTo>
                <a:cubicBezTo>
                  <a:pt x="1439453" y="670250"/>
                  <a:pt x="1139257" y="695191"/>
                  <a:pt x="839062" y="700179"/>
                </a:cubicBezTo>
                <a:cubicBezTo>
                  <a:pt x="658436" y="702673"/>
                  <a:pt x="479082" y="700179"/>
                  <a:pt x="299728" y="697062"/>
                </a:cubicBezTo>
                <a:lnTo>
                  <a:pt x="0" y="693250"/>
                </a:lnTo>
                <a:lnTo>
                  <a:pt x="0" y="457750"/>
                </a:lnTo>
                <a:lnTo>
                  <a:pt x="419297" y="443290"/>
                </a:lnTo>
                <a:cubicBezTo>
                  <a:pt x="588475" y="437055"/>
                  <a:pt x="757653" y="430820"/>
                  <a:pt x="925559" y="425832"/>
                </a:cubicBezTo>
                <a:cubicBezTo>
                  <a:pt x="1134169" y="420844"/>
                  <a:pt x="1342780" y="420844"/>
                  <a:pt x="1546302" y="420844"/>
                </a:cubicBezTo>
                <a:cubicBezTo>
                  <a:pt x="1603543" y="420844"/>
                  <a:pt x="1647746" y="416791"/>
                  <a:pt x="1681136" y="415232"/>
                </a:cubicBezTo>
                <a:close/>
                <a:moveTo>
                  <a:pt x="1846498" y="405879"/>
                </a:moveTo>
                <a:cubicBezTo>
                  <a:pt x="2174678" y="405879"/>
                  <a:pt x="2500314" y="405879"/>
                  <a:pt x="2825313" y="405879"/>
                </a:cubicBezTo>
                <a:lnTo>
                  <a:pt x="3624059" y="405879"/>
                </a:lnTo>
                <a:lnTo>
                  <a:pt x="3624059" y="603991"/>
                </a:lnTo>
                <a:lnTo>
                  <a:pt x="3528102" y="608522"/>
                </a:lnTo>
                <a:cubicBezTo>
                  <a:pt x="3435245" y="614134"/>
                  <a:pt x="3342388" y="620369"/>
                  <a:pt x="3250802" y="625357"/>
                </a:cubicBezTo>
                <a:cubicBezTo>
                  <a:pt x="2976047" y="640321"/>
                  <a:pt x="2701292" y="655286"/>
                  <a:pt x="2426537" y="665262"/>
                </a:cubicBezTo>
                <a:cubicBezTo>
                  <a:pt x="2233190" y="670250"/>
                  <a:pt x="2039844" y="665262"/>
                  <a:pt x="1846498" y="665262"/>
                </a:cubicBezTo>
                <a:cubicBezTo>
                  <a:pt x="1846498" y="575476"/>
                  <a:pt x="1846498" y="495666"/>
                  <a:pt x="1846498" y="405879"/>
                </a:cubicBezTo>
                <a:close/>
                <a:moveTo>
                  <a:pt x="1518318" y="174555"/>
                </a:moveTo>
                <a:cubicBezTo>
                  <a:pt x="1581919" y="175178"/>
                  <a:pt x="1645520" y="176425"/>
                  <a:pt x="1709120" y="176425"/>
                </a:cubicBezTo>
                <a:cubicBezTo>
                  <a:pt x="1770177" y="176425"/>
                  <a:pt x="1785441" y="211342"/>
                  <a:pt x="1770177" y="256236"/>
                </a:cubicBezTo>
                <a:cubicBezTo>
                  <a:pt x="1760001" y="286164"/>
                  <a:pt x="1729472" y="326069"/>
                  <a:pt x="1704032" y="326069"/>
                </a:cubicBezTo>
                <a:cubicBezTo>
                  <a:pt x="1581919" y="341034"/>
                  <a:pt x="1459805" y="346022"/>
                  <a:pt x="1337692" y="351010"/>
                </a:cubicBezTo>
                <a:cubicBezTo>
                  <a:pt x="956087" y="355998"/>
                  <a:pt x="574483" y="360986"/>
                  <a:pt x="192878" y="370963"/>
                </a:cubicBezTo>
                <a:cubicBezTo>
                  <a:pt x="139454" y="370963"/>
                  <a:pt x="86029" y="373457"/>
                  <a:pt x="33241" y="377198"/>
                </a:cubicBezTo>
                <a:lnTo>
                  <a:pt x="0" y="380124"/>
                </a:lnTo>
                <a:lnTo>
                  <a:pt x="0" y="243084"/>
                </a:lnTo>
                <a:lnTo>
                  <a:pt x="50413" y="236283"/>
                </a:lnTo>
                <a:cubicBezTo>
                  <a:pt x="477810" y="216330"/>
                  <a:pt x="900119" y="196378"/>
                  <a:pt x="1327516" y="176425"/>
                </a:cubicBezTo>
                <a:cubicBezTo>
                  <a:pt x="1391117" y="173931"/>
                  <a:pt x="1454717" y="173931"/>
                  <a:pt x="1518318" y="174555"/>
                </a:cubicBezTo>
                <a:close/>
                <a:moveTo>
                  <a:pt x="3624059" y="141797"/>
                </a:moveTo>
                <a:lnTo>
                  <a:pt x="3624059" y="326407"/>
                </a:lnTo>
                <a:lnTo>
                  <a:pt x="2818317" y="337916"/>
                </a:lnTo>
                <a:cubicBezTo>
                  <a:pt x="2542290" y="341034"/>
                  <a:pt x="2266263" y="343528"/>
                  <a:pt x="1988963" y="346022"/>
                </a:cubicBezTo>
                <a:cubicBezTo>
                  <a:pt x="1943171" y="346022"/>
                  <a:pt x="1897378" y="336045"/>
                  <a:pt x="1851586" y="326069"/>
                </a:cubicBezTo>
                <a:cubicBezTo>
                  <a:pt x="1871938" y="181414"/>
                  <a:pt x="1871938" y="181414"/>
                  <a:pt x="2004228" y="176425"/>
                </a:cubicBezTo>
                <a:cubicBezTo>
                  <a:pt x="2044932" y="176425"/>
                  <a:pt x="2085637" y="166449"/>
                  <a:pt x="2126341" y="166449"/>
                </a:cubicBezTo>
                <a:cubicBezTo>
                  <a:pt x="2614795" y="161461"/>
                  <a:pt x="3098160" y="161461"/>
                  <a:pt x="3586614" y="151484"/>
                </a:cubicBezTo>
                <a:close/>
                <a:moveTo>
                  <a:pt x="1876182" y="0"/>
                </a:moveTo>
                <a:lnTo>
                  <a:pt x="3624059" y="0"/>
                </a:lnTo>
                <a:lnTo>
                  <a:pt x="3624059" y="87887"/>
                </a:lnTo>
                <a:lnTo>
                  <a:pt x="3591702" y="76663"/>
                </a:lnTo>
                <a:cubicBezTo>
                  <a:pt x="3189746" y="86639"/>
                  <a:pt x="2787789" y="96615"/>
                  <a:pt x="2390920" y="106591"/>
                </a:cubicBezTo>
                <a:cubicBezTo>
                  <a:pt x="2217926" y="111580"/>
                  <a:pt x="2044932" y="106591"/>
                  <a:pt x="1866850" y="106591"/>
                </a:cubicBezTo>
                <a:cubicBezTo>
                  <a:pt x="1869394" y="74169"/>
                  <a:pt x="1871938" y="45487"/>
                  <a:pt x="1874482" y="18052"/>
                </a:cubicBezTo>
                <a:close/>
                <a:moveTo>
                  <a:pt x="0" y="0"/>
                </a:moveTo>
                <a:lnTo>
                  <a:pt x="1773185" y="0"/>
                </a:lnTo>
                <a:lnTo>
                  <a:pt x="1775265" y="11817"/>
                </a:lnTo>
                <a:cubicBezTo>
                  <a:pt x="1775265" y="96615"/>
                  <a:pt x="1724384" y="91627"/>
                  <a:pt x="1668416" y="96615"/>
                </a:cubicBezTo>
                <a:cubicBezTo>
                  <a:pt x="1510686" y="101603"/>
                  <a:pt x="1347868" y="106591"/>
                  <a:pt x="1190138" y="111580"/>
                </a:cubicBezTo>
                <a:cubicBezTo>
                  <a:pt x="864502" y="126544"/>
                  <a:pt x="533778" y="141508"/>
                  <a:pt x="208143" y="156473"/>
                </a:cubicBezTo>
                <a:cubicBezTo>
                  <a:pt x="157262" y="158967"/>
                  <a:pt x="106381" y="160214"/>
                  <a:pt x="55501" y="162085"/>
                </a:cubicBezTo>
                <a:lnTo>
                  <a:pt x="0" y="165485"/>
                </a:lnTo>
                <a:close/>
              </a:path>
            </a:pathLst>
          </a:cu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sp>
        <p:nvSpPr>
          <p:cNvPr id="2" name="Title 1">
            <a:extLst>
              <a:ext uri="{FF2B5EF4-FFF2-40B4-BE49-F238E27FC236}">
                <a16:creationId xmlns:a16="http://schemas.microsoft.com/office/drawing/2014/main" id="{5690DD54-EE50-4C27-9AB5-57D06A15DDD8}"/>
              </a:ext>
            </a:extLst>
          </p:cNvPr>
          <p:cNvSpPr>
            <a:spLocks noGrp="1"/>
          </p:cNvSpPr>
          <p:nvPr>
            <p:ph type="title"/>
          </p:nvPr>
        </p:nvSpPr>
        <p:spPr>
          <a:xfrm>
            <a:off x="838200" y="3643828"/>
            <a:ext cx="4578537" cy="2693472"/>
          </a:xfrm>
          <a:prstGeom prst="rect">
            <a:avLst/>
          </a:prstGeom>
        </p:spPr>
        <p:txBody>
          <a:bodyPr/>
          <a:lstStyle>
            <a:lvl1pPr>
              <a:defRPr sz="4800">
                <a:solidFill>
                  <a:schemeClr val="bg1"/>
                </a:solidFill>
              </a:defRPr>
            </a:lvl1pPr>
          </a:lstStyle>
          <a:p>
            <a:r>
              <a:rPr lang="en-US"/>
              <a:t>Click to edit Master title style</a:t>
            </a:r>
          </a:p>
        </p:txBody>
      </p:sp>
      <p:sp>
        <p:nvSpPr>
          <p:cNvPr id="11" name="Content Placeholder 10">
            <a:extLst>
              <a:ext uri="{FF2B5EF4-FFF2-40B4-BE49-F238E27FC236}">
                <a16:creationId xmlns:a16="http://schemas.microsoft.com/office/drawing/2014/main" id="{CF5706E4-1B53-42F2-9404-124C1E157846}"/>
              </a:ext>
            </a:extLst>
          </p:cNvPr>
          <p:cNvSpPr>
            <a:spLocks noGrp="1"/>
          </p:cNvSpPr>
          <p:nvPr>
            <p:ph sz="quarter" idx="10"/>
          </p:nvPr>
        </p:nvSpPr>
        <p:spPr>
          <a:xfrm>
            <a:off x="5854700" y="431800"/>
            <a:ext cx="6007100" cy="5994400"/>
          </a:xfrm>
          <a:prstGeom prst="rect">
            <a:avLst/>
          </a:prstGeom>
        </p:spPr>
        <p:txBody>
          <a:bodyPr/>
          <a:lstStyle>
            <a:lvl1pPr marL="0" indent="0">
              <a:buNone/>
              <a:defRPr>
                <a:solidFill>
                  <a:srgbClr val="080808"/>
                </a:solidFill>
                <a:latin typeface="+mn-lt"/>
              </a:defRPr>
            </a:lvl1pPr>
            <a:lvl2pPr>
              <a:defRPr>
                <a:solidFill>
                  <a:srgbClr val="080808"/>
                </a:solidFill>
                <a:latin typeface="+mn-lt"/>
              </a:defRPr>
            </a:lvl2pPr>
            <a:lvl3pPr>
              <a:defRPr>
                <a:solidFill>
                  <a:srgbClr val="080808"/>
                </a:solidFill>
                <a:latin typeface="+mn-lt"/>
              </a:defRPr>
            </a:lvl3pPr>
            <a:lvl4pPr>
              <a:defRPr>
                <a:solidFill>
                  <a:srgbClr val="080808"/>
                </a:solidFill>
                <a:latin typeface="+mn-lt"/>
              </a:defRPr>
            </a:lvl4pPr>
            <a:lvl5pPr>
              <a:defRPr>
                <a:solidFill>
                  <a:srgbClr val="080808"/>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A picture containing silhouette&#10;&#10;Description automatically generated">
            <a:extLst>
              <a:ext uri="{FF2B5EF4-FFF2-40B4-BE49-F238E27FC236}">
                <a16:creationId xmlns:a16="http://schemas.microsoft.com/office/drawing/2014/main" id="{65CCBEF5-AFD7-4168-81A0-D78140505C21}"/>
              </a:ext>
            </a:extLst>
          </p:cNvPr>
          <p:cNvPicPr>
            <a:picLocks noChangeAspect="1"/>
          </p:cNvPicPr>
          <p:nvPr userDrawn="1"/>
        </p:nvPicPr>
        <p:blipFill>
          <a:blip r:embed="rId3" cstate="email">
            <a:alphaModFix amt="35000"/>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rot="10037744">
            <a:off x="9999909" y="23189"/>
            <a:ext cx="3169731" cy="3232322"/>
          </a:xfrm>
          <a:prstGeom prst="rect">
            <a:avLst/>
          </a:prstGeom>
        </p:spPr>
      </p:pic>
      <p:pic>
        <p:nvPicPr>
          <p:cNvPr id="12" name="Picture 11">
            <a:extLst>
              <a:ext uri="{FF2B5EF4-FFF2-40B4-BE49-F238E27FC236}">
                <a16:creationId xmlns:a16="http://schemas.microsoft.com/office/drawing/2014/main" id="{25AAFE15-00D6-4AA9-8D29-5B087074470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rot="9470697">
            <a:off x="10092605" y="66634"/>
            <a:ext cx="3055823" cy="3116030"/>
          </a:xfrm>
          <a:prstGeom prst="rect">
            <a:avLst/>
          </a:prstGeom>
        </p:spPr>
      </p:pic>
      <p:sp>
        <p:nvSpPr>
          <p:cNvPr id="5" name="Slide Number Placeholder 3">
            <a:extLst>
              <a:ext uri="{FF2B5EF4-FFF2-40B4-BE49-F238E27FC236}">
                <a16:creationId xmlns:a16="http://schemas.microsoft.com/office/drawing/2014/main" id="{8A9B5A0B-EB97-FA43-73C1-215AC0D61F74}"/>
              </a:ext>
            </a:extLst>
          </p:cNvPr>
          <p:cNvSpPr>
            <a:spLocks noGrp="1"/>
          </p:cNvSpPr>
          <p:nvPr>
            <p:ph type="sldNum" sz="quarter" idx="11"/>
          </p:nvPr>
        </p:nvSpPr>
        <p:spPr>
          <a:xfrm>
            <a:off x="228398" y="6353021"/>
            <a:ext cx="1112520" cy="369570"/>
          </a:xfrm>
        </p:spPr>
        <p:txBody>
          <a:bodyPr/>
          <a:lstStyle>
            <a:lvl1pPr algn="l">
              <a:defRPr>
                <a:solidFill>
                  <a:schemeClr val="bg1"/>
                </a:solidFill>
              </a:defRPr>
            </a:lvl1pPr>
          </a:lstStyle>
          <a:p>
            <a:fld id="{2D276522-3524-4B3D-BDE3-A501F94C1AC4}" type="slidenum">
              <a:rPr lang="en-US" smtClean="0"/>
              <a:pPr/>
              <a:t>‹#›</a:t>
            </a:fld>
            <a:endParaRPr lang="en-US" dirty="0"/>
          </a:p>
        </p:txBody>
      </p:sp>
      <p:pic>
        <p:nvPicPr>
          <p:cNvPr id="6" name="Picture 5" descr="A picture containing logo&#10;&#10;Description automatically generated">
            <a:extLst>
              <a:ext uri="{FF2B5EF4-FFF2-40B4-BE49-F238E27FC236}">
                <a16:creationId xmlns:a16="http://schemas.microsoft.com/office/drawing/2014/main" id="{CC196CEC-3382-CBBC-BD32-36F4A1785084}"/>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627360" y="5826523"/>
            <a:ext cx="1234440" cy="822960"/>
          </a:xfrm>
          <a:prstGeom prst="rect">
            <a:avLst/>
          </a:prstGeom>
        </p:spPr>
      </p:pic>
    </p:spTree>
    <p:custDataLst>
      <p:tags r:id="rId1"/>
    </p:custDataLst>
    <p:extLst>
      <p:ext uri="{BB962C8B-B14F-4D97-AF65-F5344CB8AC3E}">
        <p14:creationId xmlns:p14="http://schemas.microsoft.com/office/powerpoint/2010/main" val="19664878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26 slide">
    <p:spTree>
      <p:nvGrpSpPr>
        <p:cNvPr id="1" name=""/>
        <p:cNvGrpSpPr/>
        <p:nvPr/>
      </p:nvGrpSpPr>
      <p:grpSpPr>
        <a:xfrm>
          <a:off x="0" y="0"/>
          <a:ext cx="0" cy="0"/>
          <a:chOff x="0" y="0"/>
          <a:chExt cx="0" cy="0"/>
        </a:xfrm>
      </p:grpSpPr>
      <p:sp>
        <p:nvSpPr>
          <p:cNvPr id="3" name="Прямоугольник 1">
            <a:extLst>
              <a:ext uri="{FF2B5EF4-FFF2-40B4-BE49-F238E27FC236}">
                <a16:creationId xmlns:a16="http://schemas.microsoft.com/office/drawing/2014/main" id="{52116B53-38D2-4E98-B7E9-7FFD6BD7D391}"/>
              </a:ext>
            </a:extLst>
          </p:cNvPr>
          <p:cNvSpPr/>
          <p:nvPr userDrawn="1"/>
        </p:nvSpPr>
        <p:spPr>
          <a:xfrm>
            <a:off x="1" y="0"/>
            <a:ext cx="5261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олилиния: фигура 74">
            <a:extLst>
              <a:ext uri="{FF2B5EF4-FFF2-40B4-BE49-F238E27FC236}">
                <a16:creationId xmlns:a16="http://schemas.microsoft.com/office/drawing/2014/main" id="{82B6BEB0-A658-48F6-8762-46DB14F822F3}"/>
              </a:ext>
            </a:extLst>
          </p:cNvPr>
          <p:cNvSpPr/>
          <p:nvPr userDrawn="1"/>
        </p:nvSpPr>
        <p:spPr>
          <a:xfrm>
            <a:off x="4732701" y="3289300"/>
            <a:ext cx="684036" cy="3360183"/>
          </a:xfrm>
          <a:custGeom>
            <a:avLst/>
            <a:gdLst>
              <a:gd name="connsiteX0" fmla="*/ 1019688 w 3624059"/>
              <a:gd name="connsiteY0" fmla="*/ 4206836 h 4242217"/>
              <a:gd name="connsiteX1" fmla="*/ 1546302 w 3624059"/>
              <a:gd name="connsiteY1" fmla="*/ 4206836 h 4242217"/>
              <a:gd name="connsiteX2" fmla="*/ 1633435 w 3624059"/>
              <a:gd name="connsiteY2" fmla="*/ 4229283 h 4242217"/>
              <a:gd name="connsiteX3" fmla="*/ 1639522 w 3624059"/>
              <a:gd name="connsiteY3" fmla="*/ 4242217 h 4242217"/>
              <a:gd name="connsiteX4" fmla="*/ 0 w 3624059"/>
              <a:gd name="connsiteY4" fmla="*/ 4242217 h 4242217"/>
              <a:gd name="connsiteX5" fmla="*/ 0 w 3624059"/>
              <a:gd name="connsiteY5" fmla="*/ 4228475 h 4242217"/>
              <a:gd name="connsiteX6" fmla="*/ 118466 w 3624059"/>
              <a:gd name="connsiteY6" fmla="*/ 4222424 h 4242217"/>
              <a:gd name="connsiteX7" fmla="*/ 493074 w 3624059"/>
              <a:gd name="connsiteY7" fmla="*/ 4206836 h 4242217"/>
              <a:gd name="connsiteX8" fmla="*/ 1019688 w 3624059"/>
              <a:gd name="connsiteY8" fmla="*/ 4206836 h 4242217"/>
              <a:gd name="connsiteX9" fmla="*/ 3624059 w 3624059"/>
              <a:gd name="connsiteY9" fmla="*/ 4122596 h 4242217"/>
              <a:gd name="connsiteX10" fmla="*/ 3624059 w 3624059"/>
              <a:gd name="connsiteY10" fmla="*/ 4242217 h 4242217"/>
              <a:gd name="connsiteX11" fmla="*/ 1729472 w 3624059"/>
              <a:gd name="connsiteY11" fmla="*/ 4242217 h 4242217"/>
              <a:gd name="connsiteX12" fmla="*/ 1729472 w 3624059"/>
              <a:gd name="connsiteY12" fmla="*/ 4196860 h 4242217"/>
              <a:gd name="connsiteX13" fmla="*/ 2818317 w 3624059"/>
              <a:gd name="connsiteY13" fmla="*/ 4132014 h 4242217"/>
              <a:gd name="connsiteX14" fmla="*/ 3337299 w 3624059"/>
              <a:gd name="connsiteY14" fmla="*/ 4123285 h 4242217"/>
              <a:gd name="connsiteX15" fmla="*/ 1668416 w 3624059"/>
              <a:gd name="connsiteY15" fmla="*/ 3907548 h 4242217"/>
              <a:gd name="connsiteX16" fmla="*/ 1668416 w 3624059"/>
              <a:gd name="connsiteY16" fmla="*/ 4002323 h 4242217"/>
              <a:gd name="connsiteX17" fmla="*/ 1510686 w 3624059"/>
              <a:gd name="connsiteY17" fmla="*/ 4156955 h 4242217"/>
              <a:gd name="connsiteX18" fmla="*/ 1174874 w 3624059"/>
              <a:gd name="connsiteY18" fmla="*/ 4166931 h 4242217"/>
              <a:gd name="connsiteX19" fmla="*/ 139454 w 3624059"/>
              <a:gd name="connsiteY19" fmla="*/ 4172543 h 4242217"/>
              <a:gd name="connsiteX20" fmla="*/ 0 w 3624059"/>
              <a:gd name="connsiteY20" fmla="*/ 4173802 h 4242217"/>
              <a:gd name="connsiteX21" fmla="*/ 0 w 3624059"/>
              <a:gd name="connsiteY21" fmla="*/ 3943409 h 4242217"/>
              <a:gd name="connsiteX22" fmla="*/ 325804 w 3624059"/>
              <a:gd name="connsiteY22" fmla="*/ 3943712 h 4242217"/>
              <a:gd name="connsiteX23" fmla="*/ 1668416 w 3624059"/>
              <a:gd name="connsiteY23" fmla="*/ 3907548 h 4242217"/>
              <a:gd name="connsiteX24" fmla="*/ 3624059 w 3624059"/>
              <a:gd name="connsiteY24" fmla="*/ 3850991 h 4242217"/>
              <a:gd name="connsiteX25" fmla="*/ 3624059 w 3624059"/>
              <a:gd name="connsiteY25" fmla="*/ 4067621 h 4242217"/>
              <a:gd name="connsiteX26" fmla="*/ 2999580 w 3624059"/>
              <a:gd name="connsiteY26" fmla="*/ 4087121 h 4242217"/>
              <a:gd name="connsiteX27" fmla="*/ 2044932 w 3624059"/>
              <a:gd name="connsiteY27" fmla="*/ 4117050 h 4242217"/>
              <a:gd name="connsiteX28" fmla="*/ 1729472 w 3624059"/>
              <a:gd name="connsiteY28" fmla="*/ 4137002 h 4242217"/>
              <a:gd name="connsiteX29" fmla="*/ 1749825 w 3624059"/>
              <a:gd name="connsiteY29" fmla="*/ 3897572 h 4242217"/>
              <a:gd name="connsiteX30" fmla="*/ 2075460 w 3624059"/>
              <a:gd name="connsiteY30" fmla="*/ 3897572 h 4242217"/>
              <a:gd name="connsiteX31" fmla="*/ 3367828 w 3624059"/>
              <a:gd name="connsiteY31" fmla="*/ 3852679 h 4242217"/>
              <a:gd name="connsiteX32" fmla="*/ 1037496 w 3624059"/>
              <a:gd name="connsiteY32" fmla="*/ 3607013 h 4242217"/>
              <a:gd name="connsiteX33" fmla="*/ 1480157 w 3624059"/>
              <a:gd name="connsiteY33" fmla="*/ 3608260 h 4242217"/>
              <a:gd name="connsiteX34" fmla="*/ 1673504 w 3624059"/>
              <a:gd name="connsiteY34" fmla="*/ 3817762 h 4242217"/>
              <a:gd name="connsiteX35" fmla="*/ 1663328 w 3624059"/>
              <a:gd name="connsiteY35" fmla="*/ 3842702 h 4242217"/>
              <a:gd name="connsiteX36" fmla="*/ 1571743 w 3624059"/>
              <a:gd name="connsiteY36" fmla="*/ 3857667 h 4242217"/>
              <a:gd name="connsiteX37" fmla="*/ 228495 w 3624059"/>
              <a:gd name="connsiteY37" fmla="*/ 3892584 h 4242217"/>
              <a:gd name="connsiteX38" fmla="*/ 0 w 3624059"/>
              <a:gd name="connsiteY38" fmla="*/ 3887800 h 4242217"/>
              <a:gd name="connsiteX39" fmla="*/ 0 w 3624059"/>
              <a:gd name="connsiteY39" fmla="*/ 3645448 h 4242217"/>
              <a:gd name="connsiteX40" fmla="*/ 164894 w 3624059"/>
              <a:gd name="connsiteY40" fmla="*/ 3634448 h 4242217"/>
              <a:gd name="connsiteX41" fmla="*/ 594835 w 3624059"/>
              <a:gd name="connsiteY41" fmla="*/ 3613248 h 4242217"/>
              <a:gd name="connsiteX42" fmla="*/ 1037496 w 3624059"/>
              <a:gd name="connsiteY42" fmla="*/ 3607013 h 4242217"/>
              <a:gd name="connsiteX43" fmla="*/ 3479765 w 3624059"/>
              <a:gd name="connsiteY43" fmla="*/ 3533438 h 4242217"/>
              <a:gd name="connsiteX44" fmla="*/ 3624059 w 3624059"/>
              <a:gd name="connsiteY44" fmla="*/ 3538222 h 4242217"/>
              <a:gd name="connsiteX45" fmla="*/ 3624059 w 3624059"/>
              <a:gd name="connsiteY45" fmla="*/ 3804141 h 4242217"/>
              <a:gd name="connsiteX46" fmla="*/ 1826146 w 3624059"/>
              <a:gd name="connsiteY46" fmla="*/ 3837714 h 4242217"/>
              <a:gd name="connsiteX47" fmla="*/ 1749825 w 3624059"/>
              <a:gd name="connsiteY47" fmla="*/ 3832726 h 4242217"/>
              <a:gd name="connsiteX48" fmla="*/ 1749825 w 3624059"/>
              <a:gd name="connsiteY48" fmla="*/ 3653153 h 4242217"/>
              <a:gd name="connsiteX49" fmla="*/ 3072720 w 3624059"/>
              <a:gd name="connsiteY49" fmla="*/ 3563367 h 4242217"/>
              <a:gd name="connsiteX50" fmla="*/ 3479765 w 3624059"/>
              <a:gd name="connsiteY50" fmla="*/ 3533438 h 4242217"/>
              <a:gd name="connsiteX51" fmla="*/ 1417193 w 3624059"/>
              <a:gd name="connsiteY51" fmla="*/ 3401876 h 4242217"/>
              <a:gd name="connsiteX52" fmla="*/ 1673504 w 3624059"/>
              <a:gd name="connsiteY52" fmla="*/ 3403747 h 4242217"/>
              <a:gd name="connsiteX53" fmla="*/ 1663328 w 3624059"/>
              <a:gd name="connsiteY53" fmla="*/ 3558379 h 4242217"/>
              <a:gd name="connsiteX54" fmla="*/ 1592095 w 3624059"/>
              <a:gd name="connsiteY54" fmla="*/ 3563367 h 4242217"/>
              <a:gd name="connsiteX55" fmla="*/ 442193 w 3624059"/>
              <a:gd name="connsiteY55" fmla="*/ 3580825 h 4242217"/>
              <a:gd name="connsiteX56" fmla="*/ 0 w 3624059"/>
              <a:gd name="connsiteY56" fmla="*/ 3587539 h 4242217"/>
              <a:gd name="connsiteX57" fmla="*/ 0 w 3624059"/>
              <a:gd name="connsiteY57" fmla="*/ 3449325 h 4242217"/>
              <a:gd name="connsiteX58" fmla="*/ 14796 w 3624059"/>
              <a:gd name="connsiteY58" fmla="*/ 3448640 h 4242217"/>
              <a:gd name="connsiteX59" fmla="*/ 1164698 w 3624059"/>
              <a:gd name="connsiteY59" fmla="*/ 3403747 h 4242217"/>
              <a:gd name="connsiteX60" fmla="*/ 1417193 w 3624059"/>
              <a:gd name="connsiteY60" fmla="*/ 3401876 h 4242217"/>
              <a:gd name="connsiteX61" fmla="*/ 3624059 w 3624059"/>
              <a:gd name="connsiteY61" fmla="*/ 3333594 h 4242217"/>
              <a:gd name="connsiteX62" fmla="*/ 3624059 w 3624059"/>
              <a:gd name="connsiteY62" fmla="*/ 3484091 h 4242217"/>
              <a:gd name="connsiteX63" fmla="*/ 3378004 w 3624059"/>
              <a:gd name="connsiteY63" fmla="*/ 3492910 h 4242217"/>
              <a:gd name="connsiteX64" fmla="*/ 2838669 w 3624059"/>
              <a:gd name="connsiteY64" fmla="*/ 3523462 h 4242217"/>
              <a:gd name="connsiteX65" fmla="*/ 1887202 w 3624059"/>
              <a:gd name="connsiteY65" fmla="*/ 3568355 h 4242217"/>
              <a:gd name="connsiteX66" fmla="*/ 1749825 w 3624059"/>
              <a:gd name="connsiteY66" fmla="*/ 3558379 h 4242217"/>
              <a:gd name="connsiteX67" fmla="*/ 1866850 w 3624059"/>
              <a:gd name="connsiteY67" fmla="*/ 3413723 h 4242217"/>
              <a:gd name="connsiteX68" fmla="*/ 2360392 w 3624059"/>
              <a:gd name="connsiteY68" fmla="*/ 3403747 h 4242217"/>
              <a:gd name="connsiteX69" fmla="*/ 3332211 w 3624059"/>
              <a:gd name="connsiteY69" fmla="*/ 3333913 h 4242217"/>
              <a:gd name="connsiteX70" fmla="*/ 1363351 w 3624059"/>
              <a:gd name="connsiteY70" fmla="*/ 3144257 h 4242217"/>
              <a:gd name="connsiteX71" fmla="*/ 1668416 w 3624059"/>
              <a:gd name="connsiteY71" fmla="*/ 3154340 h 4242217"/>
              <a:gd name="connsiteX72" fmla="*/ 1668416 w 3624059"/>
              <a:gd name="connsiteY72" fmla="*/ 3363842 h 4242217"/>
              <a:gd name="connsiteX73" fmla="*/ 513426 w 3624059"/>
              <a:gd name="connsiteY73" fmla="*/ 3363842 h 4242217"/>
              <a:gd name="connsiteX74" fmla="*/ 0 w 3624059"/>
              <a:gd name="connsiteY74" fmla="*/ 3377034 h 4242217"/>
              <a:gd name="connsiteX75" fmla="*/ 0 w 3624059"/>
              <a:gd name="connsiteY75" fmla="*/ 3197607 h 4242217"/>
              <a:gd name="connsiteX76" fmla="*/ 449825 w 3624059"/>
              <a:gd name="connsiteY76" fmla="*/ 3171175 h 4242217"/>
              <a:gd name="connsiteX77" fmla="*/ 1363351 w 3624059"/>
              <a:gd name="connsiteY77" fmla="*/ 3144257 h 4242217"/>
              <a:gd name="connsiteX78" fmla="*/ 3624059 w 3624059"/>
              <a:gd name="connsiteY78" fmla="*/ 3068455 h 4242217"/>
              <a:gd name="connsiteX79" fmla="*/ 3624059 w 3624059"/>
              <a:gd name="connsiteY79" fmla="*/ 3264269 h 4242217"/>
              <a:gd name="connsiteX80" fmla="*/ 3600288 w 3624059"/>
              <a:gd name="connsiteY80" fmla="*/ 3264001 h 4242217"/>
              <a:gd name="connsiteX81" fmla="*/ 2263719 w 3624059"/>
              <a:gd name="connsiteY81" fmla="*/ 3348877 h 4242217"/>
              <a:gd name="connsiteX82" fmla="*/ 1749825 w 3624059"/>
              <a:gd name="connsiteY82" fmla="*/ 3353865 h 4242217"/>
              <a:gd name="connsiteX83" fmla="*/ 1749825 w 3624059"/>
              <a:gd name="connsiteY83" fmla="*/ 3154340 h 4242217"/>
              <a:gd name="connsiteX84" fmla="*/ 3138229 w 3624059"/>
              <a:gd name="connsiteY84" fmla="*/ 3082636 h 4242217"/>
              <a:gd name="connsiteX85" fmla="*/ 1559341 w 3624059"/>
              <a:gd name="connsiteY85" fmla="*/ 2853805 h 4242217"/>
              <a:gd name="connsiteX86" fmla="*/ 1668416 w 3624059"/>
              <a:gd name="connsiteY86" fmla="*/ 3054578 h 4242217"/>
              <a:gd name="connsiteX87" fmla="*/ 1658240 w 3624059"/>
              <a:gd name="connsiteY87" fmla="*/ 3074530 h 4242217"/>
              <a:gd name="connsiteX88" fmla="*/ 1576831 w 3624059"/>
              <a:gd name="connsiteY88" fmla="*/ 3079518 h 4242217"/>
              <a:gd name="connsiteX89" fmla="*/ 523602 w 3624059"/>
              <a:gd name="connsiteY89" fmla="*/ 3104459 h 4242217"/>
              <a:gd name="connsiteX90" fmla="*/ 0 w 3624059"/>
              <a:gd name="connsiteY90" fmla="*/ 3120367 h 4242217"/>
              <a:gd name="connsiteX91" fmla="*/ 0 w 3624059"/>
              <a:gd name="connsiteY91" fmla="*/ 2895265 h 4242217"/>
              <a:gd name="connsiteX92" fmla="*/ 1490334 w 3624059"/>
              <a:gd name="connsiteY92" fmla="*/ 2855052 h 4242217"/>
              <a:gd name="connsiteX93" fmla="*/ 1559341 w 3624059"/>
              <a:gd name="connsiteY93" fmla="*/ 2853805 h 4242217"/>
              <a:gd name="connsiteX94" fmla="*/ 3624059 w 3624059"/>
              <a:gd name="connsiteY94" fmla="*/ 2832565 h 4242217"/>
              <a:gd name="connsiteX95" fmla="*/ 3624059 w 3624059"/>
              <a:gd name="connsiteY95" fmla="*/ 3005092 h 4242217"/>
              <a:gd name="connsiteX96" fmla="*/ 3271155 w 3624059"/>
              <a:gd name="connsiteY96" fmla="*/ 3009684 h 4242217"/>
              <a:gd name="connsiteX97" fmla="*/ 1943171 w 3624059"/>
              <a:gd name="connsiteY97" fmla="*/ 3089494 h 4242217"/>
              <a:gd name="connsiteX98" fmla="*/ 1749825 w 3624059"/>
              <a:gd name="connsiteY98" fmla="*/ 2870017 h 4242217"/>
              <a:gd name="connsiteX99" fmla="*/ 1765089 w 3624059"/>
              <a:gd name="connsiteY99" fmla="*/ 2845076 h 4242217"/>
              <a:gd name="connsiteX100" fmla="*/ 1877026 w 3624059"/>
              <a:gd name="connsiteY100" fmla="*/ 2845076 h 4242217"/>
              <a:gd name="connsiteX101" fmla="*/ 3016752 w 3624059"/>
              <a:gd name="connsiteY101" fmla="*/ 2850064 h 4242217"/>
              <a:gd name="connsiteX102" fmla="*/ 3368623 w 3624059"/>
              <a:gd name="connsiteY102" fmla="*/ 2842270 h 4242217"/>
              <a:gd name="connsiteX103" fmla="*/ 1561566 w 3624059"/>
              <a:gd name="connsiteY103" fmla="*/ 2605646 h 4242217"/>
              <a:gd name="connsiteX104" fmla="*/ 1678592 w 3624059"/>
              <a:gd name="connsiteY104" fmla="*/ 2730349 h 4242217"/>
              <a:gd name="connsiteX105" fmla="*/ 1668416 w 3624059"/>
              <a:gd name="connsiteY105" fmla="*/ 2785218 h 4242217"/>
              <a:gd name="connsiteX106" fmla="*/ 1632799 w 3624059"/>
              <a:gd name="connsiteY106" fmla="*/ 2795195 h 4242217"/>
              <a:gd name="connsiteX107" fmla="*/ 534415 w 3624059"/>
              <a:gd name="connsiteY107" fmla="*/ 2817641 h 4242217"/>
              <a:gd name="connsiteX108" fmla="*/ 0 w 3624059"/>
              <a:gd name="connsiteY108" fmla="*/ 2828601 h 4242217"/>
              <a:gd name="connsiteX109" fmla="*/ 0 w 3624059"/>
              <a:gd name="connsiteY109" fmla="*/ 2635972 h 4242217"/>
              <a:gd name="connsiteX110" fmla="*/ 274287 w 3624059"/>
              <a:gd name="connsiteY110" fmla="*/ 2625598 h 4242217"/>
              <a:gd name="connsiteX111" fmla="*/ 1561566 w 3624059"/>
              <a:gd name="connsiteY111" fmla="*/ 2605646 h 4242217"/>
              <a:gd name="connsiteX112" fmla="*/ 2558826 w 3624059"/>
              <a:gd name="connsiteY112" fmla="*/ 2560752 h 4242217"/>
              <a:gd name="connsiteX113" fmla="*/ 3142045 w 3624059"/>
              <a:gd name="connsiteY113" fmla="*/ 2566364 h 4242217"/>
              <a:gd name="connsiteX114" fmla="*/ 3624059 w 3624059"/>
              <a:gd name="connsiteY114" fmla="*/ 2574044 h 4242217"/>
              <a:gd name="connsiteX115" fmla="*/ 3624059 w 3624059"/>
              <a:gd name="connsiteY115" fmla="*/ 2757687 h 4242217"/>
              <a:gd name="connsiteX116" fmla="*/ 3181478 w 3624059"/>
              <a:gd name="connsiteY116" fmla="*/ 2770254 h 4242217"/>
              <a:gd name="connsiteX117" fmla="*/ 2299335 w 3624059"/>
              <a:gd name="connsiteY117" fmla="*/ 2795195 h 4242217"/>
              <a:gd name="connsiteX118" fmla="*/ 1744737 w 3624059"/>
              <a:gd name="connsiteY118" fmla="*/ 2795195 h 4242217"/>
              <a:gd name="connsiteX119" fmla="*/ 1744737 w 3624059"/>
              <a:gd name="connsiteY119" fmla="*/ 2595669 h 4242217"/>
              <a:gd name="connsiteX120" fmla="*/ 2558826 w 3624059"/>
              <a:gd name="connsiteY120" fmla="*/ 2560752 h 4242217"/>
              <a:gd name="connsiteX121" fmla="*/ 907751 w 3624059"/>
              <a:gd name="connsiteY121" fmla="*/ 2310099 h 4242217"/>
              <a:gd name="connsiteX122" fmla="*/ 1464893 w 3624059"/>
              <a:gd name="connsiteY122" fmla="*/ 2311346 h 4242217"/>
              <a:gd name="connsiteX123" fmla="*/ 1683680 w 3624059"/>
              <a:gd name="connsiteY123" fmla="*/ 2311346 h 4242217"/>
              <a:gd name="connsiteX124" fmla="*/ 1688768 w 3624059"/>
              <a:gd name="connsiteY124" fmla="*/ 2386168 h 4242217"/>
              <a:gd name="connsiteX125" fmla="*/ 1541214 w 3624059"/>
              <a:gd name="connsiteY125" fmla="*/ 2545788 h 4242217"/>
              <a:gd name="connsiteX126" fmla="*/ 482898 w 3624059"/>
              <a:gd name="connsiteY126" fmla="*/ 2560752 h 4242217"/>
              <a:gd name="connsiteX127" fmla="*/ 0 w 3624059"/>
              <a:gd name="connsiteY127" fmla="*/ 2570035 h 4242217"/>
              <a:gd name="connsiteX128" fmla="*/ 0 w 3624059"/>
              <a:gd name="connsiteY128" fmla="*/ 2335542 h 4242217"/>
              <a:gd name="connsiteX129" fmla="*/ 350608 w 3624059"/>
              <a:gd name="connsiteY129" fmla="*/ 2316334 h 4242217"/>
              <a:gd name="connsiteX130" fmla="*/ 907751 w 3624059"/>
              <a:gd name="connsiteY130" fmla="*/ 2310099 h 4242217"/>
              <a:gd name="connsiteX131" fmla="*/ 3624059 w 3624059"/>
              <a:gd name="connsiteY131" fmla="*/ 2235896 h 4242217"/>
              <a:gd name="connsiteX132" fmla="*/ 3624059 w 3624059"/>
              <a:gd name="connsiteY132" fmla="*/ 2507868 h 4242217"/>
              <a:gd name="connsiteX133" fmla="*/ 3271155 w 3624059"/>
              <a:gd name="connsiteY133" fmla="*/ 2520847 h 4242217"/>
              <a:gd name="connsiteX134" fmla="*/ 1958435 w 3624059"/>
              <a:gd name="connsiteY134" fmla="*/ 2525835 h 4242217"/>
              <a:gd name="connsiteX135" fmla="*/ 1739649 w 3624059"/>
              <a:gd name="connsiteY135" fmla="*/ 2525835 h 4242217"/>
              <a:gd name="connsiteX136" fmla="*/ 1754913 w 3624059"/>
              <a:gd name="connsiteY136" fmla="*/ 2316334 h 4242217"/>
              <a:gd name="connsiteX137" fmla="*/ 3091165 w 3624059"/>
              <a:gd name="connsiteY137" fmla="*/ 2258970 h 4242217"/>
              <a:gd name="connsiteX138" fmla="*/ 1320520 w 3624059"/>
              <a:gd name="connsiteY138" fmla="*/ 2035128 h 4242217"/>
              <a:gd name="connsiteX139" fmla="*/ 1688768 w 3624059"/>
              <a:gd name="connsiteY139" fmla="*/ 2036999 h 4242217"/>
              <a:gd name="connsiteX140" fmla="*/ 1693856 w 3624059"/>
              <a:gd name="connsiteY140" fmla="*/ 2101844 h 4242217"/>
              <a:gd name="connsiteX141" fmla="*/ 1546302 w 3624059"/>
              <a:gd name="connsiteY141" fmla="*/ 2256476 h 4242217"/>
              <a:gd name="connsiteX142" fmla="*/ 223407 w 3624059"/>
              <a:gd name="connsiteY142" fmla="*/ 2251488 h 4242217"/>
              <a:gd name="connsiteX143" fmla="*/ 0 w 3624059"/>
              <a:gd name="connsiteY143" fmla="*/ 2261684 h 4242217"/>
              <a:gd name="connsiteX144" fmla="*/ 0 w 3624059"/>
              <a:gd name="connsiteY144" fmla="*/ 2073071 h 4242217"/>
              <a:gd name="connsiteX145" fmla="*/ 432017 w 3624059"/>
              <a:gd name="connsiteY145" fmla="*/ 2055081 h 4242217"/>
              <a:gd name="connsiteX146" fmla="*/ 956087 w 3624059"/>
              <a:gd name="connsiteY146" fmla="*/ 2036999 h 4242217"/>
              <a:gd name="connsiteX147" fmla="*/ 1320520 w 3624059"/>
              <a:gd name="connsiteY147" fmla="*/ 2035128 h 4242217"/>
              <a:gd name="connsiteX148" fmla="*/ 3624059 w 3624059"/>
              <a:gd name="connsiteY148" fmla="*/ 1946721 h 4242217"/>
              <a:gd name="connsiteX149" fmla="*/ 3624059 w 3624059"/>
              <a:gd name="connsiteY149" fmla="*/ 2175879 h 4242217"/>
              <a:gd name="connsiteX150" fmla="*/ 3094345 w 3624059"/>
              <a:gd name="connsiteY150" fmla="*/ 2195372 h 4242217"/>
              <a:gd name="connsiteX151" fmla="*/ 1765089 w 3624059"/>
              <a:gd name="connsiteY151" fmla="*/ 2251488 h 4242217"/>
              <a:gd name="connsiteX152" fmla="*/ 1785441 w 3624059"/>
              <a:gd name="connsiteY152" fmla="*/ 1992105 h 4242217"/>
              <a:gd name="connsiteX153" fmla="*/ 2202662 w 3624059"/>
              <a:gd name="connsiteY153" fmla="*/ 1992105 h 4242217"/>
              <a:gd name="connsiteX154" fmla="*/ 2976683 w 3624059"/>
              <a:gd name="connsiteY154" fmla="*/ 1969035 h 4242217"/>
              <a:gd name="connsiteX155" fmla="*/ 1693856 w 3624059"/>
              <a:gd name="connsiteY155" fmla="*/ 1752675 h 4242217"/>
              <a:gd name="connsiteX156" fmla="*/ 1693856 w 3624059"/>
              <a:gd name="connsiteY156" fmla="*/ 1852438 h 4242217"/>
              <a:gd name="connsiteX157" fmla="*/ 1587007 w 3624059"/>
              <a:gd name="connsiteY157" fmla="*/ 1967165 h 4242217"/>
              <a:gd name="connsiteX158" fmla="*/ 1271547 w 3624059"/>
              <a:gd name="connsiteY158" fmla="*/ 1972153 h 4242217"/>
              <a:gd name="connsiteX159" fmla="*/ 400853 w 3624059"/>
              <a:gd name="connsiteY159" fmla="*/ 1999588 h 4242217"/>
              <a:gd name="connsiteX160" fmla="*/ 0 w 3624059"/>
              <a:gd name="connsiteY160" fmla="*/ 2012163 h 4242217"/>
              <a:gd name="connsiteX161" fmla="*/ 0 w 3624059"/>
              <a:gd name="connsiteY161" fmla="*/ 1806966 h 4242217"/>
              <a:gd name="connsiteX162" fmla="*/ 603103 w 3624059"/>
              <a:gd name="connsiteY162" fmla="*/ 1787592 h 4242217"/>
              <a:gd name="connsiteX163" fmla="*/ 1693856 w 3624059"/>
              <a:gd name="connsiteY163" fmla="*/ 1752675 h 4242217"/>
              <a:gd name="connsiteX164" fmla="*/ 3357652 w 3624059"/>
              <a:gd name="connsiteY164" fmla="*/ 1657901 h 4242217"/>
              <a:gd name="connsiteX165" fmla="*/ 3624059 w 3624059"/>
              <a:gd name="connsiteY165" fmla="*/ 1659458 h 4242217"/>
              <a:gd name="connsiteX166" fmla="*/ 3624059 w 3624059"/>
              <a:gd name="connsiteY166" fmla="*/ 1869612 h 4242217"/>
              <a:gd name="connsiteX167" fmla="*/ 3027564 w 3624059"/>
              <a:gd name="connsiteY167" fmla="*/ 1892343 h 4242217"/>
              <a:gd name="connsiteX168" fmla="*/ 1785441 w 3624059"/>
              <a:gd name="connsiteY168" fmla="*/ 1947212 h 4242217"/>
              <a:gd name="connsiteX169" fmla="*/ 1775265 w 3624059"/>
              <a:gd name="connsiteY169" fmla="*/ 1857426 h 4242217"/>
              <a:gd name="connsiteX170" fmla="*/ 1866850 w 3624059"/>
              <a:gd name="connsiteY170" fmla="*/ 1747687 h 4242217"/>
              <a:gd name="connsiteX171" fmla="*/ 2039844 w 3624059"/>
              <a:gd name="connsiteY171" fmla="*/ 1737711 h 4242217"/>
              <a:gd name="connsiteX172" fmla="*/ 3357652 w 3624059"/>
              <a:gd name="connsiteY172" fmla="*/ 1657901 h 4242217"/>
              <a:gd name="connsiteX173" fmla="*/ 0 w 3624059"/>
              <a:gd name="connsiteY173" fmla="*/ 1548162 h 4242217"/>
              <a:gd name="connsiteX174" fmla="*/ 617095 w 3624059"/>
              <a:gd name="connsiteY174" fmla="*/ 1548162 h 4242217"/>
              <a:gd name="connsiteX175" fmla="*/ 1704032 w 3624059"/>
              <a:gd name="connsiteY175" fmla="*/ 1548162 h 4242217"/>
              <a:gd name="connsiteX176" fmla="*/ 1704032 w 3624059"/>
              <a:gd name="connsiteY176" fmla="*/ 1687829 h 4242217"/>
              <a:gd name="connsiteX177" fmla="*/ 1312251 w 3624059"/>
              <a:gd name="connsiteY177" fmla="*/ 1707782 h 4242217"/>
              <a:gd name="connsiteX178" fmla="*/ 442829 w 3624059"/>
              <a:gd name="connsiteY178" fmla="*/ 1728358 h 4242217"/>
              <a:gd name="connsiteX179" fmla="*/ 0 w 3624059"/>
              <a:gd name="connsiteY179" fmla="*/ 1740798 h 4242217"/>
              <a:gd name="connsiteX180" fmla="*/ 3624059 w 3624059"/>
              <a:gd name="connsiteY180" fmla="*/ 1454677 h 4242217"/>
              <a:gd name="connsiteX181" fmla="*/ 3624059 w 3624059"/>
              <a:gd name="connsiteY181" fmla="*/ 1598608 h 4242217"/>
              <a:gd name="connsiteX182" fmla="*/ 3026292 w 3624059"/>
              <a:gd name="connsiteY182" fmla="*/ 1620489 h 4242217"/>
              <a:gd name="connsiteX183" fmla="*/ 1795617 w 3624059"/>
              <a:gd name="connsiteY183" fmla="*/ 1687829 h 4242217"/>
              <a:gd name="connsiteX184" fmla="*/ 1795617 w 3624059"/>
              <a:gd name="connsiteY184" fmla="*/ 1538185 h 4242217"/>
              <a:gd name="connsiteX185" fmla="*/ 2998308 w 3624059"/>
              <a:gd name="connsiteY185" fmla="*/ 1483316 h 4242217"/>
              <a:gd name="connsiteX186" fmla="*/ 1724384 w 3624059"/>
              <a:gd name="connsiteY186" fmla="*/ 1283791 h 4242217"/>
              <a:gd name="connsiteX187" fmla="*/ 1566654 w 3624059"/>
              <a:gd name="connsiteY187" fmla="*/ 1478328 h 4242217"/>
              <a:gd name="connsiteX188" fmla="*/ 1464893 w 3624059"/>
              <a:gd name="connsiteY188" fmla="*/ 1473340 h 4242217"/>
              <a:gd name="connsiteX189" fmla="*/ 203055 w 3624059"/>
              <a:gd name="connsiteY189" fmla="*/ 1478328 h 4242217"/>
              <a:gd name="connsiteX190" fmla="*/ 0 w 3624059"/>
              <a:gd name="connsiteY190" fmla="*/ 1481723 h 4242217"/>
              <a:gd name="connsiteX191" fmla="*/ 0 w 3624059"/>
              <a:gd name="connsiteY191" fmla="*/ 1294640 h 4242217"/>
              <a:gd name="connsiteX192" fmla="*/ 82293 w 3624059"/>
              <a:gd name="connsiteY192" fmla="*/ 1299223 h 4242217"/>
              <a:gd name="connsiteX193" fmla="*/ 1724384 w 3624059"/>
              <a:gd name="connsiteY193" fmla="*/ 1283791 h 4242217"/>
              <a:gd name="connsiteX194" fmla="*/ 3624059 w 3624059"/>
              <a:gd name="connsiteY194" fmla="*/ 1217980 h 4242217"/>
              <a:gd name="connsiteX195" fmla="*/ 3624059 w 3624059"/>
              <a:gd name="connsiteY195" fmla="*/ 1378588 h 4242217"/>
              <a:gd name="connsiteX196" fmla="*/ 3611180 w 3624059"/>
              <a:gd name="connsiteY196" fmla="*/ 1379423 h 4242217"/>
              <a:gd name="connsiteX197" fmla="*/ 3413620 w 3624059"/>
              <a:gd name="connsiteY197" fmla="*/ 1393530 h 4242217"/>
              <a:gd name="connsiteX198" fmla="*/ 2604619 w 3624059"/>
              <a:gd name="connsiteY198" fmla="*/ 1438423 h 4242217"/>
              <a:gd name="connsiteX199" fmla="*/ 1800705 w 3624059"/>
              <a:gd name="connsiteY199" fmla="*/ 1443411 h 4242217"/>
              <a:gd name="connsiteX200" fmla="*/ 1856674 w 3624059"/>
              <a:gd name="connsiteY200" fmla="*/ 1293767 h 4242217"/>
              <a:gd name="connsiteX201" fmla="*/ 2935343 w 3624059"/>
              <a:gd name="connsiteY201" fmla="*/ 1228921 h 4242217"/>
              <a:gd name="connsiteX202" fmla="*/ 3472133 w 3624059"/>
              <a:gd name="connsiteY202" fmla="*/ 1219569 h 4242217"/>
              <a:gd name="connsiteX203" fmla="*/ 1576831 w 3624059"/>
              <a:gd name="connsiteY203" fmla="*/ 1014431 h 4242217"/>
              <a:gd name="connsiteX204" fmla="*/ 1729472 w 3624059"/>
              <a:gd name="connsiteY204" fmla="*/ 1198992 h 4242217"/>
              <a:gd name="connsiteX205" fmla="*/ 1714208 w 3624059"/>
              <a:gd name="connsiteY205" fmla="*/ 1223933 h 4242217"/>
              <a:gd name="connsiteX206" fmla="*/ 82134 w 3624059"/>
              <a:gd name="connsiteY206" fmla="*/ 1231649 h 4242217"/>
              <a:gd name="connsiteX207" fmla="*/ 0 w 3624059"/>
              <a:gd name="connsiteY207" fmla="*/ 1228986 h 4242217"/>
              <a:gd name="connsiteX208" fmla="*/ 0 w 3624059"/>
              <a:gd name="connsiteY208" fmla="*/ 1032219 h 4242217"/>
              <a:gd name="connsiteX209" fmla="*/ 707408 w 3624059"/>
              <a:gd name="connsiteY209" fmla="*/ 1022537 h 4242217"/>
              <a:gd name="connsiteX210" fmla="*/ 1576831 w 3624059"/>
              <a:gd name="connsiteY210" fmla="*/ 1014431 h 4242217"/>
              <a:gd name="connsiteX211" fmla="*/ 3624059 w 3624059"/>
              <a:gd name="connsiteY211" fmla="*/ 958219 h 4242217"/>
              <a:gd name="connsiteX212" fmla="*/ 3624059 w 3624059"/>
              <a:gd name="connsiteY212" fmla="*/ 1166175 h 4242217"/>
              <a:gd name="connsiteX213" fmla="*/ 3019932 w 3624059"/>
              <a:gd name="connsiteY213" fmla="*/ 1185899 h 4242217"/>
              <a:gd name="connsiteX214" fmla="*/ 2355304 w 3624059"/>
              <a:gd name="connsiteY214" fmla="*/ 1203981 h 4242217"/>
              <a:gd name="connsiteX215" fmla="*/ 1831234 w 3624059"/>
              <a:gd name="connsiteY215" fmla="*/ 1203981 h 4242217"/>
              <a:gd name="connsiteX216" fmla="*/ 2004228 w 3624059"/>
              <a:gd name="connsiteY216" fmla="*/ 999467 h 4242217"/>
              <a:gd name="connsiteX217" fmla="*/ 2594443 w 3624059"/>
              <a:gd name="connsiteY217" fmla="*/ 979514 h 4242217"/>
              <a:gd name="connsiteX218" fmla="*/ 1449629 w 3624059"/>
              <a:gd name="connsiteY218" fmla="*/ 740084 h 4242217"/>
              <a:gd name="connsiteX219" fmla="*/ 1744737 w 3624059"/>
              <a:gd name="connsiteY219" fmla="*/ 740084 h 4242217"/>
              <a:gd name="connsiteX220" fmla="*/ 1744737 w 3624059"/>
              <a:gd name="connsiteY220" fmla="*/ 944598 h 4242217"/>
              <a:gd name="connsiteX221" fmla="*/ 1663328 w 3624059"/>
              <a:gd name="connsiteY221" fmla="*/ 949586 h 4242217"/>
              <a:gd name="connsiteX222" fmla="*/ 86029 w 3624059"/>
              <a:gd name="connsiteY222" fmla="*/ 949586 h 4242217"/>
              <a:gd name="connsiteX223" fmla="*/ 0 w 3624059"/>
              <a:gd name="connsiteY223" fmla="*/ 952474 h 4242217"/>
              <a:gd name="connsiteX224" fmla="*/ 0 w 3624059"/>
              <a:gd name="connsiteY224" fmla="*/ 777748 h 4242217"/>
              <a:gd name="connsiteX225" fmla="*/ 93661 w 3624059"/>
              <a:gd name="connsiteY225" fmla="*/ 776872 h 4242217"/>
              <a:gd name="connsiteX226" fmla="*/ 426929 w 3624059"/>
              <a:gd name="connsiteY226" fmla="*/ 770013 h 4242217"/>
              <a:gd name="connsiteX227" fmla="*/ 1449629 w 3624059"/>
              <a:gd name="connsiteY227" fmla="*/ 740084 h 4242217"/>
              <a:gd name="connsiteX228" fmla="*/ 3624059 w 3624059"/>
              <a:gd name="connsiteY228" fmla="*/ 670670 h 4242217"/>
              <a:gd name="connsiteX229" fmla="*/ 3624059 w 3624059"/>
              <a:gd name="connsiteY229" fmla="*/ 895315 h 4242217"/>
              <a:gd name="connsiteX230" fmla="*/ 3522378 w 3624059"/>
              <a:gd name="connsiteY230" fmla="*/ 899081 h 4242217"/>
              <a:gd name="connsiteX231" fmla="*/ 3266067 w 3624059"/>
              <a:gd name="connsiteY231" fmla="*/ 904693 h 4242217"/>
              <a:gd name="connsiteX232" fmla="*/ 1938083 w 3624059"/>
              <a:gd name="connsiteY232" fmla="*/ 949586 h 4242217"/>
              <a:gd name="connsiteX233" fmla="*/ 1815969 w 3624059"/>
              <a:gd name="connsiteY233" fmla="*/ 949586 h 4242217"/>
              <a:gd name="connsiteX234" fmla="*/ 1841410 w 3624059"/>
              <a:gd name="connsiteY234" fmla="*/ 735096 h 4242217"/>
              <a:gd name="connsiteX235" fmla="*/ 1963523 w 3624059"/>
              <a:gd name="connsiteY235" fmla="*/ 735096 h 4242217"/>
              <a:gd name="connsiteX236" fmla="*/ 2482505 w 3624059"/>
              <a:gd name="connsiteY236" fmla="*/ 725120 h 4242217"/>
              <a:gd name="connsiteX237" fmla="*/ 3255890 w 3624059"/>
              <a:gd name="connsiteY237" fmla="*/ 675238 h 4242217"/>
              <a:gd name="connsiteX238" fmla="*/ 3533190 w 3624059"/>
              <a:gd name="connsiteY238" fmla="*/ 670874 h 4242217"/>
              <a:gd name="connsiteX239" fmla="*/ 1681136 w 3624059"/>
              <a:gd name="connsiteY239" fmla="*/ 415232 h 4242217"/>
              <a:gd name="connsiteX240" fmla="*/ 1749825 w 3624059"/>
              <a:gd name="connsiteY240" fmla="*/ 645310 h 4242217"/>
              <a:gd name="connsiteX241" fmla="*/ 1744737 w 3624059"/>
              <a:gd name="connsiteY241" fmla="*/ 655286 h 4242217"/>
              <a:gd name="connsiteX242" fmla="*/ 839062 w 3624059"/>
              <a:gd name="connsiteY242" fmla="*/ 700179 h 4242217"/>
              <a:gd name="connsiteX243" fmla="*/ 299728 w 3624059"/>
              <a:gd name="connsiteY243" fmla="*/ 697062 h 4242217"/>
              <a:gd name="connsiteX244" fmla="*/ 0 w 3624059"/>
              <a:gd name="connsiteY244" fmla="*/ 693250 h 4242217"/>
              <a:gd name="connsiteX245" fmla="*/ 0 w 3624059"/>
              <a:gd name="connsiteY245" fmla="*/ 457750 h 4242217"/>
              <a:gd name="connsiteX246" fmla="*/ 419297 w 3624059"/>
              <a:gd name="connsiteY246" fmla="*/ 443290 h 4242217"/>
              <a:gd name="connsiteX247" fmla="*/ 925559 w 3624059"/>
              <a:gd name="connsiteY247" fmla="*/ 425832 h 4242217"/>
              <a:gd name="connsiteX248" fmla="*/ 1546302 w 3624059"/>
              <a:gd name="connsiteY248" fmla="*/ 420844 h 4242217"/>
              <a:gd name="connsiteX249" fmla="*/ 1681136 w 3624059"/>
              <a:gd name="connsiteY249" fmla="*/ 415232 h 4242217"/>
              <a:gd name="connsiteX250" fmla="*/ 1846498 w 3624059"/>
              <a:gd name="connsiteY250" fmla="*/ 405879 h 4242217"/>
              <a:gd name="connsiteX251" fmla="*/ 2825313 w 3624059"/>
              <a:gd name="connsiteY251" fmla="*/ 405879 h 4242217"/>
              <a:gd name="connsiteX252" fmla="*/ 3624059 w 3624059"/>
              <a:gd name="connsiteY252" fmla="*/ 405879 h 4242217"/>
              <a:gd name="connsiteX253" fmla="*/ 3624059 w 3624059"/>
              <a:gd name="connsiteY253" fmla="*/ 603991 h 4242217"/>
              <a:gd name="connsiteX254" fmla="*/ 3528102 w 3624059"/>
              <a:gd name="connsiteY254" fmla="*/ 608522 h 4242217"/>
              <a:gd name="connsiteX255" fmla="*/ 3250802 w 3624059"/>
              <a:gd name="connsiteY255" fmla="*/ 625357 h 4242217"/>
              <a:gd name="connsiteX256" fmla="*/ 2426537 w 3624059"/>
              <a:gd name="connsiteY256" fmla="*/ 665262 h 4242217"/>
              <a:gd name="connsiteX257" fmla="*/ 1846498 w 3624059"/>
              <a:gd name="connsiteY257" fmla="*/ 665262 h 4242217"/>
              <a:gd name="connsiteX258" fmla="*/ 1846498 w 3624059"/>
              <a:gd name="connsiteY258" fmla="*/ 405879 h 4242217"/>
              <a:gd name="connsiteX259" fmla="*/ 1518318 w 3624059"/>
              <a:gd name="connsiteY259" fmla="*/ 174555 h 4242217"/>
              <a:gd name="connsiteX260" fmla="*/ 1709120 w 3624059"/>
              <a:gd name="connsiteY260" fmla="*/ 176425 h 4242217"/>
              <a:gd name="connsiteX261" fmla="*/ 1770177 w 3624059"/>
              <a:gd name="connsiteY261" fmla="*/ 256236 h 4242217"/>
              <a:gd name="connsiteX262" fmla="*/ 1704032 w 3624059"/>
              <a:gd name="connsiteY262" fmla="*/ 326069 h 4242217"/>
              <a:gd name="connsiteX263" fmla="*/ 1337692 w 3624059"/>
              <a:gd name="connsiteY263" fmla="*/ 351010 h 4242217"/>
              <a:gd name="connsiteX264" fmla="*/ 192878 w 3624059"/>
              <a:gd name="connsiteY264" fmla="*/ 370963 h 4242217"/>
              <a:gd name="connsiteX265" fmla="*/ 33241 w 3624059"/>
              <a:gd name="connsiteY265" fmla="*/ 377198 h 4242217"/>
              <a:gd name="connsiteX266" fmla="*/ 0 w 3624059"/>
              <a:gd name="connsiteY266" fmla="*/ 380124 h 4242217"/>
              <a:gd name="connsiteX267" fmla="*/ 0 w 3624059"/>
              <a:gd name="connsiteY267" fmla="*/ 243084 h 4242217"/>
              <a:gd name="connsiteX268" fmla="*/ 50413 w 3624059"/>
              <a:gd name="connsiteY268" fmla="*/ 236283 h 4242217"/>
              <a:gd name="connsiteX269" fmla="*/ 1327516 w 3624059"/>
              <a:gd name="connsiteY269" fmla="*/ 176425 h 4242217"/>
              <a:gd name="connsiteX270" fmla="*/ 1518318 w 3624059"/>
              <a:gd name="connsiteY270" fmla="*/ 174555 h 4242217"/>
              <a:gd name="connsiteX271" fmla="*/ 3624059 w 3624059"/>
              <a:gd name="connsiteY271" fmla="*/ 141797 h 4242217"/>
              <a:gd name="connsiteX272" fmla="*/ 3624059 w 3624059"/>
              <a:gd name="connsiteY272" fmla="*/ 326407 h 4242217"/>
              <a:gd name="connsiteX273" fmla="*/ 2818317 w 3624059"/>
              <a:gd name="connsiteY273" fmla="*/ 337916 h 4242217"/>
              <a:gd name="connsiteX274" fmla="*/ 1988963 w 3624059"/>
              <a:gd name="connsiteY274" fmla="*/ 346022 h 4242217"/>
              <a:gd name="connsiteX275" fmla="*/ 1851586 w 3624059"/>
              <a:gd name="connsiteY275" fmla="*/ 326069 h 4242217"/>
              <a:gd name="connsiteX276" fmla="*/ 2004228 w 3624059"/>
              <a:gd name="connsiteY276" fmla="*/ 176425 h 4242217"/>
              <a:gd name="connsiteX277" fmla="*/ 2126341 w 3624059"/>
              <a:gd name="connsiteY277" fmla="*/ 166449 h 4242217"/>
              <a:gd name="connsiteX278" fmla="*/ 3586614 w 3624059"/>
              <a:gd name="connsiteY278" fmla="*/ 151484 h 4242217"/>
              <a:gd name="connsiteX279" fmla="*/ 1876182 w 3624059"/>
              <a:gd name="connsiteY279" fmla="*/ 0 h 4242217"/>
              <a:gd name="connsiteX280" fmla="*/ 3624059 w 3624059"/>
              <a:gd name="connsiteY280" fmla="*/ 0 h 4242217"/>
              <a:gd name="connsiteX281" fmla="*/ 3624059 w 3624059"/>
              <a:gd name="connsiteY281" fmla="*/ 87887 h 4242217"/>
              <a:gd name="connsiteX282" fmla="*/ 3591702 w 3624059"/>
              <a:gd name="connsiteY282" fmla="*/ 76663 h 4242217"/>
              <a:gd name="connsiteX283" fmla="*/ 2390920 w 3624059"/>
              <a:gd name="connsiteY283" fmla="*/ 106591 h 4242217"/>
              <a:gd name="connsiteX284" fmla="*/ 1866850 w 3624059"/>
              <a:gd name="connsiteY284" fmla="*/ 106591 h 4242217"/>
              <a:gd name="connsiteX285" fmla="*/ 1874482 w 3624059"/>
              <a:gd name="connsiteY285" fmla="*/ 18052 h 4242217"/>
              <a:gd name="connsiteX286" fmla="*/ 0 w 3624059"/>
              <a:gd name="connsiteY286" fmla="*/ 0 h 4242217"/>
              <a:gd name="connsiteX287" fmla="*/ 1773185 w 3624059"/>
              <a:gd name="connsiteY287" fmla="*/ 0 h 4242217"/>
              <a:gd name="connsiteX288" fmla="*/ 1775265 w 3624059"/>
              <a:gd name="connsiteY288" fmla="*/ 11817 h 4242217"/>
              <a:gd name="connsiteX289" fmla="*/ 1668416 w 3624059"/>
              <a:gd name="connsiteY289" fmla="*/ 96615 h 4242217"/>
              <a:gd name="connsiteX290" fmla="*/ 1190138 w 3624059"/>
              <a:gd name="connsiteY290" fmla="*/ 111580 h 4242217"/>
              <a:gd name="connsiteX291" fmla="*/ 208143 w 3624059"/>
              <a:gd name="connsiteY291" fmla="*/ 156473 h 4242217"/>
              <a:gd name="connsiteX292" fmla="*/ 55501 w 3624059"/>
              <a:gd name="connsiteY292" fmla="*/ 162085 h 4242217"/>
              <a:gd name="connsiteX293" fmla="*/ 0 w 3624059"/>
              <a:gd name="connsiteY293" fmla="*/ 165485 h 424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Lst>
            <a:rect l="l" t="t" r="r" b="b"/>
            <a:pathLst>
              <a:path w="3624059" h="4242217">
                <a:moveTo>
                  <a:pt x="1019688" y="4206836"/>
                </a:moveTo>
                <a:cubicBezTo>
                  <a:pt x="1195226" y="4208083"/>
                  <a:pt x="1370764" y="4209330"/>
                  <a:pt x="1546302" y="4206836"/>
                </a:cubicBezTo>
                <a:cubicBezTo>
                  <a:pt x="1589551" y="4206836"/>
                  <a:pt x="1617535" y="4213071"/>
                  <a:pt x="1633435" y="4229283"/>
                </a:cubicBezTo>
                <a:lnTo>
                  <a:pt x="1639522" y="4242217"/>
                </a:lnTo>
                <a:lnTo>
                  <a:pt x="0" y="4242217"/>
                </a:lnTo>
                <a:lnTo>
                  <a:pt x="0" y="4228475"/>
                </a:lnTo>
                <a:lnTo>
                  <a:pt x="118466" y="4222424"/>
                </a:lnTo>
                <a:cubicBezTo>
                  <a:pt x="243759" y="4215565"/>
                  <a:pt x="368417" y="4209330"/>
                  <a:pt x="493074" y="4206836"/>
                </a:cubicBezTo>
                <a:cubicBezTo>
                  <a:pt x="668612" y="4204342"/>
                  <a:pt x="844150" y="4205589"/>
                  <a:pt x="1019688" y="4206836"/>
                </a:cubicBezTo>
                <a:close/>
                <a:moveTo>
                  <a:pt x="3624059" y="4122596"/>
                </a:moveTo>
                <a:lnTo>
                  <a:pt x="3624059" y="4242217"/>
                </a:lnTo>
                <a:lnTo>
                  <a:pt x="1729472" y="4242217"/>
                </a:lnTo>
                <a:lnTo>
                  <a:pt x="1729472" y="4196860"/>
                </a:lnTo>
                <a:cubicBezTo>
                  <a:pt x="2095813" y="4171919"/>
                  <a:pt x="2457065" y="4146978"/>
                  <a:pt x="2818317" y="4132014"/>
                </a:cubicBezTo>
                <a:cubicBezTo>
                  <a:pt x="2991311" y="4127026"/>
                  <a:pt x="3164305" y="4124532"/>
                  <a:pt x="3337299" y="4123285"/>
                </a:cubicBezTo>
                <a:close/>
                <a:moveTo>
                  <a:pt x="1668416" y="3907548"/>
                </a:moveTo>
                <a:cubicBezTo>
                  <a:pt x="1668416" y="3942465"/>
                  <a:pt x="1668416" y="3972394"/>
                  <a:pt x="1668416" y="4002323"/>
                </a:cubicBezTo>
                <a:cubicBezTo>
                  <a:pt x="1673504" y="4107073"/>
                  <a:pt x="1617535" y="4156955"/>
                  <a:pt x="1510686" y="4156955"/>
                </a:cubicBezTo>
                <a:cubicBezTo>
                  <a:pt x="1398749" y="4156955"/>
                  <a:pt x="1286811" y="4166931"/>
                  <a:pt x="1174874" y="4166931"/>
                </a:cubicBezTo>
                <a:cubicBezTo>
                  <a:pt x="828886" y="4169425"/>
                  <a:pt x="484170" y="4170672"/>
                  <a:pt x="139454" y="4172543"/>
                </a:cubicBezTo>
                <a:lnTo>
                  <a:pt x="0" y="4173802"/>
                </a:lnTo>
                <a:lnTo>
                  <a:pt x="0" y="3943409"/>
                </a:lnTo>
                <a:lnTo>
                  <a:pt x="325804" y="3943712"/>
                </a:lnTo>
                <a:cubicBezTo>
                  <a:pt x="772917" y="3938724"/>
                  <a:pt x="1220667" y="3927501"/>
                  <a:pt x="1668416" y="3907548"/>
                </a:cubicBezTo>
                <a:close/>
                <a:moveTo>
                  <a:pt x="3624059" y="3850991"/>
                </a:moveTo>
                <a:lnTo>
                  <a:pt x="3624059" y="4067621"/>
                </a:lnTo>
                <a:lnTo>
                  <a:pt x="2999580" y="4087121"/>
                </a:lnTo>
                <a:cubicBezTo>
                  <a:pt x="2680940" y="4097097"/>
                  <a:pt x="2362936" y="4107074"/>
                  <a:pt x="2044932" y="4117050"/>
                </a:cubicBezTo>
                <a:cubicBezTo>
                  <a:pt x="1943171" y="4122038"/>
                  <a:pt x="1836322" y="4132014"/>
                  <a:pt x="1729472" y="4137002"/>
                </a:cubicBezTo>
                <a:cubicBezTo>
                  <a:pt x="1734560" y="4052204"/>
                  <a:pt x="1739649" y="3982370"/>
                  <a:pt x="1749825" y="3897572"/>
                </a:cubicBezTo>
                <a:cubicBezTo>
                  <a:pt x="1856674" y="3897572"/>
                  <a:pt x="1968611" y="3897572"/>
                  <a:pt x="2075460" y="3897572"/>
                </a:cubicBezTo>
                <a:cubicBezTo>
                  <a:pt x="2502857" y="3882607"/>
                  <a:pt x="2935343" y="3857667"/>
                  <a:pt x="3367828" y="3852679"/>
                </a:cubicBezTo>
                <a:close/>
                <a:moveTo>
                  <a:pt x="1037496" y="3607013"/>
                </a:moveTo>
                <a:cubicBezTo>
                  <a:pt x="1185050" y="3607013"/>
                  <a:pt x="1332604" y="3608260"/>
                  <a:pt x="1480157" y="3608260"/>
                </a:cubicBezTo>
                <a:cubicBezTo>
                  <a:pt x="1683680" y="3608260"/>
                  <a:pt x="1688768" y="3618236"/>
                  <a:pt x="1673504" y="3817762"/>
                </a:cubicBezTo>
                <a:cubicBezTo>
                  <a:pt x="1673504" y="3822750"/>
                  <a:pt x="1668416" y="3832726"/>
                  <a:pt x="1663328" y="3842702"/>
                </a:cubicBezTo>
                <a:cubicBezTo>
                  <a:pt x="1632799" y="3847691"/>
                  <a:pt x="1602271" y="3857667"/>
                  <a:pt x="1571743" y="3857667"/>
                </a:cubicBezTo>
                <a:cubicBezTo>
                  <a:pt x="1123993" y="3872631"/>
                  <a:pt x="676244" y="3892584"/>
                  <a:pt x="228495" y="3892584"/>
                </a:cubicBezTo>
                <a:lnTo>
                  <a:pt x="0" y="3887800"/>
                </a:lnTo>
                <a:lnTo>
                  <a:pt x="0" y="3645448"/>
                </a:lnTo>
                <a:lnTo>
                  <a:pt x="164894" y="3634448"/>
                </a:lnTo>
                <a:cubicBezTo>
                  <a:pt x="308632" y="3625719"/>
                  <a:pt x="452369" y="3618237"/>
                  <a:pt x="594835" y="3613248"/>
                </a:cubicBezTo>
                <a:cubicBezTo>
                  <a:pt x="742389" y="3608260"/>
                  <a:pt x="889943" y="3607013"/>
                  <a:pt x="1037496" y="3607013"/>
                </a:cubicBezTo>
                <a:close/>
                <a:moveTo>
                  <a:pt x="3479765" y="3533438"/>
                </a:moveTo>
                <a:lnTo>
                  <a:pt x="3624059" y="3538222"/>
                </a:lnTo>
                <a:lnTo>
                  <a:pt x="3624059" y="3804141"/>
                </a:lnTo>
                <a:lnTo>
                  <a:pt x="1826146" y="3837714"/>
                </a:lnTo>
                <a:cubicBezTo>
                  <a:pt x="1800705" y="3837714"/>
                  <a:pt x="1775265" y="3837714"/>
                  <a:pt x="1749825" y="3832726"/>
                </a:cubicBezTo>
                <a:cubicBezTo>
                  <a:pt x="1749825" y="3762892"/>
                  <a:pt x="1749825" y="3698047"/>
                  <a:pt x="1749825" y="3653153"/>
                </a:cubicBezTo>
                <a:cubicBezTo>
                  <a:pt x="2197574" y="3623225"/>
                  <a:pt x="2635147" y="3593296"/>
                  <a:pt x="3072720" y="3563367"/>
                </a:cubicBezTo>
                <a:cubicBezTo>
                  <a:pt x="3205010" y="3553391"/>
                  <a:pt x="3342387" y="3533438"/>
                  <a:pt x="3479765" y="3533438"/>
                </a:cubicBezTo>
                <a:close/>
                <a:moveTo>
                  <a:pt x="1417193" y="3401876"/>
                </a:moveTo>
                <a:cubicBezTo>
                  <a:pt x="1501782" y="3402500"/>
                  <a:pt x="1587007" y="3403747"/>
                  <a:pt x="1673504" y="3403747"/>
                </a:cubicBezTo>
                <a:cubicBezTo>
                  <a:pt x="1668416" y="3468592"/>
                  <a:pt x="1663328" y="3513486"/>
                  <a:pt x="1663328" y="3558379"/>
                </a:cubicBezTo>
                <a:cubicBezTo>
                  <a:pt x="1632799" y="3558379"/>
                  <a:pt x="1612447" y="3563367"/>
                  <a:pt x="1592095" y="3563367"/>
                </a:cubicBezTo>
                <a:cubicBezTo>
                  <a:pt x="1207947" y="3568355"/>
                  <a:pt x="825070" y="3574590"/>
                  <a:pt x="442193" y="3580825"/>
                </a:cubicBezTo>
                <a:lnTo>
                  <a:pt x="0" y="3587539"/>
                </a:lnTo>
                <a:lnTo>
                  <a:pt x="0" y="3449325"/>
                </a:lnTo>
                <a:lnTo>
                  <a:pt x="14796" y="3448640"/>
                </a:lnTo>
                <a:cubicBezTo>
                  <a:pt x="401489" y="3433676"/>
                  <a:pt x="783093" y="3413723"/>
                  <a:pt x="1164698" y="3403747"/>
                </a:cubicBezTo>
                <a:cubicBezTo>
                  <a:pt x="1248651" y="3401253"/>
                  <a:pt x="1332604" y="3401253"/>
                  <a:pt x="1417193" y="3401876"/>
                </a:cubicBezTo>
                <a:close/>
                <a:moveTo>
                  <a:pt x="3624059" y="3333594"/>
                </a:moveTo>
                <a:lnTo>
                  <a:pt x="3624059" y="3484091"/>
                </a:lnTo>
                <a:lnTo>
                  <a:pt x="3378004" y="3492910"/>
                </a:lnTo>
                <a:cubicBezTo>
                  <a:pt x="3198650" y="3502262"/>
                  <a:pt x="3019296" y="3513486"/>
                  <a:pt x="2838669" y="3523462"/>
                </a:cubicBezTo>
                <a:cubicBezTo>
                  <a:pt x="2523210" y="3538426"/>
                  <a:pt x="2202662" y="3553391"/>
                  <a:pt x="1887202" y="3568355"/>
                </a:cubicBezTo>
                <a:cubicBezTo>
                  <a:pt x="1841410" y="3568355"/>
                  <a:pt x="1795617" y="3563367"/>
                  <a:pt x="1749825" y="3558379"/>
                </a:cubicBezTo>
                <a:cubicBezTo>
                  <a:pt x="1729472" y="3418711"/>
                  <a:pt x="1734560" y="3413723"/>
                  <a:pt x="1866850" y="3413723"/>
                </a:cubicBezTo>
                <a:cubicBezTo>
                  <a:pt x="2029668" y="3408735"/>
                  <a:pt x="2197574" y="3413723"/>
                  <a:pt x="2360392" y="3403747"/>
                </a:cubicBezTo>
                <a:cubicBezTo>
                  <a:pt x="2686028" y="3383794"/>
                  <a:pt x="3011663" y="3338901"/>
                  <a:pt x="3332211" y="3333913"/>
                </a:cubicBezTo>
                <a:close/>
                <a:moveTo>
                  <a:pt x="1363351" y="3144257"/>
                </a:moveTo>
                <a:cubicBezTo>
                  <a:pt x="1464973" y="3145533"/>
                  <a:pt x="1566655" y="3148729"/>
                  <a:pt x="1668416" y="3154340"/>
                </a:cubicBezTo>
                <a:cubicBezTo>
                  <a:pt x="1668416" y="3224174"/>
                  <a:pt x="1668416" y="3284032"/>
                  <a:pt x="1668416" y="3363842"/>
                </a:cubicBezTo>
                <a:cubicBezTo>
                  <a:pt x="1276635" y="3363842"/>
                  <a:pt x="895031" y="3358854"/>
                  <a:pt x="513426" y="3363842"/>
                </a:cubicBezTo>
                <a:lnTo>
                  <a:pt x="0" y="3377034"/>
                </a:lnTo>
                <a:lnTo>
                  <a:pt x="0" y="3197607"/>
                </a:lnTo>
                <a:lnTo>
                  <a:pt x="449825" y="3171175"/>
                </a:lnTo>
                <a:cubicBezTo>
                  <a:pt x="754155" y="3153872"/>
                  <a:pt x="1058485" y="3140428"/>
                  <a:pt x="1363351" y="3144257"/>
                </a:cubicBezTo>
                <a:close/>
                <a:moveTo>
                  <a:pt x="3624059" y="3068455"/>
                </a:moveTo>
                <a:lnTo>
                  <a:pt x="3624059" y="3264269"/>
                </a:lnTo>
                <a:lnTo>
                  <a:pt x="3600288" y="3264001"/>
                </a:lnTo>
                <a:cubicBezTo>
                  <a:pt x="3151903" y="3265638"/>
                  <a:pt x="2706380" y="3289020"/>
                  <a:pt x="2263719" y="3348877"/>
                </a:cubicBezTo>
                <a:cubicBezTo>
                  <a:pt x="2095813" y="3373818"/>
                  <a:pt x="1922819" y="3353865"/>
                  <a:pt x="1749825" y="3353865"/>
                </a:cubicBezTo>
                <a:cubicBezTo>
                  <a:pt x="1749825" y="3284032"/>
                  <a:pt x="1749825" y="3219186"/>
                  <a:pt x="1749825" y="3154340"/>
                </a:cubicBezTo>
                <a:cubicBezTo>
                  <a:pt x="2215382" y="3141870"/>
                  <a:pt x="2677124" y="3105706"/>
                  <a:pt x="3138229" y="3082636"/>
                </a:cubicBezTo>
                <a:close/>
                <a:moveTo>
                  <a:pt x="1559341" y="2853805"/>
                </a:moveTo>
                <a:cubicBezTo>
                  <a:pt x="1699580" y="2853260"/>
                  <a:pt x="1699580" y="2875628"/>
                  <a:pt x="1668416" y="3054578"/>
                </a:cubicBezTo>
                <a:cubicBezTo>
                  <a:pt x="1668416" y="3059566"/>
                  <a:pt x="1663328" y="3064554"/>
                  <a:pt x="1658240" y="3074530"/>
                </a:cubicBezTo>
                <a:cubicBezTo>
                  <a:pt x="1632799" y="3074530"/>
                  <a:pt x="1607359" y="3079518"/>
                  <a:pt x="1576831" y="3079518"/>
                </a:cubicBezTo>
                <a:cubicBezTo>
                  <a:pt x="1225754" y="3089494"/>
                  <a:pt x="874678" y="3094483"/>
                  <a:pt x="523602" y="3104459"/>
                </a:cubicBezTo>
                <a:lnTo>
                  <a:pt x="0" y="3120367"/>
                </a:lnTo>
                <a:lnTo>
                  <a:pt x="0" y="2895265"/>
                </a:lnTo>
                <a:lnTo>
                  <a:pt x="1490334" y="2855052"/>
                </a:lnTo>
                <a:cubicBezTo>
                  <a:pt x="1516410" y="2854429"/>
                  <a:pt x="1539306" y="2853883"/>
                  <a:pt x="1559341" y="2853805"/>
                </a:cubicBezTo>
                <a:close/>
                <a:moveTo>
                  <a:pt x="3624059" y="2832565"/>
                </a:moveTo>
                <a:lnTo>
                  <a:pt x="3624059" y="3005092"/>
                </a:lnTo>
                <a:lnTo>
                  <a:pt x="3271155" y="3009684"/>
                </a:lnTo>
                <a:cubicBezTo>
                  <a:pt x="2828493" y="3024649"/>
                  <a:pt x="2385832" y="3064554"/>
                  <a:pt x="1943171" y="3089494"/>
                </a:cubicBezTo>
                <a:cubicBezTo>
                  <a:pt x="1724384" y="3099471"/>
                  <a:pt x="1729472" y="3134388"/>
                  <a:pt x="1749825" y="2870017"/>
                </a:cubicBezTo>
                <a:cubicBezTo>
                  <a:pt x="1749825" y="2865028"/>
                  <a:pt x="1754913" y="2860040"/>
                  <a:pt x="1765089" y="2845076"/>
                </a:cubicBezTo>
                <a:cubicBezTo>
                  <a:pt x="1800705" y="2845076"/>
                  <a:pt x="1836322" y="2845076"/>
                  <a:pt x="1877026" y="2845076"/>
                </a:cubicBezTo>
                <a:cubicBezTo>
                  <a:pt x="2258631" y="2845076"/>
                  <a:pt x="2640235" y="2850064"/>
                  <a:pt x="3016752" y="2850064"/>
                </a:cubicBezTo>
                <a:cubicBezTo>
                  <a:pt x="3133777" y="2850064"/>
                  <a:pt x="3251120" y="2846635"/>
                  <a:pt x="3368623" y="2842270"/>
                </a:cubicBezTo>
                <a:close/>
                <a:moveTo>
                  <a:pt x="1561566" y="2605646"/>
                </a:moveTo>
                <a:cubicBezTo>
                  <a:pt x="1688768" y="2605646"/>
                  <a:pt x="1688768" y="2610634"/>
                  <a:pt x="1678592" y="2730349"/>
                </a:cubicBezTo>
                <a:cubicBezTo>
                  <a:pt x="1673504" y="2750301"/>
                  <a:pt x="1668416" y="2770254"/>
                  <a:pt x="1668416" y="2785218"/>
                </a:cubicBezTo>
                <a:cubicBezTo>
                  <a:pt x="1653152" y="2790206"/>
                  <a:pt x="1642975" y="2795195"/>
                  <a:pt x="1632799" y="2795195"/>
                </a:cubicBezTo>
                <a:cubicBezTo>
                  <a:pt x="1266459" y="2802677"/>
                  <a:pt x="900119" y="2810159"/>
                  <a:pt x="534415" y="2817641"/>
                </a:cubicBezTo>
                <a:lnTo>
                  <a:pt x="0" y="2828601"/>
                </a:lnTo>
                <a:lnTo>
                  <a:pt x="0" y="2635972"/>
                </a:lnTo>
                <a:lnTo>
                  <a:pt x="274287" y="2625598"/>
                </a:lnTo>
                <a:cubicBezTo>
                  <a:pt x="701684" y="2615622"/>
                  <a:pt x="1134169" y="2610634"/>
                  <a:pt x="1561566" y="2605646"/>
                </a:cubicBezTo>
                <a:close/>
                <a:moveTo>
                  <a:pt x="2558826" y="2560752"/>
                </a:moveTo>
                <a:cubicBezTo>
                  <a:pt x="2752173" y="2560752"/>
                  <a:pt x="2946791" y="2563246"/>
                  <a:pt x="3142045" y="2566364"/>
                </a:cubicBezTo>
                <a:lnTo>
                  <a:pt x="3624059" y="2574044"/>
                </a:lnTo>
                <a:lnTo>
                  <a:pt x="3624059" y="2757687"/>
                </a:lnTo>
                <a:lnTo>
                  <a:pt x="3181478" y="2770254"/>
                </a:lnTo>
                <a:cubicBezTo>
                  <a:pt x="2888278" y="2778983"/>
                  <a:pt x="2594443" y="2787713"/>
                  <a:pt x="2299335" y="2795195"/>
                </a:cubicBezTo>
                <a:cubicBezTo>
                  <a:pt x="2116165" y="2800183"/>
                  <a:pt x="1932995" y="2795195"/>
                  <a:pt x="1744737" y="2795195"/>
                </a:cubicBezTo>
                <a:cubicBezTo>
                  <a:pt x="1744737" y="2720373"/>
                  <a:pt x="1744737" y="2665503"/>
                  <a:pt x="1744737" y="2595669"/>
                </a:cubicBezTo>
                <a:cubicBezTo>
                  <a:pt x="2019492" y="2580705"/>
                  <a:pt x="2289159" y="2560752"/>
                  <a:pt x="2558826" y="2560752"/>
                </a:cubicBezTo>
                <a:close/>
                <a:moveTo>
                  <a:pt x="907751" y="2310099"/>
                </a:moveTo>
                <a:cubicBezTo>
                  <a:pt x="1093465" y="2310099"/>
                  <a:pt x="1279179" y="2311346"/>
                  <a:pt x="1464893" y="2311346"/>
                </a:cubicBezTo>
                <a:cubicBezTo>
                  <a:pt x="1541214" y="2311346"/>
                  <a:pt x="1612447" y="2311346"/>
                  <a:pt x="1683680" y="2311346"/>
                </a:cubicBezTo>
                <a:cubicBezTo>
                  <a:pt x="1688768" y="2351251"/>
                  <a:pt x="1688768" y="2366215"/>
                  <a:pt x="1688768" y="2386168"/>
                </a:cubicBezTo>
                <a:cubicBezTo>
                  <a:pt x="1693856" y="2540800"/>
                  <a:pt x="1693856" y="2545788"/>
                  <a:pt x="1541214" y="2545788"/>
                </a:cubicBezTo>
                <a:cubicBezTo>
                  <a:pt x="1190138" y="2550776"/>
                  <a:pt x="833974" y="2555764"/>
                  <a:pt x="482898" y="2560752"/>
                </a:cubicBezTo>
                <a:lnTo>
                  <a:pt x="0" y="2570035"/>
                </a:lnTo>
                <a:lnTo>
                  <a:pt x="0" y="2335542"/>
                </a:lnTo>
                <a:lnTo>
                  <a:pt x="350608" y="2316334"/>
                </a:lnTo>
                <a:cubicBezTo>
                  <a:pt x="536322" y="2311346"/>
                  <a:pt x="722037" y="2310099"/>
                  <a:pt x="907751" y="2310099"/>
                </a:cubicBezTo>
                <a:close/>
                <a:moveTo>
                  <a:pt x="3624059" y="2235896"/>
                </a:moveTo>
                <a:lnTo>
                  <a:pt x="3624059" y="2507868"/>
                </a:lnTo>
                <a:lnTo>
                  <a:pt x="3271155" y="2520847"/>
                </a:lnTo>
                <a:cubicBezTo>
                  <a:pt x="2833581" y="2525835"/>
                  <a:pt x="2396008" y="2525835"/>
                  <a:pt x="1958435" y="2525835"/>
                </a:cubicBezTo>
                <a:cubicBezTo>
                  <a:pt x="1892290" y="2525835"/>
                  <a:pt x="1821057" y="2525835"/>
                  <a:pt x="1739649" y="2525835"/>
                </a:cubicBezTo>
                <a:cubicBezTo>
                  <a:pt x="1744737" y="2446025"/>
                  <a:pt x="1749825" y="2381180"/>
                  <a:pt x="1754913" y="2316334"/>
                </a:cubicBezTo>
                <a:cubicBezTo>
                  <a:pt x="2202662" y="2296381"/>
                  <a:pt x="2647867" y="2277676"/>
                  <a:pt x="3091165" y="2258970"/>
                </a:cubicBezTo>
                <a:close/>
                <a:moveTo>
                  <a:pt x="1320520" y="2035128"/>
                </a:moveTo>
                <a:cubicBezTo>
                  <a:pt x="1441997" y="2035752"/>
                  <a:pt x="1564111" y="2036999"/>
                  <a:pt x="1688768" y="2036999"/>
                </a:cubicBezTo>
                <a:cubicBezTo>
                  <a:pt x="1693856" y="2051963"/>
                  <a:pt x="1693856" y="2076904"/>
                  <a:pt x="1693856" y="2101844"/>
                </a:cubicBezTo>
                <a:cubicBezTo>
                  <a:pt x="1698944" y="2251488"/>
                  <a:pt x="1698944" y="2256476"/>
                  <a:pt x="1546302" y="2256476"/>
                </a:cubicBezTo>
                <a:cubicBezTo>
                  <a:pt x="1103641" y="2256476"/>
                  <a:pt x="666068" y="2246500"/>
                  <a:pt x="223407" y="2251488"/>
                </a:cubicBezTo>
                <a:lnTo>
                  <a:pt x="0" y="2261684"/>
                </a:lnTo>
                <a:lnTo>
                  <a:pt x="0" y="2073071"/>
                </a:lnTo>
                <a:lnTo>
                  <a:pt x="432017" y="2055081"/>
                </a:lnTo>
                <a:cubicBezTo>
                  <a:pt x="606283" y="2048222"/>
                  <a:pt x="780549" y="2041987"/>
                  <a:pt x="956087" y="2036999"/>
                </a:cubicBezTo>
                <a:cubicBezTo>
                  <a:pt x="1078201" y="2034504"/>
                  <a:pt x="1199042" y="2034504"/>
                  <a:pt x="1320520" y="2035128"/>
                </a:cubicBezTo>
                <a:close/>
                <a:moveTo>
                  <a:pt x="3624059" y="1946721"/>
                </a:moveTo>
                <a:lnTo>
                  <a:pt x="3624059" y="2175879"/>
                </a:lnTo>
                <a:lnTo>
                  <a:pt x="3094345" y="2195372"/>
                </a:lnTo>
                <a:cubicBezTo>
                  <a:pt x="2652955" y="2212830"/>
                  <a:pt x="2210294" y="2231536"/>
                  <a:pt x="1765089" y="2251488"/>
                </a:cubicBezTo>
                <a:cubicBezTo>
                  <a:pt x="1775265" y="2161702"/>
                  <a:pt x="1780353" y="2086880"/>
                  <a:pt x="1785441" y="1992105"/>
                </a:cubicBezTo>
                <a:cubicBezTo>
                  <a:pt x="1932995" y="1992105"/>
                  <a:pt x="2065284" y="1997093"/>
                  <a:pt x="2202662" y="1992105"/>
                </a:cubicBezTo>
                <a:cubicBezTo>
                  <a:pt x="2459609" y="1984623"/>
                  <a:pt x="2717828" y="1977141"/>
                  <a:pt x="2976683" y="1969035"/>
                </a:cubicBezTo>
                <a:close/>
                <a:moveTo>
                  <a:pt x="1693856" y="1752675"/>
                </a:moveTo>
                <a:cubicBezTo>
                  <a:pt x="1693856" y="1792580"/>
                  <a:pt x="1688768" y="1822509"/>
                  <a:pt x="1693856" y="1852438"/>
                </a:cubicBezTo>
                <a:cubicBezTo>
                  <a:pt x="1709120" y="1937236"/>
                  <a:pt x="1678592" y="1972153"/>
                  <a:pt x="1587007" y="1967165"/>
                </a:cubicBezTo>
                <a:cubicBezTo>
                  <a:pt x="1485246" y="1962177"/>
                  <a:pt x="1378396" y="1972153"/>
                  <a:pt x="1271547" y="1972153"/>
                </a:cubicBezTo>
                <a:cubicBezTo>
                  <a:pt x="981528" y="1982129"/>
                  <a:pt x="691508" y="1990858"/>
                  <a:pt x="400853" y="1999588"/>
                </a:cubicBezTo>
                <a:lnTo>
                  <a:pt x="0" y="2012163"/>
                </a:lnTo>
                <a:lnTo>
                  <a:pt x="0" y="1806966"/>
                </a:lnTo>
                <a:lnTo>
                  <a:pt x="603103" y="1787592"/>
                </a:lnTo>
                <a:cubicBezTo>
                  <a:pt x="966264" y="1776369"/>
                  <a:pt x="1330060" y="1765145"/>
                  <a:pt x="1693856" y="1752675"/>
                </a:cubicBezTo>
                <a:close/>
                <a:moveTo>
                  <a:pt x="3357652" y="1657901"/>
                </a:moveTo>
                <a:lnTo>
                  <a:pt x="3624059" y="1659458"/>
                </a:lnTo>
                <a:lnTo>
                  <a:pt x="3624059" y="1869612"/>
                </a:lnTo>
                <a:lnTo>
                  <a:pt x="3027564" y="1892343"/>
                </a:lnTo>
                <a:cubicBezTo>
                  <a:pt x="2613523" y="1907307"/>
                  <a:pt x="2200118" y="1922271"/>
                  <a:pt x="1785441" y="1947212"/>
                </a:cubicBezTo>
                <a:cubicBezTo>
                  <a:pt x="1785441" y="1912295"/>
                  <a:pt x="1785441" y="1882366"/>
                  <a:pt x="1775265" y="1857426"/>
                </a:cubicBezTo>
                <a:cubicBezTo>
                  <a:pt x="1744737" y="1772628"/>
                  <a:pt x="1785441" y="1747687"/>
                  <a:pt x="1866850" y="1747687"/>
                </a:cubicBezTo>
                <a:cubicBezTo>
                  <a:pt x="1927907" y="1747687"/>
                  <a:pt x="1983875" y="1737711"/>
                  <a:pt x="2039844" y="1737711"/>
                </a:cubicBezTo>
                <a:cubicBezTo>
                  <a:pt x="2482505" y="1707782"/>
                  <a:pt x="2920078" y="1672865"/>
                  <a:pt x="3357652" y="1657901"/>
                </a:cubicBezTo>
                <a:close/>
                <a:moveTo>
                  <a:pt x="0" y="1548162"/>
                </a:moveTo>
                <a:lnTo>
                  <a:pt x="617095" y="1548162"/>
                </a:lnTo>
                <a:cubicBezTo>
                  <a:pt x="980256" y="1548162"/>
                  <a:pt x="1342780" y="1548162"/>
                  <a:pt x="1704032" y="1548162"/>
                </a:cubicBezTo>
                <a:cubicBezTo>
                  <a:pt x="1704032" y="1593055"/>
                  <a:pt x="1704032" y="1637948"/>
                  <a:pt x="1704032" y="1687829"/>
                </a:cubicBezTo>
                <a:cubicBezTo>
                  <a:pt x="1571743" y="1692817"/>
                  <a:pt x="1439453" y="1702794"/>
                  <a:pt x="1312251" y="1707782"/>
                </a:cubicBezTo>
                <a:cubicBezTo>
                  <a:pt x="1022232" y="1715264"/>
                  <a:pt x="732213" y="1721499"/>
                  <a:pt x="442829" y="1728358"/>
                </a:cubicBezTo>
                <a:lnTo>
                  <a:pt x="0" y="1740798"/>
                </a:lnTo>
                <a:close/>
                <a:moveTo>
                  <a:pt x="3624059" y="1454677"/>
                </a:moveTo>
                <a:lnTo>
                  <a:pt x="3624059" y="1598608"/>
                </a:lnTo>
                <a:lnTo>
                  <a:pt x="3026292" y="1620489"/>
                </a:lnTo>
                <a:cubicBezTo>
                  <a:pt x="2617339" y="1642936"/>
                  <a:pt x="2207750" y="1675359"/>
                  <a:pt x="1795617" y="1687829"/>
                </a:cubicBezTo>
                <a:cubicBezTo>
                  <a:pt x="1795617" y="1632960"/>
                  <a:pt x="1795617" y="1588067"/>
                  <a:pt x="1795617" y="1538185"/>
                </a:cubicBezTo>
                <a:cubicBezTo>
                  <a:pt x="2197574" y="1520727"/>
                  <a:pt x="2598259" y="1502021"/>
                  <a:pt x="2998308" y="1483316"/>
                </a:cubicBezTo>
                <a:close/>
                <a:moveTo>
                  <a:pt x="1724384" y="1283791"/>
                </a:moveTo>
                <a:cubicBezTo>
                  <a:pt x="1734560" y="1463363"/>
                  <a:pt x="1724384" y="1478328"/>
                  <a:pt x="1566654" y="1478328"/>
                </a:cubicBezTo>
                <a:cubicBezTo>
                  <a:pt x="1531038" y="1478328"/>
                  <a:pt x="1495422" y="1473340"/>
                  <a:pt x="1464893" y="1473340"/>
                </a:cubicBezTo>
                <a:cubicBezTo>
                  <a:pt x="1042584" y="1473340"/>
                  <a:pt x="625363" y="1478328"/>
                  <a:pt x="203055" y="1478328"/>
                </a:cubicBezTo>
                <a:lnTo>
                  <a:pt x="0" y="1481723"/>
                </a:lnTo>
                <a:lnTo>
                  <a:pt x="0" y="1294640"/>
                </a:lnTo>
                <a:lnTo>
                  <a:pt x="82293" y="1299223"/>
                </a:lnTo>
                <a:cubicBezTo>
                  <a:pt x="628225" y="1330554"/>
                  <a:pt x="1174874" y="1354872"/>
                  <a:pt x="1724384" y="1283791"/>
                </a:cubicBezTo>
                <a:close/>
                <a:moveTo>
                  <a:pt x="3624059" y="1217980"/>
                </a:moveTo>
                <a:lnTo>
                  <a:pt x="3624059" y="1378588"/>
                </a:lnTo>
                <a:lnTo>
                  <a:pt x="3611180" y="1379423"/>
                </a:lnTo>
                <a:cubicBezTo>
                  <a:pt x="3545592" y="1384489"/>
                  <a:pt x="3479765" y="1389789"/>
                  <a:pt x="3413620" y="1393530"/>
                </a:cubicBezTo>
                <a:cubicBezTo>
                  <a:pt x="3143953" y="1408494"/>
                  <a:pt x="2874286" y="1433435"/>
                  <a:pt x="2604619" y="1438423"/>
                </a:cubicBezTo>
                <a:cubicBezTo>
                  <a:pt x="2340040" y="1448399"/>
                  <a:pt x="2070372" y="1443411"/>
                  <a:pt x="1800705" y="1443411"/>
                </a:cubicBezTo>
                <a:cubicBezTo>
                  <a:pt x="1815969" y="1393530"/>
                  <a:pt x="1749825" y="1298755"/>
                  <a:pt x="1856674" y="1293767"/>
                </a:cubicBezTo>
                <a:cubicBezTo>
                  <a:pt x="2217926" y="1263838"/>
                  <a:pt x="2574090" y="1243886"/>
                  <a:pt x="2935343" y="1228921"/>
                </a:cubicBezTo>
                <a:cubicBezTo>
                  <a:pt x="3113425" y="1223933"/>
                  <a:pt x="3292779" y="1221439"/>
                  <a:pt x="3472133" y="1219569"/>
                </a:cubicBezTo>
                <a:close/>
                <a:moveTo>
                  <a:pt x="1576831" y="1014431"/>
                </a:moveTo>
                <a:cubicBezTo>
                  <a:pt x="1760001" y="1014431"/>
                  <a:pt x="1760001" y="1019419"/>
                  <a:pt x="1729472" y="1198992"/>
                </a:cubicBezTo>
                <a:cubicBezTo>
                  <a:pt x="1729472" y="1208969"/>
                  <a:pt x="1719296" y="1208969"/>
                  <a:pt x="1714208" y="1223933"/>
                </a:cubicBezTo>
                <a:cubicBezTo>
                  <a:pt x="1172330" y="1276308"/>
                  <a:pt x="627589" y="1252927"/>
                  <a:pt x="82134" y="1231649"/>
                </a:cubicBezTo>
                <a:lnTo>
                  <a:pt x="0" y="1228986"/>
                </a:lnTo>
                <a:lnTo>
                  <a:pt x="0" y="1032219"/>
                </a:lnTo>
                <a:lnTo>
                  <a:pt x="707408" y="1022537"/>
                </a:lnTo>
                <a:cubicBezTo>
                  <a:pt x="996792" y="1019420"/>
                  <a:pt x="1286811" y="1016925"/>
                  <a:pt x="1576831" y="1014431"/>
                </a:cubicBezTo>
                <a:close/>
                <a:moveTo>
                  <a:pt x="3624059" y="958219"/>
                </a:moveTo>
                <a:lnTo>
                  <a:pt x="3624059" y="1166175"/>
                </a:lnTo>
                <a:lnTo>
                  <a:pt x="3019932" y="1185899"/>
                </a:lnTo>
                <a:cubicBezTo>
                  <a:pt x="2797965" y="1192757"/>
                  <a:pt x="2576635" y="1198992"/>
                  <a:pt x="2355304" y="1203981"/>
                </a:cubicBezTo>
                <a:cubicBezTo>
                  <a:pt x="2182310" y="1208969"/>
                  <a:pt x="2004228" y="1203981"/>
                  <a:pt x="1831234" y="1203981"/>
                </a:cubicBezTo>
                <a:cubicBezTo>
                  <a:pt x="1805793" y="1019419"/>
                  <a:pt x="1815969" y="1004455"/>
                  <a:pt x="2004228" y="999467"/>
                </a:cubicBezTo>
                <a:cubicBezTo>
                  <a:pt x="2202662" y="994479"/>
                  <a:pt x="2396008" y="984503"/>
                  <a:pt x="2594443" y="979514"/>
                </a:cubicBezTo>
                <a:close/>
                <a:moveTo>
                  <a:pt x="1449629" y="740084"/>
                </a:moveTo>
                <a:cubicBezTo>
                  <a:pt x="1546302" y="740084"/>
                  <a:pt x="1648063" y="740084"/>
                  <a:pt x="1744737" y="740084"/>
                </a:cubicBezTo>
                <a:cubicBezTo>
                  <a:pt x="1744737" y="809918"/>
                  <a:pt x="1744737" y="874764"/>
                  <a:pt x="1744737" y="944598"/>
                </a:cubicBezTo>
                <a:cubicBezTo>
                  <a:pt x="1709120" y="944598"/>
                  <a:pt x="1688768" y="949586"/>
                  <a:pt x="1663328" y="949586"/>
                </a:cubicBezTo>
                <a:cubicBezTo>
                  <a:pt x="1139257" y="949586"/>
                  <a:pt x="615187" y="944598"/>
                  <a:pt x="86029" y="949586"/>
                </a:cubicBezTo>
                <a:lnTo>
                  <a:pt x="0" y="952474"/>
                </a:lnTo>
                <a:lnTo>
                  <a:pt x="0" y="777748"/>
                </a:lnTo>
                <a:lnTo>
                  <a:pt x="93661" y="776872"/>
                </a:lnTo>
                <a:cubicBezTo>
                  <a:pt x="204327" y="775001"/>
                  <a:pt x="314992" y="772507"/>
                  <a:pt x="426929" y="770013"/>
                </a:cubicBezTo>
                <a:cubicBezTo>
                  <a:pt x="767829" y="760037"/>
                  <a:pt x="1108729" y="750061"/>
                  <a:pt x="1449629" y="740084"/>
                </a:cubicBezTo>
                <a:close/>
                <a:moveTo>
                  <a:pt x="3624059" y="670670"/>
                </a:moveTo>
                <a:lnTo>
                  <a:pt x="3624059" y="895315"/>
                </a:lnTo>
                <a:lnTo>
                  <a:pt x="3522378" y="899081"/>
                </a:lnTo>
                <a:cubicBezTo>
                  <a:pt x="3437789" y="900952"/>
                  <a:pt x="3352564" y="902199"/>
                  <a:pt x="3266067" y="904693"/>
                </a:cubicBezTo>
                <a:cubicBezTo>
                  <a:pt x="2823405" y="919657"/>
                  <a:pt x="2380744" y="934621"/>
                  <a:pt x="1938083" y="949586"/>
                </a:cubicBezTo>
                <a:cubicBezTo>
                  <a:pt x="1902466" y="949586"/>
                  <a:pt x="1866850" y="949586"/>
                  <a:pt x="1815969" y="949586"/>
                </a:cubicBezTo>
                <a:cubicBezTo>
                  <a:pt x="1826146" y="864788"/>
                  <a:pt x="1831234" y="804930"/>
                  <a:pt x="1841410" y="735096"/>
                </a:cubicBezTo>
                <a:cubicBezTo>
                  <a:pt x="1892290" y="735096"/>
                  <a:pt x="1927907" y="735096"/>
                  <a:pt x="1963523" y="735096"/>
                </a:cubicBezTo>
                <a:cubicBezTo>
                  <a:pt x="2136517" y="730108"/>
                  <a:pt x="2309511" y="735096"/>
                  <a:pt x="2482505" y="725120"/>
                </a:cubicBezTo>
                <a:cubicBezTo>
                  <a:pt x="2741996" y="715144"/>
                  <a:pt x="2996399" y="685215"/>
                  <a:pt x="3255890" y="675238"/>
                </a:cubicBezTo>
                <a:cubicBezTo>
                  <a:pt x="3347476" y="670250"/>
                  <a:pt x="3440333" y="670250"/>
                  <a:pt x="3533190" y="670874"/>
                </a:cubicBezTo>
                <a:close/>
                <a:moveTo>
                  <a:pt x="1681136" y="415232"/>
                </a:moveTo>
                <a:cubicBezTo>
                  <a:pt x="1781307" y="410556"/>
                  <a:pt x="1784169" y="428326"/>
                  <a:pt x="1749825" y="645310"/>
                </a:cubicBezTo>
                <a:cubicBezTo>
                  <a:pt x="1749825" y="650298"/>
                  <a:pt x="1744737" y="655286"/>
                  <a:pt x="1744737" y="655286"/>
                </a:cubicBezTo>
                <a:cubicBezTo>
                  <a:pt x="1439453" y="670250"/>
                  <a:pt x="1139257" y="695191"/>
                  <a:pt x="839062" y="700179"/>
                </a:cubicBezTo>
                <a:cubicBezTo>
                  <a:pt x="658436" y="702673"/>
                  <a:pt x="479082" y="700179"/>
                  <a:pt x="299728" y="697062"/>
                </a:cubicBezTo>
                <a:lnTo>
                  <a:pt x="0" y="693250"/>
                </a:lnTo>
                <a:lnTo>
                  <a:pt x="0" y="457750"/>
                </a:lnTo>
                <a:lnTo>
                  <a:pt x="419297" y="443290"/>
                </a:lnTo>
                <a:cubicBezTo>
                  <a:pt x="588475" y="437055"/>
                  <a:pt x="757653" y="430820"/>
                  <a:pt x="925559" y="425832"/>
                </a:cubicBezTo>
                <a:cubicBezTo>
                  <a:pt x="1134169" y="420844"/>
                  <a:pt x="1342780" y="420844"/>
                  <a:pt x="1546302" y="420844"/>
                </a:cubicBezTo>
                <a:cubicBezTo>
                  <a:pt x="1603543" y="420844"/>
                  <a:pt x="1647746" y="416791"/>
                  <a:pt x="1681136" y="415232"/>
                </a:cubicBezTo>
                <a:close/>
                <a:moveTo>
                  <a:pt x="1846498" y="405879"/>
                </a:moveTo>
                <a:cubicBezTo>
                  <a:pt x="2174678" y="405879"/>
                  <a:pt x="2500314" y="405879"/>
                  <a:pt x="2825313" y="405879"/>
                </a:cubicBezTo>
                <a:lnTo>
                  <a:pt x="3624059" y="405879"/>
                </a:lnTo>
                <a:lnTo>
                  <a:pt x="3624059" y="603991"/>
                </a:lnTo>
                <a:lnTo>
                  <a:pt x="3528102" y="608522"/>
                </a:lnTo>
                <a:cubicBezTo>
                  <a:pt x="3435245" y="614134"/>
                  <a:pt x="3342388" y="620369"/>
                  <a:pt x="3250802" y="625357"/>
                </a:cubicBezTo>
                <a:cubicBezTo>
                  <a:pt x="2976047" y="640321"/>
                  <a:pt x="2701292" y="655286"/>
                  <a:pt x="2426537" y="665262"/>
                </a:cubicBezTo>
                <a:cubicBezTo>
                  <a:pt x="2233190" y="670250"/>
                  <a:pt x="2039844" y="665262"/>
                  <a:pt x="1846498" y="665262"/>
                </a:cubicBezTo>
                <a:cubicBezTo>
                  <a:pt x="1846498" y="575476"/>
                  <a:pt x="1846498" y="495666"/>
                  <a:pt x="1846498" y="405879"/>
                </a:cubicBezTo>
                <a:close/>
                <a:moveTo>
                  <a:pt x="1518318" y="174555"/>
                </a:moveTo>
                <a:cubicBezTo>
                  <a:pt x="1581919" y="175178"/>
                  <a:pt x="1645520" y="176425"/>
                  <a:pt x="1709120" y="176425"/>
                </a:cubicBezTo>
                <a:cubicBezTo>
                  <a:pt x="1770177" y="176425"/>
                  <a:pt x="1785441" y="211342"/>
                  <a:pt x="1770177" y="256236"/>
                </a:cubicBezTo>
                <a:cubicBezTo>
                  <a:pt x="1760001" y="286164"/>
                  <a:pt x="1729472" y="326069"/>
                  <a:pt x="1704032" y="326069"/>
                </a:cubicBezTo>
                <a:cubicBezTo>
                  <a:pt x="1581919" y="341034"/>
                  <a:pt x="1459805" y="346022"/>
                  <a:pt x="1337692" y="351010"/>
                </a:cubicBezTo>
                <a:cubicBezTo>
                  <a:pt x="956087" y="355998"/>
                  <a:pt x="574483" y="360986"/>
                  <a:pt x="192878" y="370963"/>
                </a:cubicBezTo>
                <a:cubicBezTo>
                  <a:pt x="139454" y="370963"/>
                  <a:pt x="86029" y="373457"/>
                  <a:pt x="33241" y="377198"/>
                </a:cubicBezTo>
                <a:lnTo>
                  <a:pt x="0" y="380124"/>
                </a:lnTo>
                <a:lnTo>
                  <a:pt x="0" y="243084"/>
                </a:lnTo>
                <a:lnTo>
                  <a:pt x="50413" y="236283"/>
                </a:lnTo>
                <a:cubicBezTo>
                  <a:pt x="477810" y="216330"/>
                  <a:pt x="900119" y="196378"/>
                  <a:pt x="1327516" y="176425"/>
                </a:cubicBezTo>
                <a:cubicBezTo>
                  <a:pt x="1391117" y="173931"/>
                  <a:pt x="1454717" y="173931"/>
                  <a:pt x="1518318" y="174555"/>
                </a:cubicBezTo>
                <a:close/>
                <a:moveTo>
                  <a:pt x="3624059" y="141797"/>
                </a:moveTo>
                <a:lnTo>
                  <a:pt x="3624059" y="326407"/>
                </a:lnTo>
                <a:lnTo>
                  <a:pt x="2818317" y="337916"/>
                </a:lnTo>
                <a:cubicBezTo>
                  <a:pt x="2542290" y="341034"/>
                  <a:pt x="2266263" y="343528"/>
                  <a:pt x="1988963" y="346022"/>
                </a:cubicBezTo>
                <a:cubicBezTo>
                  <a:pt x="1943171" y="346022"/>
                  <a:pt x="1897378" y="336045"/>
                  <a:pt x="1851586" y="326069"/>
                </a:cubicBezTo>
                <a:cubicBezTo>
                  <a:pt x="1871938" y="181414"/>
                  <a:pt x="1871938" y="181414"/>
                  <a:pt x="2004228" y="176425"/>
                </a:cubicBezTo>
                <a:cubicBezTo>
                  <a:pt x="2044932" y="176425"/>
                  <a:pt x="2085637" y="166449"/>
                  <a:pt x="2126341" y="166449"/>
                </a:cubicBezTo>
                <a:cubicBezTo>
                  <a:pt x="2614795" y="161461"/>
                  <a:pt x="3098160" y="161461"/>
                  <a:pt x="3586614" y="151484"/>
                </a:cubicBezTo>
                <a:close/>
                <a:moveTo>
                  <a:pt x="1876182" y="0"/>
                </a:moveTo>
                <a:lnTo>
                  <a:pt x="3624059" y="0"/>
                </a:lnTo>
                <a:lnTo>
                  <a:pt x="3624059" y="87887"/>
                </a:lnTo>
                <a:lnTo>
                  <a:pt x="3591702" y="76663"/>
                </a:lnTo>
                <a:cubicBezTo>
                  <a:pt x="3189746" y="86639"/>
                  <a:pt x="2787789" y="96615"/>
                  <a:pt x="2390920" y="106591"/>
                </a:cubicBezTo>
                <a:cubicBezTo>
                  <a:pt x="2217926" y="111580"/>
                  <a:pt x="2044932" y="106591"/>
                  <a:pt x="1866850" y="106591"/>
                </a:cubicBezTo>
                <a:cubicBezTo>
                  <a:pt x="1869394" y="74169"/>
                  <a:pt x="1871938" y="45487"/>
                  <a:pt x="1874482" y="18052"/>
                </a:cubicBezTo>
                <a:close/>
                <a:moveTo>
                  <a:pt x="0" y="0"/>
                </a:moveTo>
                <a:lnTo>
                  <a:pt x="1773185" y="0"/>
                </a:lnTo>
                <a:lnTo>
                  <a:pt x="1775265" y="11817"/>
                </a:lnTo>
                <a:cubicBezTo>
                  <a:pt x="1775265" y="96615"/>
                  <a:pt x="1724384" y="91627"/>
                  <a:pt x="1668416" y="96615"/>
                </a:cubicBezTo>
                <a:cubicBezTo>
                  <a:pt x="1510686" y="101603"/>
                  <a:pt x="1347868" y="106591"/>
                  <a:pt x="1190138" y="111580"/>
                </a:cubicBezTo>
                <a:cubicBezTo>
                  <a:pt x="864502" y="126544"/>
                  <a:pt x="533778" y="141508"/>
                  <a:pt x="208143" y="156473"/>
                </a:cubicBezTo>
                <a:cubicBezTo>
                  <a:pt x="157262" y="158967"/>
                  <a:pt x="106381" y="160214"/>
                  <a:pt x="55501" y="162085"/>
                </a:cubicBezTo>
                <a:lnTo>
                  <a:pt x="0" y="165485"/>
                </a:lnTo>
                <a:close/>
              </a:path>
            </a:pathLst>
          </a:cu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sp>
        <p:nvSpPr>
          <p:cNvPr id="2" name="Title 1">
            <a:extLst>
              <a:ext uri="{FF2B5EF4-FFF2-40B4-BE49-F238E27FC236}">
                <a16:creationId xmlns:a16="http://schemas.microsoft.com/office/drawing/2014/main" id="{5690DD54-EE50-4C27-9AB5-57D06A15DDD8}"/>
              </a:ext>
            </a:extLst>
          </p:cNvPr>
          <p:cNvSpPr>
            <a:spLocks noGrp="1"/>
          </p:cNvSpPr>
          <p:nvPr>
            <p:ph type="title"/>
          </p:nvPr>
        </p:nvSpPr>
        <p:spPr>
          <a:xfrm>
            <a:off x="838200" y="3643828"/>
            <a:ext cx="4578537" cy="2693472"/>
          </a:xfrm>
          <a:prstGeom prst="rect">
            <a:avLst/>
          </a:prstGeom>
        </p:spPr>
        <p:txBody>
          <a:bodyPr/>
          <a:lstStyle>
            <a:lvl1pPr>
              <a:defRPr sz="4800">
                <a:solidFill>
                  <a:schemeClr val="bg1"/>
                </a:solidFill>
              </a:defRPr>
            </a:lvl1pPr>
          </a:lstStyle>
          <a:p>
            <a:r>
              <a:rPr lang="en-US"/>
              <a:t>Click to edit Master title style</a:t>
            </a:r>
          </a:p>
        </p:txBody>
      </p:sp>
      <p:sp>
        <p:nvSpPr>
          <p:cNvPr id="11" name="Content Placeholder 10">
            <a:extLst>
              <a:ext uri="{FF2B5EF4-FFF2-40B4-BE49-F238E27FC236}">
                <a16:creationId xmlns:a16="http://schemas.microsoft.com/office/drawing/2014/main" id="{CF5706E4-1B53-42F2-9404-124C1E157846}"/>
              </a:ext>
            </a:extLst>
          </p:cNvPr>
          <p:cNvSpPr>
            <a:spLocks noGrp="1"/>
          </p:cNvSpPr>
          <p:nvPr>
            <p:ph sz="quarter" idx="10"/>
          </p:nvPr>
        </p:nvSpPr>
        <p:spPr>
          <a:xfrm>
            <a:off x="5854700" y="431800"/>
            <a:ext cx="6007100" cy="5994400"/>
          </a:xfrm>
          <a:prstGeom prst="rect">
            <a:avLst/>
          </a:prstGeom>
        </p:spPr>
        <p:txBody>
          <a:bodyPr/>
          <a:lstStyle>
            <a:lvl1pPr marL="0" indent="0">
              <a:buNone/>
              <a:defRPr>
                <a:solidFill>
                  <a:srgbClr val="080808"/>
                </a:solidFill>
                <a:latin typeface="+mn-lt"/>
              </a:defRPr>
            </a:lvl1pPr>
            <a:lvl2pPr>
              <a:defRPr>
                <a:solidFill>
                  <a:srgbClr val="080808"/>
                </a:solidFill>
                <a:latin typeface="+mn-lt"/>
              </a:defRPr>
            </a:lvl2pPr>
            <a:lvl3pPr>
              <a:defRPr>
                <a:solidFill>
                  <a:srgbClr val="080808"/>
                </a:solidFill>
                <a:latin typeface="+mn-lt"/>
              </a:defRPr>
            </a:lvl3pPr>
            <a:lvl4pPr>
              <a:defRPr>
                <a:solidFill>
                  <a:srgbClr val="080808"/>
                </a:solidFill>
                <a:latin typeface="+mn-lt"/>
              </a:defRPr>
            </a:lvl4pPr>
            <a:lvl5pPr>
              <a:defRPr>
                <a:solidFill>
                  <a:srgbClr val="080808"/>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68B80AEC-F10C-47C4-B47A-E981EC446CC6}"/>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rot="19715206">
            <a:off x="10721481" y="-407021"/>
            <a:ext cx="1502726" cy="1677642"/>
          </a:xfrm>
          <a:prstGeom prst="rect">
            <a:avLst/>
          </a:prstGeom>
        </p:spPr>
      </p:pic>
      <p:sp>
        <p:nvSpPr>
          <p:cNvPr id="5" name="Slide Number Placeholder 3">
            <a:extLst>
              <a:ext uri="{FF2B5EF4-FFF2-40B4-BE49-F238E27FC236}">
                <a16:creationId xmlns:a16="http://schemas.microsoft.com/office/drawing/2014/main" id="{3CCAE66A-63C8-F7E6-5AEB-0B11C8514B6D}"/>
              </a:ext>
            </a:extLst>
          </p:cNvPr>
          <p:cNvSpPr>
            <a:spLocks noGrp="1"/>
          </p:cNvSpPr>
          <p:nvPr>
            <p:ph type="sldNum" sz="quarter" idx="11"/>
          </p:nvPr>
        </p:nvSpPr>
        <p:spPr>
          <a:xfrm>
            <a:off x="228398" y="6353021"/>
            <a:ext cx="1112520" cy="369570"/>
          </a:xfrm>
        </p:spPr>
        <p:txBody>
          <a:bodyPr/>
          <a:lstStyle>
            <a:lvl1pPr algn="l">
              <a:defRPr>
                <a:solidFill>
                  <a:schemeClr val="bg1"/>
                </a:solidFill>
              </a:defRPr>
            </a:lvl1pPr>
          </a:lstStyle>
          <a:p>
            <a:fld id="{2D276522-3524-4B3D-BDE3-A501F94C1AC4}" type="slidenum">
              <a:rPr lang="en-US" smtClean="0"/>
              <a:pPr/>
              <a:t>‹#›</a:t>
            </a:fld>
            <a:endParaRPr lang="en-US" dirty="0"/>
          </a:p>
        </p:txBody>
      </p:sp>
      <p:pic>
        <p:nvPicPr>
          <p:cNvPr id="7" name="Picture 6" descr="A picture containing logo&#10;&#10;Description automatically generated">
            <a:extLst>
              <a:ext uri="{FF2B5EF4-FFF2-40B4-BE49-F238E27FC236}">
                <a16:creationId xmlns:a16="http://schemas.microsoft.com/office/drawing/2014/main" id="{37CCE672-F2CF-9307-ED1B-9B32FE8D704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627360" y="5826523"/>
            <a:ext cx="1234440" cy="822960"/>
          </a:xfrm>
          <a:prstGeom prst="rect">
            <a:avLst/>
          </a:prstGeom>
        </p:spPr>
      </p:pic>
    </p:spTree>
    <p:custDataLst>
      <p:tags r:id="rId1"/>
    </p:custDataLst>
    <p:extLst>
      <p:ext uri="{BB962C8B-B14F-4D97-AF65-F5344CB8AC3E}">
        <p14:creationId xmlns:p14="http://schemas.microsoft.com/office/powerpoint/2010/main" val="15012355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26 slide">
    <p:spTree>
      <p:nvGrpSpPr>
        <p:cNvPr id="1" name=""/>
        <p:cNvGrpSpPr/>
        <p:nvPr/>
      </p:nvGrpSpPr>
      <p:grpSpPr>
        <a:xfrm>
          <a:off x="0" y="0"/>
          <a:ext cx="0" cy="0"/>
          <a:chOff x="0" y="0"/>
          <a:chExt cx="0" cy="0"/>
        </a:xfrm>
      </p:grpSpPr>
      <p:sp>
        <p:nvSpPr>
          <p:cNvPr id="3" name="Прямоугольник 1">
            <a:extLst>
              <a:ext uri="{FF2B5EF4-FFF2-40B4-BE49-F238E27FC236}">
                <a16:creationId xmlns:a16="http://schemas.microsoft.com/office/drawing/2014/main" id="{52116B53-38D2-4E98-B7E9-7FFD6BD7D391}"/>
              </a:ext>
            </a:extLst>
          </p:cNvPr>
          <p:cNvSpPr/>
          <p:nvPr userDrawn="1"/>
        </p:nvSpPr>
        <p:spPr>
          <a:xfrm>
            <a:off x="1" y="0"/>
            <a:ext cx="492861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itle 1">
            <a:extLst>
              <a:ext uri="{FF2B5EF4-FFF2-40B4-BE49-F238E27FC236}">
                <a16:creationId xmlns:a16="http://schemas.microsoft.com/office/drawing/2014/main" id="{5690DD54-EE50-4C27-9AB5-57D06A15DDD8}"/>
              </a:ext>
            </a:extLst>
          </p:cNvPr>
          <p:cNvSpPr>
            <a:spLocks noGrp="1"/>
          </p:cNvSpPr>
          <p:nvPr>
            <p:ph type="title" hasCustomPrompt="1"/>
          </p:nvPr>
        </p:nvSpPr>
        <p:spPr>
          <a:xfrm>
            <a:off x="419100" y="5008017"/>
            <a:ext cx="4090416" cy="1539520"/>
          </a:xfrm>
          <a:prstGeom prst="rect">
            <a:avLst/>
          </a:prstGeom>
        </p:spPr>
        <p:txBody>
          <a:bodyPr/>
          <a:lstStyle>
            <a:lvl1pPr algn="ctr">
              <a:defRPr sz="4800">
                <a:solidFill>
                  <a:schemeClr val="bg1"/>
                </a:solidFill>
              </a:defRPr>
            </a:lvl1pPr>
          </a:lstStyle>
          <a:p>
            <a:r>
              <a:rPr lang="en-US"/>
              <a:t>Breakout Groups</a:t>
            </a:r>
          </a:p>
        </p:txBody>
      </p:sp>
      <p:sp>
        <p:nvSpPr>
          <p:cNvPr id="11" name="Content Placeholder 10">
            <a:extLst>
              <a:ext uri="{FF2B5EF4-FFF2-40B4-BE49-F238E27FC236}">
                <a16:creationId xmlns:a16="http://schemas.microsoft.com/office/drawing/2014/main" id="{CF5706E4-1B53-42F2-9404-124C1E157846}"/>
              </a:ext>
            </a:extLst>
          </p:cNvPr>
          <p:cNvSpPr>
            <a:spLocks noGrp="1"/>
          </p:cNvSpPr>
          <p:nvPr>
            <p:ph sz="quarter" idx="10"/>
          </p:nvPr>
        </p:nvSpPr>
        <p:spPr>
          <a:xfrm>
            <a:off x="5308073" y="431800"/>
            <a:ext cx="6553727" cy="5994400"/>
          </a:xfrm>
          <a:prstGeom prst="rect">
            <a:avLst/>
          </a:prstGeom>
        </p:spPr>
        <p:txBody>
          <a:bodyPr/>
          <a:lstStyle>
            <a:lvl1pPr marL="0" indent="0">
              <a:buNone/>
              <a:defRPr>
                <a:solidFill>
                  <a:srgbClr val="080808"/>
                </a:solidFill>
                <a:latin typeface="+mn-lt"/>
              </a:defRPr>
            </a:lvl1pPr>
            <a:lvl2pPr>
              <a:defRPr>
                <a:solidFill>
                  <a:srgbClr val="080808"/>
                </a:solidFill>
                <a:latin typeface="+mn-lt"/>
              </a:defRPr>
            </a:lvl2pPr>
            <a:lvl3pPr>
              <a:defRPr>
                <a:solidFill>
                  <a:srgbClr val="080808"/>
                </a:solidFill>
                <a:latin typeface="+mn-lt"/>
              </a:defRPr>
            </a:lvl3pPr>
            <a:lvl4pPr>
              <a:defRPr>
                <a:solidFill>
                  <a:srgbClr val="080808"/>
                </a:solidFill>
                <a:latin typeface="+mn-lt"/>
              </a:defRPr>
            </a:lvl4pPr>
            <a:lvl5pPr>
              <a:defRPr>
                <a:solidFill>
                  <a:srgbClr val="080808"/>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A picture containing silhouette&#10;&#10;Description automatically generated">
            <a:extLst>
              <a:ext uri="{FF2B5EF4-FFF2-40B4-BE49-F238E27FC236}">
                <a16:creationId xmlns:a16="http://schemas.microsoft.com/office/drawing/2014/main" id="{65CCBEF5-AFD7-4168-81A0-D78140505C21}"/>
              </a:ext>
            </a:extLst>
          </p:cNvPr>
          <p:cNvPicPr>
            <a:picLocks noChangeAspect="1"/>
          </p:cNvPicPr>
          <p:nvPr userDrawn="1"/>
        </p:nvPicPr>
        <p:blipFill>
          <a:blip r:embed="rId3" cstate="email">
            <a:alphaModFix amt="35000"/>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rot="10037744">
            <a:off x="9999909" y="23189"/>
            <a:ext cx="3169731" cy="3232322"/>
          </a:xfrm>
          <a:prstGeom prst="rect">
            <a:avLst/>
          </a:prstGeom>
        </p:spPr>
      </p:pic>
      <p:pic>
        <p:nvPicPr>
          <p:cNvPr id="12" name="Picture 11">
            <a:extLst>
              <a:ext uri="{FF2B5EF4-FFF2-40B4-BE49-F238E27FC236}">
                <a16:creationId xmlns:a16="http://schemas.microsoft.com/office/drawing/2014/main" id="{25AAFE15-00D6-4AA9-8D29-5B087074470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rot="9470697">
            <a:off x="10092605" y="66634"/>
            <a:ext cx="3055823" cy="3116030"/>
          </a:xfrm>
          <a:prstGeom prst="rect">
            <a:avLst/>
          </a:prstGeom>
        </p:spPr>
      </p:pic>
      <p:pic>
        <p:nvPicPr>
          <p:cNvPr id="6" name="Graphic 5" descr="Plant outline">
            <a:extLst>
              <a:ext uri="{FF2B5EF4-FFF2-40B4-BE49-F238E27FC236}">
                <a16:creationId xmlns:a16="http://schemas.microsoft.com/office/drawing/2014/main" id="{FC80F1CF-D9B3-490F-9D00-15FF48F34A3F}"/>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2049" y="730250"/>
            <a:ext cx="3331500" cy="3331500"/>
          </a:xfrm>
          <a:prstGeom prst="rect">
            <a:avLst/>
          </a:prstGeom>
        </p:spPr>
      </p:pic>
      <p:pic>
        <p:nvPicPr>
          <p:cNvPr id="8" name="Picture 7">
            <a:extLst>
              <a:ext uri="{FF2B5EF4-FFF2-40B4-BE49-F238E27FC236}">
                <a16:creationId xmlns:a16="http://schemas.microsoft.com/office/drawing/2014/main" id="{50838CA9-8999-41E0-AB67-A8D61584A813}"/>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0" y="3266837"/>
            <a:ext cx="4928615" cy="1480026"/>
          </a:xfrm>
          <a:prstGeom prst="rect">
            <a:avLst/>
          </a:prstGeom>
        </p:spPr>
      </p:pic>
      <p:sp>
        <p:nvSpPr>
          <p:cNvPr id="4" name="Slide Number Placeholder 3">
            <a:extLst>
              <a:ext uri="{FF2B5EF4-FFF2-40B4-BE49-F238E27FC236}">
                <a16:creationId xmlns:a16="http://schemas.microsoft.com/office/drawing/2014/main" id="{1034653D-F9D0-8F0C-92D7-149DAAB5A9FE}"/>
              </a:ext>
            </a:extLst>
          </p:cNvPr>
          <p:cNvSpPr>
            <a:spLocks noGrp="1"/>
          </p:cNvSpPr>
          <p:nvPr>
            <p:ph type="sldNum" sz="quarter" idx="11"/>
          </p:nvPr>
        </p:nvSpPr>
        <p:spPr>
          <a:xfrm>
            <a:off x="228398" y="6353021"/>
            <a:ext cx="1112520" cy="369570"/>
          </a:xfrm>
        </p:spPr>
        <p:txBody>
          <a:bodyPr/>
          <a:lstStyle>
            <a:lvl1pPr algn="l">
              <a:defRPr>
                <a:solidFill>
                  <a:schemeClr val="bg1"/>
                </a:solidFill>
              </a:defRPr>
            </a:lvl1pPr>
          </a:lstStyle>
          <a:p>
            <a:fld id="{2D276522-3524-4B3D-BDE3-A501F94C1AC4}" type="slidenum">
              <a:rPr lang="en-US" smtClean="0"/>
              <a:pPr/>
              <a:t>‹#›</a:t>
            </a:fld>
            <a:endParaRPr lang="en-US" dirty="0"/>
          </a:p>
        </p:txBody>
      </p:sp>
      <p:pic>
        <p:nvPicPr>
          <p:cNvPr id="5" name="Picture 4" descr="A picture containing logo&#10;&#10;Description automatically generated">
            <a:extLst>
              <a:ext uri="{FF2B5EF4-FFF2-40B4-BE49-F238E27FC236}">
                <a16:creationId xmlns:a16="http://schemas.microsoft.com/office/drawing/2014/main" id="{DABEFECB-3F91-29D1-34FF-6462C227A84F}"/>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0627360" y="5826523"/>
            <a:ext cx="1234440" cy="822960"/>
          </a:xfrm>
          <a:prstGeom prst="rect">
            <a:avLst/>
          </a:prstGeom>
        </p:spPr>
      </p:pic>
    </p:spTree>
    <p:custDataLst>
      <p:tags r:id="rId1"/>
    </p:custDataLst>
    <p:extLst>
      <p:ext uri="{BB962C8B-B14F-4D97-AF65-F5344CB8AC3E}">
        <p14:creationId xmlns:p14="http://schemas.microsoft.com/office/powerpoint/2010/main" val="2813137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 slide">
    <p:bg>
      <p:bgPr>
        <a:solidFill>
          <a:srgbClr val="F9F9F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6EBC91-00D3-41FB-A8C9-3FC93B7A48F3}"/>
              </a:ext>
            </a:extLst>
          </p:cNvPr>
          <p:cNvPicPr>
            <a:picLocks noChangeAspect="1"/>
          </p:cNvPicPr>
          <p:nvPr userDrawn="1"/>
        </p:nvPicPr>
        <p:blipFill>
          <a:blip r:embed="rId3" cstate="email">
            <a:alphaModFix amt="50000"/>
            <a:extLst>
              <a:ext uri="{28A0092B-C50C-407E-A947-70E740481C1C}">
                <a14:useLocalDpi xmlns:a14="http://schemas.microsoft.com/office/drawing/2010/main"/>
              </a:ext>
            </a:extLst>
          </a:blip>
          <a:stretch>
            <a:fillRect/>
          </a:stretch>
        </p:blipFill>
        <p:spPr>
          <a:xfrm>
            <a:off x="0" y="4002345"/>
            <a:ext cx="12192000" cy="1745311"/>
          </a:xfrm>
          <a:prstGeom prst="rect">
            <a:avLst/>
          </a:prstGeom>
        </p:spPr>
      </p:pic>
      <p:sp>
        <p:nvSpPr>
          <p:cNvPr id="6" name="TextBox 5">
            <a:extLst>
              <a:ext uri="{FF2B5EF4-FFF2-40B4-BE49-F238E27FC236}">
                <a16:creationId xmlns:a16="http://schemas.microsoft.com/office/drawing/2014/main" id="{39C6782C-7E6D-4C1D-A0A0-8750985D1456}"/>
              </a:ext>
            </a:extLst>
          </p:cNvPr>
          <p:cNvSpPr txBox="1"/>
          <p:nvPr userDrawn="1"/>
        </p:nvSpPr>
        <p:spPr>
          <a:xfrm>
            <a:off x="6385099" y="662461"/>
            <a:ext cx="5588001" cy="1200329"/>
          </a:xfrm>
          <a:prstGeom prst="rect">
            <a:avLst/>
          </a:prstGeom>
          <a:noFill/>
        </p:spPr>
        <p:txBody>
          <a:bodyPr wrap="square" rtlCol="0">
            <a:spAutoFit/>
          </a:bodyPr>
          <a:lstStyle/>
          <a:p>
            <a:pPr algn="ctr">
              <a:lnSpc>
                <a:spcPct val="90000"/>
              </a:lnSpc>
            </a:pPr>
            <a:r>
              <a:rPr lang="en-US" sz="4000" b="0">
                <a:solidFill>
                  <a:schemeClr val="tx2"/>
                </a:solidFill>
                <a:latin typeface="+mj-lt"/>
                <a:cs typeface="Calibri" panose="020F0502020204030204" pitchFamily="34" charset="0"/>
              </a:rPr>
              <a:t>Tribal Child Welfare Leadership Academy </a:t>
            </a:r>
          </a:p>
        </p:txBody>
      </p:sp>
      <p:sp>
        <p:nvSpPr>
          <p:cNvPr id="12" name="Title 11">
            <a:extLst>
              <a:ext uri="{FF2B5EF4-FFF2-40B4-BE49-F238E27FC236}">
                <a16:creationId xmlns:a16="http://schemas.microsoft.com/office/drawing/2014/main" id="{F9A132DD-2F86-4361-9718-AAA65813007B}"/>
              </a:ext>
            </a:extLst>
          </p:cNvPr>
          <p:cNvSpPr>
            <a:spLocks noGrp="1"/>
          </p:cNvSpPr>
          <p:nvPr>
            <p:ph type="title"/>
          </p:nvPr>
        </p:nvSpPr>
        <p:spPr>
          <a:xfrm>
            <a:off x="6804201" y="2421200"/>
            <a:ext cx="4749799" cy="1325563"/>
          </a:xfrm>
          <a:prstGeom prst="rect">
            <a:avLst/>
          </a:prstGeom>
        </p:spPr>
        <p:txBody>
          <a:bodyPr>
            <a:normAutofit/>
          </a:bodyPr>
          <a:lstStyle>
            <a:lvl1pPr algn="ctr">
              <a:defRPr sz="3200">
                <a:solidFill>
                  <a:srgbClr val="080808"/>
                </a:solidFill>
                <a:latin typeface="Calibri "/>
                <a:cs typeface="Calibri Light" panose="020F0302020204030204" pitchFamily="34" charset="0"/>
              </a:defRPr>
            </a:lvl1pPr>
          </a:lstStyle>
          <a:p>
            <a:r>
              <a:rPr lang="en-US"/>
              <a:t>Click to edit Master title style</a:t>
            </a:r>
          </a:p>
        </p:txBody>
      </p:sp>
      <p:pic>
        <p:nvPicPr>
          <p:cNvPr id="9" name="Picture Placeholder 8">
            <a:extLst>
              <a:ext uri="{FF2B5EF4-FFF2-40B4-BE49-F238E27FC236}">
                <a16:creationId xmlns:a16="http://schemas.microsoft.com/office/drawing/2014/main" id="{70241ED4-8C7B-4636-B07F-C31E445534DA}"/>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609600" y="383253"/>
            <a:ext cx="6044902" cy="6091493"/>
          </a:xfrm>
          <a:prstGeom prst="rect">
            <a:avLst/>
          </a:prstGeom>
        </p:spPr>
      </p:pic>
      <p:pic>
        <p:nvPicPr>
          <p:cNvPr id="4" name="Picture 3" descr="A picture containing logo&#10;&#10;Description automatically generated">
            <a:extLst>
              <a:ext uri="{FF2B5EF4-FFF2-40B4-BE49-F238E27FC236}">
                <a16:creationId xmlns:a16="http://schemas.microsoft.com/office/drawing/2014/main" id="{854C423A-D16B-3B58-CBC0-BCFEB5E5C723}"/>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627360" y="5826523"/>
            <a:ext cx="1234440" cy="822960"/>
          </a:xfrm>
          <a:prstGeom prst="rect">
            <a:avLst/>
          </a:prstGeom>
        </p:spPr>
      </p:pic>
      <p:sp>
        <p:nvSpPr>
          <p:cNvPr id="5" name="Slide Number Placeholder 3">
            <a:extLst>
              <a:ext uri="{FF2B5EF4-FFF2-40B4-BE49-F238E27FC236}">
                <a16:creationId xmlns:a16="http://schemas.microsoft.com/office/drawing/2014/main" id="{227883AA-3115-A489-1616-4615FD846989}"/>
              </a:ext>
            </a:extLst>
          </p:cNvPr>
          <p:cNvSpPr>
            <a:spLocks noGrp="1"/>
          </p:cNvSpPr>
          <p:nvPr>
            <p:ph type="sldNum" sz="quarter" idx="10"/>
          </p:nvPr>
        </p:nvSpPr>
        <p:spPr>
          <a:xfrm>
            <a:off x="228398" y="6353021"/>
            <a:ext cx="1112520" cy="369570"/>
          </a:xfrm>
        </p:spPr>
        <p:txBody>
          <a:bodyPr/>
          <a:lstStyle>
            <a:lvl1pPr algn="l">
              <a:defRPr>
                <a:solidFill>
                  <a:schemeClr val="accent4">
                    <a:lumMod val="10000"/>
                  </a:schemeClr>
                </a:solidFill>
              </a:defRPr>
            </a:lvl1pPr>
          </a:lstStyle>
          <a:p>
            <a:fld id="{2D276522-3524-4B3D-BDE3-A501F94C1AC4}" type="slidenum">
              <a:rPr lang="en-US" smtClean="0"/>
              <a:pPr/>
              <a:t>‹#›</a:t>
            </a:fld>
            <a:endParaRPr lang="en-US" dirty="0"/>
          </a:p>
        </p:txBody>
      </p:sp>
    </p:spTree>
    <p:custDataLst>
      <p:tags r:id="rId1"/>
    </p:custDataLst>
    <p:extLst>
      <p:ext uri="{BB962C8B-B14F-4D97-AF65-F5344CB8AC3E}">
        <p14:creationId xmlns:p14="http://schemas.microsoft.com/office/powerpoint/2010/main" val="42338186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26 slide">
    <p:spTree>
      <p:nvGrpSpPr>
        <p:cNvPr id="1" name=""/>
        <p:cNvGrpSpPr/>
        <p:nvPr/>
      </p:nvGrpSpPr>
      <p:grpSpPr>
        <a:xfrm>
          <a:off x="0" y="0"/>
          <a:ext cx="0" cy="0"/>
          <a:chOff x="0" y="0"/>
          <a:chExt cx="0" cy="0"/>
        </a:xfrm>
      </p:grpSpPr>
      <p:sp>
        <p:nvSpPr>
          <p:cNvPr id="3" name="Прямоугольник 1">
            <a:extLst>
              <a:ext uri="{FF2B5EF4-FFF2-40B4-BE49-F238E27FC236}">
                <a16:creationId xmlns:a16="http://schemas.microsoft.com/office/drawing/2014/main" id="{52116B53-38D2-4E98-B7E9-7FFD6BD7D391}"/>
              </a:ext>
            </a:extLst>
          </p:cNvPr>
          <p:cNvSpPr/>
          <p:nvPr userDrawn="1"/>
        </p:nvSpPr>
        <p:spPr>
          <a:xfrm>
            <a:off x="1" y="0"/>
            <a:ext cx="49286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itle 1">
            <a:extLst>
              <a:ext uri="{FF2B5EF4-FFF2-40B4-BE49-F238E27FC236}">
                <a16:creationId xmlns:a16="http://schemas.microsoft.com/office/drawing/2014/main" id="{5690DD54-EE50-4C27-9AB5-57D06A15DDD8}"/>
              </a:ext>
            </a:extLst>
          </p:cNvPr>
          <p:cNvSpPr>
            <a:spLocks noGrp="1"/>
          </p:cNvSpPr>
          <p:nvPr>
            <p:ph type="title" hasCustomPrompt="1"/>
          </p:nvPr>
        </p:nvSpPr>
        <p:spPr>
          <a:xfrm>
            <a:off x="419100" y="4709572"/>
            <a:ext cx="4090416" cy="952973"/>
          </a:xfrm>
          <a:prstGeom prst="rect">
            <a:avLst/>
          </a:prstGeom>
        </p:spPr>
        <p:txBody>
          <a:bodyPr/>
          <a:lstStyle>
            <a:lvl1pPr algn="ctr">
              <a:defRPr sz="4800">
                <a:solidFill>
                  <a:schemeClr val="bg1"/>
                </a:solidFill>
              </a:defRPr>
            </a:lvl1pPr>
          </a:lstStyle>
          <a:p>
            <a:r>
              <a:rPr lang="en-US"/>
              <a:t>Breakout Groups</a:t>
            </a:r>
          </a:p>
        </p:txBody>
      </p:sp>
      <p:sp>
        <p:nvSpPr>
          <p:cNvPr id="11" name="Content Placeholder 10">
            <a:extLst>
              <a:ext uri="{FF2B5EF4-FFF2-40B4-BE49-F238E27FC236}">
                <a16:creationId xmlns:a16="http://schemas.microsoft.com/office/drawing/2014/main" id="{CF5706E4-1B53-42F2-9404-124C1E157846}"/>
              </a:ext>
            </a:extLst>
          </p:cNvPr>
          <p:cNvSpPr>
            <a:spLocks noGrp="1"/>
          </p:cNvSpPr>
          <p:nvPr>
            <p:ph sz="quarter" idx="10"/>
          </p:nvPr>
        </p:nvSpPr>
        <p:spPr>
          <a:xfrm>
            <a:off x="5308073" y="431800"/>
            <a:ext cx="6553727" cy="5994400"/>
          </a:xfrm>
          <a:prstGeom prst="rect">
            <a:avLst/>
          </a:prstGeom>
        </p:spPr>
        <p:txBody>
          <a:bodyPr/>
          <a:lstStyle>
            <a:lvl1pPr marL="0" indent="0">
              <a:buNone/>
              <a:defRPr>
                <a:solidFill>
                  <a:srgbClr val="080808"/>
                </a:solidFill>
                <a:latin typeface="+mn-lt"/>
              </a:defRPr>
            </a:lvl1pPr>
            <a:lvl2pPr>
              <a:defRPr>
                <a:solidFill>
                  <a:srgbClr val="080808"/>
                </a:solidFill>
                <a:latin typeface="+mn-lt"/>
              </a:defRPr>
            </a:lvl2pPr>
            <a:lvl3pPr>
              <a:defRPr>
                <a:solidFill>
                  <a:srgbClr val="080808"/>
                </a:solidFill>
                <a:latin typeface="+mn-lt"/>
              </a:defRPr>
            </a:lvl3pPr>
            <a:lvl4pPr>
              <a:defRPr>
                <a:solidFill>
                  <a:srgbClr val="080808"/>
                </a:solidFill>
                <a:latin typeface="+mn-lt"/>
              </a:defRPr>
            </a:lvl4pPr>
            <a:lvl5pPr>
              <a:defRPr>
                <a:solidFill>
                  <a:srgbClr val="080808"/>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50838CA9-8999-41E0-AB67-A8D61584A81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 y="3088029"/>
            <a:ext cx="4928615" cy="1480026"/>
          </a:xfrm>
          <a:prstGeom prst="rect">
            <a:avLst/>
          </a:prstGeom>
        </p:spPr>
      </p:pic>
      <p:sp>
        <p:nvSpPr>
          <p:cNvPr id="4" name="Slide Number Placeholder 3">
            <a:extLst>
              <a:ext uri="{FF2B5EF4-FFF2-40B4-BE49-F238E27FC236}">
                <a16:creationId xmlns:a16="http://schemas.microsoft.com/office/drawing/2014/main" id="{4C096FBE-F1C5-6CEE-7111-2BFAF286595F}"/>
              </a:ext>
            </a:extLst>
          </p:cNvPr>
          <p:cNvSpPr>
            <a:spLocks noGrp="1"/>
          </p:cNvSpPr>
          <p:nvPr>
            <p:ph type="sldNum" sz="quarter" idx="11"/>
          </p:nvPr>
        </p:nvSpPr>
        <p:spPr>
          <a:xfrm>
            <a:off x="228398" y="6353021"/>
            <a:ext cx="1112520" cy="369570"/>
          </a:xfrm>
        </p:spPr>
        <p:txBody>
          <a:bodyPr/>
          <a:lstStyle>
            <a:lvl1pPr algn="l">
              <a:defRPr>
                <a:solidFill>
                  <a:schemeClr val="bg1"/>
                </a:solidFill>
              </a:defRPr>
            </a:lvl1pPr>
          </a:lstStyle>
          <a:p>
            <a:fld id="{2D276522-3524-4B3D-BDE3-A501F94C1AC4}" type="slidenum">
              <a:rPr lang="en-US" smtClean="0"/>
              <a:pPr/>
              <a:t>‹#›</a:t>
            </a:fld>
            <a:endParaRPr lang="en-US" dirty="0"/>
          </a:p>
        </p:txBody>
      </p:sp>
      <p:pic>
        <p:nvPicPr>
          <p:cNvPr id="5" name="Picture 4" descr="A picture containing logo&#10;&#10;Description automatically generated">
            <a:extLst>
              <a:ext uri="{FF2B5EF4-FFF2-40B4-BE49-F238E27FC236}">
                <a16:creationId xmlns:a16="http://schemas.microsoft.com/office/drawing/2014/main" id="{07ECDFBC-7E2E-CC61-4348-2D4B2DEE53B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627360" y="5826523"/>
            <a:ext cx="1234440" cy="822960"/>
          </a:xfrm>
          <a:prstGeom prst="rect">
            <a:avLst/>
          </a:prstGeom>
        </p:spPr>
      </p:pic>
    </p:spTree>
    <p:custDataLst>
      <p:tags r:id="rId1"/>
    </p:custDataLst>
    <p:extLst>
      <p:ext uri="{BB962C8B-B14F-4D97-AF65-F5344CB8AC3E}">
        <p14:creationId xmlns:p14="http://schemas.microsoft.com/office/powerpoint/2010/main" val="38320334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26 slide">
    <p:spTree>
      <p:nvGrpSpPr>
        <p:cNvPr id="1" name=""/>
        <p:cNvGrpSpPr/>
        <p:nvPr/>
      </p:nvGrpSpPr>
      <p:grpSpPr>
        <a:xfrm>
          <a:off x="0" y="0"/>
          <a:ext cx="0" cy="0"/>
          <a:chOff x="0" y="0"/>
          <a:chExt cx="0" cy="0"/>
        </a:xfrm>
      </p:grpSpPr>
      <p:sp>
        <p:nvSpPr>
          <p:cNvPr id="3" name="Прямоугольник 1">
            <a:extLst>
              <a:ext uri="{FF2B5EF4-FFF2-40B4-BE49-F238E27FC236}">
                <a16:creationId xmlns:a16="http://schemas.microsoft.com/office/drawing/2014/main" id="{52116B53-38D2-4E98-B7E9-7FFD6BD7D391}"/>
              </a:ext>
            </a:extLst>
          </p:cNvPr>
          <p:cNvSpPr/>
          <p:nvPr userDrawn="1"/>
        </p:nvSpPr>
        <p:spPr>
          <a:xfrm>
            <a:off x="1" y="0"/>
            <a:ext cx="49286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itle 1">
            <a:extLst>
              <a:ext uri="{FF2B5EF4-FFF2-40B4-BE49-F238E27FC236}">
                <a16:creationId xmlns:a16="http://schemas.microsoft.com/office/drawing/2014/main" id="{5690DD54-EE50-4C27-9AB5-57D06A15DDD8}"/>
              </a:ext>
            </a:extLst>
          </p:cNvPr>
          <p:cNvSpPr>
            <a:spLocks noGrp="1"/>
          </p:cNvSpPr>
          <p:nvPr>
            <p:ph type="title" hasCustomPrompt="1"/>
          </p:nvPr>
        </p:nvSpPr>
        <p:spPr>
          <a:xfrm>
            <a:off x="419100" y="4709572"/>
            <a:ext cx="4090416" cy="952973"/>
          </a:xfrm>
          <a:prstGeom prst="rect">
            <a:avLst/>
          </a:prstGeom>
        </p:spPr>
        <p:txBody>
          <a:bodyPr/>
          <a:lstStyle>
            <a:lvl1pPr algn="ctr">
              <a:defRPr sz="4800">
                <a:solidFill>
                  <a:schemeClr val="bg1"/>
                </a:solidFill>
              </a:defRPr>
            </a:lvl1pPr>
          </a:lstStyle>
          <a:p>
            <a:r>
              <a:rPr lang="en-US"/>
              <a:t>Breakout Groups</a:t>
            </a:r>
          </a:p>
        </p:txBody>
      </p:sp>
      <p:sp>
        <p:nvSpPr>
          <p:cNvPr id="11" name="Content Placeholder 10">
            <a:extLst>
              <a:ext uri="{FF2B5EF4-FFF2-40B4-BE49-F238E27FC236}">
                <a16:creationId xmlns:a16="http://schemas.microsoft.com/office/drawing/2014/main" id="{CF5706E4-1B53-42F2-9404-124C1E157846}"/>
              </a:ext>
            </a:extLst>
          </p:cNvPr>
          <p:cNvSpPr>
            <a:spLocks noGrp="1"/>
          </p:cNvSpPr>
          <p:nvPr>
            <p:ph sz="quarter" idx="10"/>
          </p:nvPr>
        </p:nvSpPr>
        <p:spPr>
          <a:xfrm>
            <a:off x="5308073" y="431800"/>
            <a:ext cx="6553727" cy="5994400"/>
          </a:xfrm>
          <a:prstGeom prst="rect">
            <a:avLst/>
          </a:prstGeom>
        </p:spPr>
        <p:txBody>
          <a:bodyPr/>
          <a:lstStyle>
            <a:lvl1pPr marL="0" indent="0">
              <a:buNone/>
              <a:defRPr>
                <a:solidFill>
                  <a:srgbClr val="080808"/>
                </a:solidFill>
                <a:latin typeface="+mn-lt"/>
              </a:defRPr>
            </a:lvl1pPr>
            <a:lvl2pPr>
              <a:defRPr>
                <a:solidFill>
                  <a:srgbClr val="080808"/>
                </a:solidFill>
                <a:latin typeface="+mn-lt"/>
              </a:defRPr>
            </a:lvl2pPr>
            <a:lvl3pPr>
              <a:defRPr>
                <a:solidFill>
                  <a:srgbClr val="080808"/>
                </a:solidFill>
                <a:latin typeface="+mn-lt"/>
              </a:defRPr>
            </a:lvl3pPr>
            <a:lvl4pPr>
              <a:defRPr>
                <a:solidFill>
                  <a:srgbClr val="080808"/>
                </a:solidFill>
                <a:latin typeface="+mn-lt"/>
              </a:defRPr>
            </a:lvl4pPr>
            <a:lvl5pPr>
              <a:defRPr>
                <a:solidFill>
                  <a:srgbClr val="080808"/>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CDCD32E0-E8BD-6D26-F860-4F8B92610078}"/>
              </a:ext>
            </a:extLst>
          </p:cNvPr>
          <p:cNvSpPr>
            <a:spLocks noGrp="1"/>
          </p:cNvSpPr>
          <p:nvPr>
            <p:ph type="sldNum" sz="quarter" idx="11"/>
          </p:nvPr>
        </p:nvSpPr>
        <p:spPr>
          <a:xfrm>
            <a:off x="228398" y="6353021"/>
            <a:ext cx="1112520" cy="369570"/>
          </a:xfrm>
        </p:spPr>
        <p:txBody>
          <a:bodyPr/>
          <a:lstStyle>
            <a:lvl1pPr algn="l">
              <a:defRPr>
                <a:solidFill>
                  <a:schemeClr val="bg1"/>
                </a:solidFill>
              </a:defRPr>
            </a:lvl1pPr>
          </a:lstStyle>
          <a:p>
            <a:fld id="{2D276522-3524-4B3D-BDE3-A501F94C1AC4}" type="slidenum">
              <a:rPr lang="en-US" smtClean="0"/>
              <a:pPr/>
              <a:t>‹#›</a:t>
            </a:fld>
            <a:endParaRPr lang="en-US" dirty="0"/>
          </a:p>
        </p:txBody>
      </p:sp>
      <p:pic>
        <p:nvPicPr>
          <p:cNvPr id="5" name="Picture 4" descr="A picture containing logo&#10;&#10;Description automatically generated">
            <a:extLst>
              <a:ext uri="{FF2B5EF4-FFF2-40B4-BE49-F238E27FC236}">
                <a16:creationId xmlns:a16="http://schemas.microsoft.com/office/drawing/2014/main" id="{D0FCCFC1-C0B7-AFBC-DE46-19915EAAB7C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27360" y="5826523"/>
            <a:ext cx="1234440" cy="822960"/>
          </a:xfrm>
          <a:prstGeom prst="rect">
            <a:avLst/>
          </a:prstGeom>
        </p:spPr>
      </p:pic>
    </p:spTree>
    <p:custDataLst>
      <p:tags r:id="rId1"/>
    </p:custDataLst>
    <p:extLst>
      <p:ext uri="{BB962C8B-B14F-4D97-AF65-F5344CB8AC3E}">
        <p14:creationId xmlns:p14="http://schemas.microsoft.com/office/powerpoint/2010/main" val="10153211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26 slide">
    <p:spTree>
      <p:nvGrpSpPr>
        <p:cNvPr id="1" name=""/>
        <p:cNvGrpSpPr/>
        <p:nvPr/>
      </p:nvGrpSpPr>
      <p:grpSpPr>
        <a:xfrm>
          <a:off x="0" y="0"/>
          <a:ext cx="0" cy="0"/>
          <a:chOff x="0" y="0"/>
          <a:chExt cx="0" cy="0"/>
        </a:xfrm>
      </p:grpSpPr>
      <p:sp>
        <p:nvSpPr>
          <p:cNvPr id="3" name="Прямоугольник 1">
            <a:extLst>
              <a:ext uri="{FF2B5EF4-FFF2-40B4-BE49-F238E27FC236}">
                <a16:creationId xmlns:a16="http://schemas.microsoft.com/office/drawing/2014/main" id="{52116B53-38D2-4E98-B7E9-7FFD6BD7D391}"/>
              </a:ext>
            </a:extLst>
          </p:cNvPr>
          <p:cNvSpPr/>
          <p:nvPr userDrawn="1"/>
        </p:nvSpPr>
        <p:spPr>
          <a:xfrm>
            <a:off x="1" y="0"/>
            <a:ext cx="5261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олилиния: фигура 74">
            <a:extLst>
              <a:ext uri="{FF2B5EF4-FFF2-40B4-BE49-F238E27FC236}">
                <a16:creationId xmlns:a16="http://schemas.microsoft.com/office/drawing/2014/main" id="{82B6BEB0-A658-48F6-8762-46DB14F822F3}"/>
              </a:ext>
            </a:extLst>
          </p:cNvPr>
          <p:cNvSpPr/>
          <p:nvPr userDrawn="1"/>
        </p:nvSpPr>
        <p:spPr>
          <a:xfrm>
            <a:off x="4732701" y="3289300"/>
            <a:ext cx="684036" cy="3360183"/>
          </a:xfrm>
          <a:custGeom>
            <a:avLst/>
            <a:gdLst>
              <a:gd name="connsiteX0" fmla="*/ 1019688 w 3624059"/>
              <a:gd name="connsiteY0" fmla="*/ 4206836 h 4242217"/>
              <a:gd name="connsiteX1" fmla="*/ 1546302 w 3624059"/>
              <a:gd name="connsiteY1" fmla="*/ 4206836 h 4242217"/>
              <a:gd name="connsiteX2" fmla="*/ 1633435 w 3624059"/>
              <a:gd name="connsiteY2" fmla="*/ 4229283 h 4242217"/>
              <a:gd name="connsiteX3" fmla="*/ 1639522 w 3624059"/>
              <a:gd name="connsiteY3" fmla="*/ 4242217 h 4242217"/>
              <a:gd name="connsiteX4" fmla="*/ 0 w 3624059"/>
              <a:gd name="connsiteY4" fmla="*/ 4242217 h 4242217"/>
              <a:gd name="connsiteX5" fmla="*/ 0 w 3624059"/>
              <a:gd name="connsiteY5" fmla="*/ 4228475 h 4242217"/>
              <a:gd name="connsiteX6" fmla="*/ 118466 w 3624059"/>
              <a:gd name="connsiteY6" fmla="*/ 4222424 h 4242217"/>
              <a:gd name="connsiteX7" fmla="*/ 493074 w 3624059"/>
              <a:gd name="connsiteY7" fmla="*/ 4206836 h 4242217"/>
              <a:gd name="connsiteX8" fmla="*/ 1019688 w 3624059"/>
              <a:gd name="connsiteY8" fmla="*/ 4206836 h 4242217"/>
              <a:gd name="connsiteX9" fmla="*/ 3624059 w 3624059"/>
              <a:gd name="connsiteY9" fmla="*/ 4122596 h 4242217"/>
              <a:gd name="connsiteX10" fmla="*/ 3624059 w 3624059"/>
              <a:gd name="connsiteY10" fmla="*/ 4242217 h 4242217"/>
              <a:gd name="connsiteX11" fmla="*/ 1729472 w 3624059"/>
              <a:gd name="connsiteY11" fmla="*/ 4242217 h 4242217"/>
              <a:gd name="connsiteX12" fmla="*/ 1729472 w 3624059"/>
              <a:gd name="connsiteY12" fmla="*/ 4196860 h 4242217"/>
              <a:gd name="connsiteX13" fmla="*/ 2818317 w 3624059"/>
              <a:gd name="connsiteY13" fmla="*/ 4132014 h 4242217"/>
              <a:gd name="connsiteX14" fmla="*/ 3337299 w 3624059"/>
              <a:gd name="connsiteY14" fmla="*/ 4123285 h 4242217"/>
              <a:gd name="connsiteX15" fmla="*/ 1668416 w 3624059"/>
              <a:gd name="connsiteY15" fmla="*/ 3907548 h 4242217"/>
              <a:gd name="connsiteX16" fmla="*/ 1668416 w 3624059"/>
              <a:gd name="connsiteY16" fmla="*/ 4002323 h 4242217"/>
              <a:gd name="connsiteX17" fmla="*/ 1510686 w 3624059"/>
              <a:gd name="connsiteY17" fmla="*/ 4156955 h 4242217"/>
              <a:gd name="connsiteX18" fmla="*/ 1174874 w 3624059"/>
              <a:gd name="connsiteY18" fmla="*/ 4166931 h 4242217"/>
              <a:gd name="connsiteX19" fmla="*/ 139454 w 3624059"/>
              <a:gd name="connsiteY19" fmla="*/ 4172543 h 4242217"/>
              <a:gd name="connsiteX20" fmla="*/ 0 w 3624059"/>
              <a:gd name="connsiteY20" fmla="*/ 4173802 h 4242217"/>
              <a:gd name="connsiteX21" fmla="*/ 0 w 3624059"/>
              <a:gd name="connsiteY21" fmla="*/ 3943409 h 4242217"/>
              <a:gd name="connsiteX22" fmla="*/ 325804 w 3624059"/>
              <a:gd name="connsiteY22" fmla="*/ 3943712 h 4242217"/>
              <a:gd name="connsiteX23" fmla="*/ 1668416 w 3624059"/>
              <a:gd name="connsiteY23" fmla="*/ 3907548 h 4242217"/>
              <a:gd name="connsiteX24" fmla="*/ 3624059 w 3624059"/>
              <a:gd name="connsiteY24" fmla="*/ 3850991 h 4242217"/>
              <a:gd name="connsiteX25" fmla="*/ 3624059 w 3624059"/>
              <a:gd name="connsiteY25" fmla="*/ 4067621 h 4242217"/>
              <a:gd name="connsiteX26" fmla="*/ 2999580 w 3624059"/>
              <a:gd name="connsiteY26" fmla="*/ 4087121 h 4242217"/>
              <a:gd name="connsiteX27" fmla="*/ 2044932 w 3624059"/>
              <a:gd name="connsiteY27" fmla="*/ 4117050 h 4242217"/>
              <a:gd name="connsiteX28" fmla="*/ 1729472 w 3624059"/>
              <a:gd name="connsiteY28" fmla="*/ 4137002 h 4242217"/>
              <a:gd name="connsiteX29" fmla="*/ 1749825 w 3624059"/>
              <a:gd name="connsiteY29" fmla="*/ 3897572 h 4242217"/>
              <a:gd name="connsiteX30" fmla="*/ 2075460 w 3624059"/>
              <a:gd name="connsiteY30" fmla="*/ 3897572 h 4242217"/>
              <a:gd name="connsiteX31" fmla="*/ 3367828 w 3624059"/>
              <a:gd name="connsiteY31" fmla="*/ 3852679 h 4242217"/>
              <a:gd name="connsiteX32" fmla="*/ 1037496 w 3624059"/>
              <a:gd name="connsiteY32" fmla="*/ 3607013 h 4242217"/>
              <a:gd name="connsiteX33" fmla="*/ 1480157 w 3624059"/>
              <a:gd name="connsiteY33" fmla="*/ 3608260 h 4242217"/>
              <a:gd name="connsiteX34" fmla="*/ 1673504 w 3624059"/>
              <a:gd name="connsiteY34" fmla="*/ 3817762 h 4242217"/>
              <a:gd name="connsiteX35" fmla="*/ 1663328 w 3624059"/>
              <a:gd name="connsiteY35" fmla="*/ 3842702 h 4242217"/>
              <a:gd name="connsiteX36" fmla="*/ 1571743 w 3624059"/>
              <a:gd name="connsiteY36" fmla="*/ 3857667 h 4242217"/>
              <a:gd name="connsiteX37" fmla="*/ 228495 w 3624059"/>
              <a:gd name="connsiteY37" fmla="*/ 3892584 h 4242217"/>
              <a:gd name="connsiteX38" fmla="*/ 0 w 3624059"/>
              <a:gd name="connsiteY38" fmla="*/ 3887800 h 4242217"/>
              <a:gd name="connsiteX39" fmla="*/ 0 w 3624059"/>
              <a:gd name="connsiteY39" fmla="*/ 3645448 h 4242217"/>
              <a:gd name="connsiteX40" fmla="*/ 164894 w 3624059"/>
              <a:gd name="connsiteY40" fmla="*/ 3634448 h 4242217"/>
              <a:gd name="connsiteX41" fmla="*/ 594835 w 3624059"/>
              <a:gd name="connsiteY41" fmla="*/ 3613248 h 4242217"/>
              <a:gd name="connsiteX42" fmla="*/ 1037496 w 3624059"/>
              <a:gd name="connsiteY42" fmla="*/ 3607013 h 4242217"/>
              <a:gd name="connsiteX43" fmla="*/ 3479765 w 3624059"/>
              <a:gd name="connsiteY43" fmla="*/ 3533438 h 4242217"/>
              <a:gd name="connsiteX44" fmla="*/ 3624059 w 3624059"/>
              <a:gd name="connsiteY44" fmla="*/ 3538222 h 4242217"/>
              <a:gd name="connsiteX45" fmla="*/ 3624059 w 3624059"/>
              <a:gd name="connsiteY45" fmla="*/ 3804141 h 4242217"/>
              <a:gd name="connsiteX46" fmla="*/ 1826146 w 3624059"/>
              <a:gd name="connsiteY46" fmla="*/ 3837714 h 4242217"/>
              <a:gd name="connsiteX47" fmla="*/ 1749825 w 3624059"/>
              <a:gd name="connsiteY47" fmla="*/ 3832726 h 4242217"/>
              <a:gd name="connsiteX48" fmla="*/ 1749825 w 3624059"/>
              <a:gd name="connsiteY48" fmla="*/ 3653153 h 4242217"/>
              <a:gd name="connsiteX49" fmla="*/ 3072720 w 3624059"/>
              <a:gd name="connsiteY49" fmla="*/ 3563367 h 4242217"/>
              <a:gd name="connsiteX50" fmla="*/ 3479765 w 3624059"/>
              <a:gd name="connsiteY50" fmla="*/ 3533438 h 4242217"/>
              <a:gd name="connsiteX51" fmla="*/ 1417193 w 3624059"/>
              <a:gd name="connsiteY51" fmla="*/ 3401876 h 4242217"/>
              <a:gd name="connsiteX52" fmla="*/ 1673504 w 3624059"/>
              <a:gd name="connsiteY52" fmla="*/ 3403747 h 4242217"/>
              <a:gd name="connsiteX53" fmla="*/ 1663328 w 3624059"/>
              <a:gd name="connsiteY53" fmla="*/ 3558379 h 4242217"/>
              <a:gd name="connsiteX54" fmla="*/ 1592095 w 3624059"/>
              <a:gd name="connsiteY54" fmla="*/ 3563367 h 4242217"/>
              <a:gd name="connsiteX55" fmla="*/ 442193 w 3624059"/>
              <a:gd name="connsiteY55" fmla="*/ 3580825 h 4242217"/>
              <a:gd name="connsiteX56" fmla="*/ 0 w 3624059"/>
              <a:gd name="connsiteY56" fmla="*/ 3587539 h 4242217"/>
              <a:gd name="connsiteX57" fmla="*/ 0 w 3624059"/>
              <a:gd name="connsiteY57" fmla="*/ 3449325 h 4242217"/>
              <a:gd name="connsiteX58" fmla="*/ 14796 w 3624059"/>
              <a:gd name="connsiteY58" fmla="*/ 3448640 h 4242217"/>
              <a:gd name="connsiteX59" fmla="*/ 1164698 w 3624059"/>
              <a:gd name="connsiteY59" fmla="*/ 3403747 h 4242217"/>
              <a:gd name="connsiteX60" fmla="*/ 1417193 w 3624059"/>
              <a:gd name="connsiteY60" fmla="*/ 3401876 h 4242217"/>
              <a:gd name="connsiteX61" fmla="*/ 3624059 w 3624059"/>
              <a:gd name="connsiteY61" fmla="*/ 3333594 h 4242217"/>
              <a:gd name="connsiteX62" fmla="*/ 3624059 w 3624059"/>
              <a:gd name="connsiteY62" fmla="*/ 3484091 h 4242217"/>
              <a:gd name="connsiteX63" fmla="*/ 3378004 w 3624059"/>
              <a:gd name="connsiteY63" fmla="*/ 3492910 h 4242217"/>
              <a:gd name="connsiteX64" fmla="*/ 2838669 w 3624059"/>
              <a:gd name="connsiteY64" fmla="*/ 3523462 h 4242217"/>
              <a:gd name="connsiteX65" fmla="*/ 1887202 w 3624059"/>
              <a:gd name="connsiteY65" fmla="*/ 3568355 h 4242217"/>
              <a:gd name="connsiteX66" fmla="*/ 1749825 w 3624059"/>
              <a:gd name="connsiteY66" fmla="*/ 3558379 h 4242217"/>
              <a:gd name="connsiteX67" fmla="*/ 1866850 w 3624059"/>
              <a:gd name="connsiteY67" fmla="*/ 3413723 h 4242217"/>
              <a:gd name="connsiteX68" fmla="*/ 2360392 w 3624059"/>
              <a:gd name="connsiteY68" fmla="*/ 3403747 h 4242217"/>
              <a:gd name="connsiteX69" fmla="*/ 3332211 w 3624059"/>
              <a:gd name="connsiteY69" fmla="*/ 3333913 h 4242217"/>
              <a:gd name="connsiteX70" fmla="*/ 1363351 w 3624059"/>
              <a:gd name="connsiteY70" fmla="*/ 3144257 h 4242217"/>
              <a:gd name="connsiteX71" fmla="*/ 1668416 w 3624059"/>
              <a:gd name="connsiteY71" fmla="*/ 3154340 h 4242217"/>
              <a:gd name="connsiteX72" fmla="*/ 1668416 w 3624059"/>
              <a:gd name="connsiteY72" fmla="*/ 3363842 h 4242217"/>
              <a:gd name="connsiteX73" fmla="*/ 513426 w 3624059"/>
              <a:gd name="connsiteY73" fmla="*/ 3363842 h 4242217"/>
              <a:gd name="connsiteX74" fmla="*/ 0 w 3624059"/>
              <a:gd name="connsiteY74" fmla="*/ 3377034 h 4242217"/>
              <a:gd name="connsiteX75" fmla="*/ 0 w 3624059"/>
              <a:gd name="connsiteY75" fmla="*/ 3197607 h 4242217"/>
              <a:gd name="connsiteX76" fmla="*/ 449825 w 3624059"/>
              <a:gd name="connsiteY76" fmla="*/ 3171175 h 4242217"/>
              <a:gd name="connsiteX77" fmla="*/ 1363351 w 3624059"/>
              <a:gd name="connsiteY77" fmla="*/ 3144257 h 4242217"/>
              <a:gd name="connsiteX78" fmla="*/ 3624059 w 3624059"/>
              <a:gd name="connsiteY78" fmla="*/ 3068455 h 4242217"/>
              <a:gd name="connsiteX79" fmla="*/ 3624059 w 3624059"/>
              <a:gd name="connsiteY79" fmla="*/ 3264269 h 4242217"/>
              <a:gd name="connsiteX80" fmla="*/ 3600288 w 3624059"/>
              <a:gd name="connsiteY80" fmla="*/ 3264001 h 4242217"/>
              <a:gd name="connsiteX81" fmla="*/ 2263719 w 3624059"/>
              <a:gd name="connsiteY81" fmla="*/ 3348877 h 4242217"/>
              <a:gd name="connsiteX82" fmla="*/ 1749825 w 3624059"/>
              <a:gd name="connsiteY82" fmla="*/ 3353865 h 4242217"/>
              <a:gd name="connsiteX83" fmla="*/ 1749825 w 3624059"/>
              <a:gd name="connsiteY83" fmla="*/ 3154340 h 4242217"/>
              <a:gd name="connsiteX84" fmla="*/ 3138229 w 3624059"/>
              <a:gd name="connsiteY84" fmla="*/ 3082636 h 4242217"/>
              <a:gd name="connsiteX85" fmla="*/ 1559341 w 3624059"/>
              <a:gd name="connsiteY85" fmla="*/ 2853805 h 4242217"/>
              <a:gd name="connsiteX86" fmla="*/ 1668416 w 3624059"/>
              <a:gd name="connsiteY86" fmla="*/ 3054578 h 4242217"/>
              <a:gd name="connsiteX87" fmla="*/ 1658240 w 3624059"/>
              <a:gd name="connsiteY87" fmla="*/ 3074530 h 4242217"/>
              <a:gd name="connsiteX88" fmla="*/ 1576831 w 3624059"/>
              <a:gd name="connsiteY88" fmla="*/ 3079518 h 4242217"/>
              <a:gd name="connsiteX89" fmla="*/ 523602 w 3624059"/>
              <a:gd name="connsiteY89" fmla="*/ 3104459 h 4242217"/>
              <a:gd name="connsiteX90" fmla="*/ 0 w 3624059"/>
              <a:gd name="connsiteY90" fmla="*/ 3120367 h 4242217"/>
              <a:gd name="connsiteX91" fmla="*/ 0 w 3624059"/>
              <a:gd name="connsiteY91" fmla="*/ 2895265 h 4242217"/>
              <a:gd name="connsiteX92" fmla="*/ 1490334 w 3624059"/>
              <a:gd name="connsiteY92" fmla="*/ 2855052 h 4242217"/>
              <a:gd name="connsiteX93" fmla="*/ 1559341 w 3624059"/>
              <a:gd name="connsiteY93" fmla="*/ 2853805 h 4242217"/>
              <a:gd name="connsiteX94" fmla="*/ 3624059 w 3624059"/>
              <a:gd name="connsiteY94" fmla="*/ 2832565 h 4242217"/>
              <a:gd name="connsiteX95" fmla="*/ 3624059 w 3624059"/>
              <a:gd name="connsiteY95" fmla="*/ 3005092 h 4242217"/>
              <a:gd name="connsiteX96" fmla="*/ 3271155 w 3624059"/>
              <a:gd name="connsiteY96" fmla="*/ 3009684 h 4242217"/>
              <a:gd name="connsiteX97" fmla="*/ 1943171 w 3624059"/>
              <a:gd name="connsiteY97" fmla="*/ 3089494 h 4242217"/>
              <a:gd name="connsiteX98" fmla="*/ 1749825 w 3624059"/>
              <a:gd name="connsiteY98" fmla="*/ 2870017 h 4242217"/>
              <a:gd name="connsiteX99" fmla="*/ 1765089 w 3624059"/>
              <a:gd name="connsiteY99" fmla="*/ 2845076 h 4242217"/>
              <a:gd name="connsiteX100" fmla="*/ 1877026 w 3624059"/>
              <a:gd name="connsiteY100" fmla="*/ 2845076 h 4242217"/>
              <a:gd name="connsiteX101" fmla="*/ 3016752 w 3624059"/>
              <a:gd name="connsiteY101" fmla="*/ 2850064 h 4242217"/>
              <a:gd name="connsiteX102" fmla="*/ 3368623 w 3624059"/>
              <a:gd name="connsiteY102" fmla="*/ 2842270 h 4242217"/>
              <a:gd name="connsiteX103" fmla="*/ 1561566 w 3624059"/>
              <a:gd name="connsiteY103" fmla="*/ 2605646 h 4242217"/>
              <a:gd name="connsiteX104" fmla="*/ 1678592 w 3624059"/>
              <a:gd name="connsiteY104" fmla="*/ 2730349 h 4242217"/>
              <a:gd name="connsiteX105" fmla="*/ 1668416 w 3624059"/>
              <a:gd name="connsiteY105" fmla="*/ 2785218 h 4242217"/>
              <a:gd name="connsiteX106" fmla="*/ 1632799 w 3624059"/>
              <a:gd name="connsiteY106" fmla="*/ 2795195 h 4242217"/>
              <a:gd name="connsiteX107" fmla="*/ 534415 w 3624059"/>
              <a:gd name="connsiteY107" fmla="*/ 2817641 h 4242217"/>
              <a:gd name="connsiteX108" fmla="*/ 0 w 3624059"/>
              <a:gd name="connsiteY108" fmla="*/ 2828601 h 4242217"/>
              <a:gd name="connsiteX109" fmla="*/ 0 w 3624059"/>
              <a:gd name="connsiteY109" fmla="*/ 2635972 h 4242217"/>
              <a:gd name="connsiteX110" fmla="*/ 274287 w 3624059"/>
              <a:gd name="connsiteY110" fmla="*/ 2625598 h 4242217"/>
              <a:gd name="connsiteX111" fmla="*/ 1561566 w 3624059"/>
              <a:gd name="connsiteY111" fmla="*/ 2605646 h 4242217"/>
              <a:gd name="connsiteX112" fmla="*/ 2558826 w 3624059"/>
              <a:gd name="connsiteY112" fmla="*/ 2560752 h 4242217"/>
              <a:gd name="connsiteX113" fmla="*/ 3142045 w 3624059"/>
              <a:gd name="connsiteY113" fmla="*/ 2566364 h 4242217"/>
              <a:gd name="connsiteX114" fmla="*/ 3624059 w 3624059"/>
              <a:gd name="connsiteY114" fmla="*/ 2574044 h 4242217"/>
              <a:gd name="connsiteX115" fmla="*/ 3624059 w 3624059"/>
              <a:gd name="connsiteY115" fmla="*/ 2757687 h 4242217"/>
              <a:gd name="connsiteX116" fmla="*/ 3181478 w 3624059"/>
              <a:gd name="connsiteY116" fmla="*/ 2770254 h 4242217"/>
              <a:gd name="connsiteX117" fmla="*/ 2299335 w 3624059"/>
              <a:gd name="connsiteY117" fmla="*/ 2795195 h 4242217"/>
              <a:gd name="connsiteX118" fmla="*/ 1744737 w 3624059"/>
              <a:gd name="connsiteY118" fmla="*/ 2795195 h 4242217"/>
              <a:gd name="connsiteX119" fmla="*/ 1744737 w 3624059"/>
              <a:gd name="connsiteY119" fmla="*/ 2595669 h 4242217"/>
              <a:gd name="connsiteX120" fmla="*/ 2558826 w 3624059"/>
              <a:gd name="connsiteY120" fmla="*/ 2560752 h 4242217"/>
              <a:gd name="connsiteX121" fmla="*/ 907751 w 3624059"/>
              <a:gd name="connsiteY121" fmla="*/ 2310099 h 4242217"/>
              <a:gd name="connsiteX122" fmla="*/ 1464893 w 3624059"/>
              <a:gd name="connsiteY122" fmla="*/ 2311346 h 4242217"/>
              <a:gd name="connsiteX123" fmla="*/ 1683680 w 3624059"/>
              <a:gd name="connsiteY123" fmla="*/ 2311346 h 4242217"/>
              <a:gd name="connsiteX124" fmla="*/ 1688768 w 3624059"/>
              <a:gd name="connsiteY124" fmla="*/ 2386168 h 4242217"/>
              <a:gd name="connsiteX125" fmla="*/ 1541214 w 3624059"/>
              <a:gd name="connsiteY125" fmla="*/ 2545788 h 4242217"/>
              <a:gd name="connsiteX126" fmla="*/ 482898 w 3624059"/>
              <a:gd name="connsiteY126" fmla="*/ 2560752 h 4242217"/>
              <a:gd name="connsiteX127" fmla="*/ 0 w 3624059"/>
              <a:gd name="connsiteY127" fmla="*/ 2570035 h 4242217"/>
              <a:gd name="connsiteX128" fmla="*/ 0 w 3624059"/>
              <a:gd name="connsiteY128" fmla="*/ 2335542 h 4242217"/>
              <a:gd name="connsiteX129" fmla="*/ 350608 w 3624059"/>
              <a:gd name="connsiteY129" fmla="*/ 2316334 h 4242217"/>
              <a:gd name="connsiteX130" fmla="*/ 907751 w 3624059"/>
              <a:gd name="connsiteY130" fmla="*/ 2310099 h 4242217"/>
              <a:gd name="connsiteX131" fmla="*/ 3624059 w 3624059"/>
              <a:gd name="connsiteY131" fmla="*/ 2235896 h 4242217"/>
              <a:gd name="connsiteX132" fmla="*/ 3624059 w 3624059"/>
              <a:gd name="connsiteY132" fmla="*/ 2507868 h 4242217"/>
              <a:gd name="connsiteX133" fmla="*/ 3271155 w 3624059"/>
              <a:gd name="connsiteY133" fmla="*/ 2520847 h 4242217"/>
              <a:gd name="connsiteX134" fmla="*/ 1958435 w 3624059"/>
              <a:gd name="connsiteY134" fmla="*/ 2525835 h 4242217"/>
              <a:gd name="connsiteX135" fmla="*/ 1739649 w 3624059"/>
              <a:gd name="connsiteY135" fmla="*/ 2525835 h 4242217"/>
              <a:gd name="connsiteX136" fmla="*/ 1754913 w 3624059"/>
              <a:gd name="connsiteY136" fmla="*/ 2316334 h 4242217"/>
              <a:gd name="connsiteX137" fmla="*/ 3091165 w 3624059"/>
              <a:gd name="connsiteY137" fmla="*/ 2258970 h 4242217"/>
              <a:gd name="connsiteX138" fmla="*/ 1320520 w 3624059"/>
              <a:gd name="connsiteY138" fmla="*/ 2035128 h 4242217"/>
              <a:gd name="connsiteX139" fmla="*/ 1688768 w 3624059"/>
              <a:gd name="connsiteY139" fmla="*/ 2036999 h 4242217"/>
              <a:gd name="connsiteX140" fmla="*/ 1693856 w 3624059"/>
              <a:gd name="connsiteY140" fmla="*/ 2101844 h 4242217"/>
              <a:gd name="connsiteX141" fmla="*/ 1546302 w 3624059"/>
              <a:gd name="connsiteY141" fmla="*/ 2256476 h 4242217"/>
              <a:gd name="connsiteX142" fmla="*/ 223407 w 3624059"/>
              <a:gd name="connsiteY142" fmla="*/ 2251488 h 4242217"/>
              <a:gd name="connsiteX143" fmla="*/ 0 w 3624059"/>
              <a:gd name="connsiteY143" fmla="*/ 2261684 h 4242217"/>
              <a:gd name="connsiteX144" fmla="*/ 0 w 3624059"/>
              <a:gd name="connsiteY144" fmla="*/ 2073071 h 4242217"/>
              <a:gd name="connsiteX145" fmla="*/ 432017 w 3624059"/>
              <a:gd name="connsiteY145" fmla="*/ 2055081 h 4242217"/>
              <a:gd name="connsiteX146" fmla="*/ 956087 w 3624059"/>
              <a:gd name="connsiteY146" fmla="*/ 2036999 h 4242217"/>
              <a:gd name="connsiteX147" fmla="*/ 1320520 w 3624059"/>
              <a:gd name="connsiteY147" fmla="*/ 2035128 h 4242217"/>
              <a:gd name="connsiteX148" fmla="*/ 3624059 w 3624059"/>
              <a:gd name="connsiteY148" fmla="*/ 1946721 h 4242217"/>
              <a:gd name="connsiteX149" fmla="*/ 3624059 w 3624059"/>
              <a:gd name="connsiteY149" fmla="*/ 2175879 h 4242217"/>
              <a:gd name="connsiteX150" fmla="*/ 3094345 w 3624059"/>
              <a:gd name="connsiteY150" fmla="*/ 2195372 h 4242217"/>
              <a:gd name="connsiteX151" fmla="*/ 1765089 w 3624059"/>
              <a:gd name="connsiteY151" fmla="*/ 2251488 h 4242217"/>
              <a:gd name="connsiteX152" fmla="*/ 1785441 w 3624059"/>
              <a:gd name="connsiteY152" fmla="*/ 1992105 h 4242217"/>
              <a:gd name="connsiteX153" fmla="*/ 2202662 w 3624059"/>
              <a:gd name="connsiteY153" fmla="*/ 1992105 h 4242217"/>
              <a:gd name="connsiteX154" fmla="*/ 2976683 w 3624059"/>
              <a:gd name="connsiteY154" fmla="*/ 1969035 h 4242217"/>
              <a:gd name="connsiteX155" fmla="*/ 1693856 w 3624059"/>
              <a:gd name="connsiteY155" fmla="*/ 1752675 h 4242217"/>
              <a:gd name="connsiteX156" fmla="*/ 1693856 w 3624059"/>
              <a:gd name="connsiteY156" fmla="*/ 1852438 h 4242217"/>
              <a:gd name="connsiteX157" fmla="*/ 1587007 w 3624059"/>
              <a:gd name="connsiteY157" fmla="*/ 1967165 h 4242217"/>
              <a:gd name="connsiteX158" fmla="*/ 1271547 w 3624059"/>
              <a:gd name="connsiteY158" fmla="*/ 1972153 h 4242217"/>
              <a:gd name="connsiteX159" fmla="*/ 400853 w 3624059"/>
              <a:gd name="connsiteY159" fmla="*/ 1999588 h 4242217"/>
              <a:gd name="connsiteX160" fmla="*/ 0 w 3624059"/>
              <a:gd name="connsiteY160" fmla="*/ 2012163 h 4242217"/>
              <a:gd name="connsiteX161" fmla="*/ 0 w 3624059"/>
              <a:gd name="connsiteY161" fmla="*/ 1806966 h 4242217"/>
              <a:gd name="connsiteX162" fmla="*/ 603103 w 3624059"/>
              <a:gd name="connsiteY162" fmla="*/ 1787592 h 4242217"/>
              <a:gd name="connsiteX163" fmla="*/ 1693856 w 3624059"/>
              <a:gd name="connsiteY163" fmla="*/ 1752675 h 4242217"/>
              <a:gd name="connsiteX164" fmla="*/ 3357652 w 3624059"/>
              <a:gd name="connsiteY164" fmla="*/ 1657901 h 4242217"/>
              <a:gd name="connsiteX165" fmla="*/ 3624059 w 3624059"/>
              <a:gd name="connsiteY165" fmla="*/ 1659458 h 4242217"/>
              <a:gd name="connsiteX166" fmla="*/ 3624059 w 3624059"/>
              <a:gd name="connsiteY166" fmla="*/ 1869612 h 4242217"/>
              <a:gd name="connsiteX167" fmla="*/ 3027564 w 3624059"/>
              <a:gd name="connsiteY167" fmla="*/ 1892343 h 4242217"/>
              <a:gd name="connsiteX168" fmla="*/ 1785441 w 3624059"/>
              <a:gd name="connsiteY168" fmla="*/ 1947212 h 4242217"/>
              <a:gd name="connsiteX169" fmla="*/ 1775265 w 3624059"/>
              <a:gd name="connsiteY169" fmla="*/ 1857426 h 4242217"/>
              <a:gd name="connsiteX170" fmla="*/ 1866850 w 3624059"/>
              <a:gd name="connsiteY170" fmla="*/ 1747687 h 4242217"/>
              <a:gd name="connsiteX171" fmla="*/ 2039844 w 3624059"/>
              <a:gd name="connsiteY171" fmla="*/ 1737711 h 4242217"/>
              <a:gd name="connsiteX172" fmla="*/ 3357652 w 3624059"/>
              <a:gd name="connsiteY172" fmla="*/ 1657901 h 4242217"/>
              <a:gd name="connsiteX173" fmla="*/ 0 w 3624059"/>
              <a:gd name="connsiteY173" fmla="*/ 1548162 h 4242217"/>
              <a:gd name="connsiteX174" fmla="*/ 617095 w 3624059"/>
              <a:gd name="connsiteY174" fmla="*/ 1548162 h 4242217"/>
              <a:gd name="connsiteX175" fmla="*/ 1704032 w 3624059"/>
              <a:gd name="connsiteY175" fmla="*/ 1548162 h 4242217"/>
              <a:gd name="connsiteX176" fmla="*/ 1704032 w 3624059"/>
              <a:gd name="connsiteY176" fmla="*/ 1687829 h 4242217"/>
              <a:gd name="connsiteX177" fmla="*/ 1312251 w 3624059"/>
              <a:gd name="connsiteY177" fmla="*/ 1707782 h 4242217"/>
              <a:gd name="connsiteX178" fmla="*/ 442829 w 3624059"/>
              <a:gd name="connsiteY178" fmla="*/ 1728358 h 4242217"/>
              <a:gd name="connsiteX179" fmla="*/ 0 w 3624059"/>
              <a:gd name="connsiteY179" fmla="*/ 1740798 h 4242217"/>
              <a:gd name="connsiteX180" fmla="*/ 3624059 w 3624059"/>
              <a:gd name="connsiteY180" fmla="*/ 1454677 h 4242217"/>
              <a:gd name="connsiteX181" fmla="*/ 3624059 w 3624059"/>
              <a:gd name="connsiteY181" fmla="*/ 1598608 h 4242217"/>
              <a:gd name="connsiteX182" fmla="*/ 3026292 w 3624059"/>
              <a:gd name="connsiteY182" fmla="*/ 1620489 h 4242217"/>
              <a:gd name="connsiteX183" fmla="*/ 1795617 w 3624059"/>
              <a:gd name="connsiteY183" fmla="*/ 1687829 h 4242217"/>
              <a:gd name="connsiteX184" fmla="*/ 1795617 w 3624059"/>
              <a:gd name="connsiteY184" fmla="*/ 1538185 h 4242217"/>
              <a:gd name="connsiteX185" fmla="*/ 2998308 w 3624059"/>
              <a:gd name="connsiteY185" fmla="*/ 1483316 h 4242217"/>
              <a:gd name="connsiteX186" fmla="*/ 1724384 w 3624059"/>
              <a:gd name="connsiteY186" fmla="*/ 1283791 h 4242217"/>
              <a:gd name="connsiteX187" fmla="*/ 1566654 w 3624059"/>
              <a:gd name="connsiteY187" fmla="*/ 1478328 h 4242217"/>
              <a:gd name="connsiteX188" fmla="*/ 1464893 w 3624059"/>
              <a:gd name="connsiteY188" fmla="*/ 1473340 h 4242217"/>
              <a:gd name="connsiteX189" fmla="*/ 203055 w 3624059"/>
              <a:gd name="connsiteY189" fmla="*/ 1478328 h 4242217"/>
              <a:gd name="connsiteX190" fmla="*/ 0 w 3624059"/>
              <a:gd name="connsiteY190" fmla="*/ 1481723 h 4242217"/>
              <a:gd name="connsiteX191" fmla="*/ 0 w 3624059"/>
              <a:gd name="connsiteY191" fmla="*/ 1294640 h 4242217"/>
              <a:gd name="connsiteX192" fmla="*/ 82293 w 3624059"/>
              <a:gd name="connsiteY192" fmla="*/ 1299223 h 4242217"/>
              <a:gd name="connsiteX193" fmla="*/ 1724384 w 3624059"/>
              <a:gd name="connsiteY193" fmla="*/ 1283791 h 4242217"/>
              <a:gd name="connsiteX194" fmla="*/ 3624059 w 3624059"/>
              <a:gd name="connsiteY194" fmla="*/ 1217980 h 4242217"/>
              <a:gd name="connsiteX195" fmla="*/ 3624059 w 3624059"/>
              <a:gd name="connsiteY195" fmla="*/ 1378588 h 4242217"/>
              <a:gd name="connsiteX196" fmla="*/ 3611180 w 3624059"/>
              <a:gd name="connsiteY196" fmla="*/ 1379423 h 4242217"/>
              <a:gd name="connsiteX197" fmla="*/ 3413620 w 3624059"/>
              <a:gd name="connsiteY197" fmla="*/ 1393530 h 4242217"/>
              <a:gd name="connsiteX198" fmla="*/ 2604619 w 3624059"/>
              <a:gd name="connsiteY198" fmla="*/ 1438423 h 4242217"/>
              <a:gd name="connsiteX199" fmla="*/ 1800705 w 3624059"/>
              <a:gd name="connsiteY199" fmla="*/ 1443411 h 4242217"/>
              <a:gd name="connsiteX200" fmla="*/ 1856674 w 3624059"/>
              <a:gd name="connsiteY200" fmla="*/ 1293767 h 4242217"/>
              <a:gd name="connsiteX201" fmla="*/ 2935343 w 3624059"/>
              <a:gd name="connsiteY201" fmla="*/ 1228921 h 4242217"/>
              <a:gd name="connsiteX202" fmla="*/ 3472133 w 3624059"/>
              <a:gd name="connsiteY202" fmla="*/ 1219569 h 4242217"/>
              <a:gd name="connsiteX203" fmla="*/ 1576831 w 3624059"/>
              <a:gd name="connsiteY203" fmla="*/ 1014431 h 4242217"/>
              <a:gd name="connsiteX204" fmla="*/ 1729472 w 3624059"/>
              <a:gd name="connsiteY204" fmla="*/ 1198992 h 4242217"/>
              <a:gd name="connsiteX205" fmla="*/ 1714208 w 3624059"/>
              <a:gd name="connsiteY205" fmla="*/ 1223933 h 4242217"/>
              <a:gd name="connsiteX206" fmla="*/ 82134 w 3624059"/>
              <a:gd name="connsiteY206" fmla="*/ 1231649 h 4242217"/>
              <a:gd name="connsiteX207" fmla="*/ 0 w 3624059"/>
              <a:gd name="connsiteY207" fmla="*/ 1228986 h 4242217"/>
              <a:gd name="connsiteX208" fmla="*/ 0 w 3624059"/>
              <a:gd name="connsiteY208" fmla="*/ 1032219 h 4242217"/>
              <a:gd name="connsiteX209" fmla="*/ 707408 w 3624059"/>
              <a:gd name="connsiteY209" fmla="*/ 1022537 h 4242217"/>
              <a:gd name="connsiteX210" fmla="*/ 1576831 w 3624059"/>
              <a:gd name="connsiteY210" fmla="*/ 1014431 h 4242217"/>
              <a:gd name="connsiteX211" fmla="*/ 3624059 w 3624059"/>
              <a:gd name="connsiteY211" fmla="*/ 958219 h 4242217"/>
              <a:gd name="connsiteX212" fmla="*/ 3624059 w 3624059"/>
              <a:gd name="connsiteY212" fmla="*/ 1166175 h 4242217"/>
              <a:gd name="connsiteX213" fmla="*/ 3019932 w 3624059"/>
              <a:gd name="connsiteY213" fmla="*/ 1185899 h 4242217"/>
              <a:gd name="connsiteX214" fmla="*/ 2355304 w 3624059"/>
              <a:gd name="connsiteY214" fmla="*/ 1203981 h 4242217"/>
              <a:gd name="connsiteX215" fmla="*/ 1831234 w 3624059"/>
              <a:gd name="connsiteY215" fmla="*/ 1203981 h 4242217"/>
              <a:gd name="connsiteX216" fmla="*/ 2004228 w 3624059"/>
              <a:gd name="connsiteY216" fmla="*/ 999467 h 4242217"/>
              <a:gd name="connsiteX217" fmla="*/ 2594443 w 3624059"/>
              <a:gd name="connsiteY217" fmla="*/ 979514 h 4242217"/>
              <a:gd name="connsiteX218" fmla="*/ 1449629 w 3624059"/>
              <a:gd name="connsiteY218" fmla="*/ 740084 h 4242217"/>
              <a:gd name="connsiteX219" fmla="*/ 1744737 w 3624059"/>
              <a:gd name="connsiteY219" fmla="*/ 740084 h 4242217"/>
              <a:gd name="connsiteX220" fmla="*/ 1744737 w 3624059"/>
              <a:gd name="connsiteY220" fmla="*/ 944598 h 4242217"/>
              <a:gd name="connsiteX221" fmla="*/ 1663328 w 3624059"/>
              <a:gd name="connsiteY221" fmla="*/ 949586 h 4242217"/>
              <a:gd name="connsiteX222" fmla="*/ 86029 w 3624059"/>
              <a:gd name="connsiteY222" fmla="*/ 949586 h 4242217"/>
              <a:gd name="connsiteX223" fmla="*/ 0 w 3624059"/>
              <a:gd name="connsiteY223" fmla="*/ 952474 h 4242217"/>
              <a:gd name="connsiteX224" fmla="*/ 0 w 3624059"/>
              <a:gd name="connsiteY224" fmla="*/ 777748 h 4242217"/>
              <a:gd name="connsiteX225" fmla="*/ 93661 w 3624059"/>
              <a:gd name="connsiteY225" fmla="*/ 776872 h 4242217"/>
              <a:gd name="connsiteX226" fmla="*/ 426929 w 3624059"/>
              <a:gd name="connsiteY226" fmla="*/ 770013 h 4242217"/>
              <a:gd name="connsiteX227" fmla="*/ 1449629 w 3624059"/>
              <a:gd name="connsiteY227" fmla="*/ 740084 h 4242217"/>
              <a:gd name="connsiteX228" fmla="*/ 3624059 w 3624059"/>
              <a:gd name="connsiteY228" fmla="*/ 670670 h 4242217"/>
              <a:gd name="connsiteX229" fmla="*/ 3624059 w 3624059"/>
              <a:gd name="connsiteY229" fmla="*/ 895315 h 4242217"/>
              <a:gd name="connsiteX230" fmla="*/ 3522378 w 3624059"/>
              <a:gd name="connsiteY230" fmla="*/ 899081 h 4242217"/>
              <a:gd name="connsiteX231" fmla="*/ 3266067 w 3624059"/>
              <a:gd name="connsiteY231" fmla="*/ 904693 h 4242217"/>
              <a:gd name="connsiteX232" fmla="*/ 1938083 w 3624059"/>
              <a:gd name="connsiteY232" fmla="*/ 949586 h 4242217"/>
              <a:gd name="connsiteX233" fmla="*/ 1815969 w 3624059"/>
              <a:gd name="connsiteY233" fmla="*/ 949586 h 4242217"/>
              <a:gd name="connsiteX234" fmla="*/ 1841410 w 3624059"/>
              <a:gd name="connsiteY234" fmla="*/ 735096 h 4242217"/>
              <a:gd name="connsiteX235" fmla="*/ 1963523 w 3624059"/>
              <a:gd name="connsiteY235" fmla="*/ 735096 h 4242217"/>
              <a:gd name="connsiteX236" fmla="*/ 2482505 w 3624059"/>
              <a:gd name="connsiteY236" fmla="*/ 725120 h 4242217"/>
              <a:gd name="connsiteX237" fmla="*/ 3255890 w 3624059"/>
              <a:gd name="connsiteY237" fmla="*/ 675238 h 4242217"/>
              <a:gd name="connsiteX238" fmla="*/ 3533190 w 3624059"/>
              <a:gd name="connsiteY238" fmla="*/ 670874 h 4242217"/>
              <a:gd name="connsiteX239" fmla="*/ 1681136 w 3624059"/>
              <a:gd name="connsiteY239" fmla="*/ 415232 h 4242217"/>
              <a:gd name="connsiteX240" fmla="*/ 1749825 w 3624059"/>
              <a:gd name="connsiteY240" fmla="*/ 645310 h 4242217"/>
              <a:gd name="connsiteX241" fmla="*/ 1744737 w 3624059"/>
              <a:gd name="connsiteY241" fmla="*/ 655286 h 4242217"/>
              <a:gd name="connsiteX242" fmla="*/ 839062 w 3624059"/>
              <a:gd name="connsiteY242" fmla="*/ 700179 h 4242217"/>
              <a:gd name="connsiteX243" fmla="*/ 299728 w 3624059"/>
              <a:gd name="connsiteY243" fmla="*/ 697062 h 4242217"/>
              <a:gd name="connsiteX244" fmla="*/ 0 w 3624059"/>
              <a:gd name="connsiteY244" fmla="*/ 693250 h 4242217"/>
              <a:gd name="connsiteX245" fmla="*/ 0 w 3624059"/>
              <a:gd name="connsiteY245" fmla="*/ 457750 h 4242217"/>
              <a:gd name="connsiteX246" fmla="*/ 419297 w 3624059"/>
              <a:gd name="connsiteY246" fmla="*/ 443290 h 4242217"/>
              <a:gd name="connsiteX247" fmla="*/ 925559 w 3624059"/>
              <a:gd name="connsiteY247" fmla="*/ 425832 h 4242217"/>
              <a:gd name="connsiteX248" fmla="*/ 1546302 w 3624059"/>
              <a:gd name="connsiteY248" fmla="*/ 420844 h 4242217"/>
              <a:gd name="connsiteX249" fmla="*/ 1681136 w 3624059"/>
              <a:gd name="connsiteY249" fmla="*/ 415232 h 4242217"/>
              <a:gd name="connsiteX250" fmla="*/ 1846498 w 3624059"/>
              <a:gd name="connsiteY250" fmla="*/ 405879 h 4242217"/>
              <a:gd name="connsiteX251" fmla="*/ 2825313 w 3624059"/>
              <a:gd name="connsiteY251" fmla="*/ 405879 h 4242217"/>
              <a:gd name="connsiteX252" fmla="*/ 3624059 w 3624059"/>
              <a:gd name="connsiteY252" fmla="*/ 405879 h 4242217"/>
              <a:gd name="connsiteX253" fmla="*/ 3624059 w 3624059"/>
              <a:gd name="connsiteY253" fmla="*/ 603991 h 4242217"/>
              <a:gd name="connsiteX254" fmla="*/ 3528102 w 3624059"/>
              <a:gd name="connsiteY254" fmla="*/ 608522 h 4242217"/>
              <a:gd name="connsiteX255" fmla="*/ 3250802 w 3624059"/>
              <a:gd name="connsiteY255" fmla="*/ 625357 h 4242217"/>
              <a:gd name="connsiteX256" fmla="*/ 2426537 w 3624059"/>
              <a:gd name="connsiteY256" fmla="*/ 665262 h 4242217"/>
              <a:gd name="connsiteX257" fmla="*/ 1846498 w 3624059"/>
              <a:gd name="connsiteY257" fmla="*/ 665262 h 4242217"/>
              <a:gd name="connsiteX258" fmla="*/ 1846498 w 3624059"/>
              <a:gd name="connsiteY258" fmla="*/ 405879 h 4242217"/>
              <a:gd name="connsiteX259" fmla="*/ 1518318 w 3624059"/>
              <a:gd name="connsiteY259" fmla="*/ 174555 h 4242217"/>
              <a:gd name="connsiteX260" fmla="*/ 1709120 w 3624059"/>
              <a:gd name="connsiteY260" fmla="*/ 176425 h 4242217"/>
              <a:gd name="connsiteX261" fmla="*/ 1770177 w 3624059"/>
              <a:gd name="connsiteY261" fmla="*/ 256236 h 4242217"/>
              <a:gd name="connsiteX262" fmla="*/ 1704032 w 3624059"/>
              <a:gd name="connsiteY262" fmla="*/ 326069 h 4242217"/>
              <a:gd name="connsiteX263" fmla="*/ 1337692 w 3624059"/>
              <a:gd name="connsiteY263" fmla="*/ 351010 h 4242217"/>
              <a:gd name="connsiteX264" fmla="*/ 192878 w 3624059"/>
              <a:gd name="connsiteY264" fmla="*/ 370963 h 4242217"/>
              <a:gd name="connsiteX265" fmla="*/ 33241 w 3624059"/>
              <a:gd name="connsiteY265" fmla="*/ 377198 h 4242217"/>
              <a:gd name="connsiteX266" fmla="*/ 0 w 3624059"/>
              <a:gd name="connsiteY266" fmla="*/ 380124 h 4242217"/>
              <a:gd name="connsiteX267" fmla="*/ 0 w 3624059"/>
              <a:gd name="connsiteY267" fmla="*/ 243084 h 4242217"/>
              <a:gd name="connsiteX268" fmla="*/ 50413 w 3624059"/>
              <a:gd name="connsiteY268" fmla="*/ 236283 h 4242217"/>
              <a:gd name="connsiteX269" fmla="*/ 1327516 w 3624059"/>
              <a:gd name="connsiteY269" fmla="*/ 176425 h 4242217"/>
              <a:gd name="connsiteX270" fmla="*/ 1518318 w 3624059"/>
              <a:gd name="connsiteY270" fmla="*/ 174555 h 4242217"/>
              <a:gd name="connsiteX271" fmla="*/ 3624059 w 3624059"/>
              <a:gd name="connsiteY271" fmla="*/ 141797 h 4242217"/>
              <a:gd name="connsiteX272" fmla="*/ 3624059 w 3624059"/>
              <a:gd name="connsiteY272" fmla="*/ 326407 h 4242217"/>
              <a:gd name="connsiteX273" fmla="*/ 2818317 w 3624059"/>
              <a:gd name="connsiteY273" fmla="*/ 337916 h 4242217"/>
              <a:gd name="connsiteX274" fmla="*/ 1988963 w 3624059"/>
              <a:gd name="connsiteY274" fmla="*/ 346022 h 4242217"/>
              <a:gd name="connsiteX275" fmla="*/ 1851586 w 3624059"/>
              <a:gd name="connsiteY275" fmla="*/ 326069 h 4242217"/>
              <a:gd name="connsiteX276" fmla="*/ 2004228 w 3624059"/>
              <a:gd name="connsiteY276" fmla="*/ 176425 h 4242217"/>
              <a:gd name="connsiteX277" fmla="*/ 2126341 w 3624059"/>
              <a:gd name="connsiteY277" fmla="*/ 166449 h 4242217"/>
              <a:gd name="connsiteX278" fmla="*/ 3586614 w 3624059"/>
              <a:gd name="connsiteY278" fmla="*/ 151484 h 4242217"/>
              <a:gd name="connsiteX279" fmla="*/ 1876182 w 3624059"/>
              <a:gd name="connsiteY279" fmla="*/ 0 h 4242217"/>
              <a:gd name="connsiteX280" fmla="*/ 3624059 w 3624059"/>
              <a:gd name="connsiteY280" fmla="*/ 0 h 4242217"/>
              <a:gd name="connsiteX281" fmla="*/ 3624059 w 3624059"/>
              <a:gd name="connsiteY281" fmla="*/ 87887 h 4242217"/>
              <a:gd name="connsiteX282" fmla="*/ 3591702 w 3624059"/>
              <a:gd name="connsiteY282" fmla="*/ 76663 h 4242217"/>
              <a:gd name="connsiteX283" fmla="*/ 2390920 w 3624059"/>
              <a:gd name="connsiteY283" fmla="*/ 106591 h 4242217"/>
              <a:gd name="connsiteX284" fmla="*/ 1866850 w 3624059"/>
              <a:gd name="connsiteY284" fmla="*/ 106591 h 4242217"/>
              <a:gd name="connsiteX285" fmla="*/ 1874482 w 3624059"/>
              <a:gd name="connsiteY285" fmla="*/ 18052 h 4242217"/>
              <a:gd name="connsiteX286" fmla="*/ 0 w 3624059"/>
              <a:gd name="connsiteY286" fmla="*/ 0 h 4242217"/>
              <a:gd name="connsiteX287" fmla="*/ 1773185 w 3624059"/>
              <a:gd name="connsiteY287" fmla="*/ 0 h 4242217"/>
              <a:gd name="connsiteX288" fmla="*/ 1775265 w 3624059"/>
              <a:gd name="connsiteY288" fmla="*/ 11817 h 4242217"/>
              <a:gd name="connsiteX289" fmla="*/ 1668416 w 3624059"/>
              <a:gd name="connsiteY289" fmla="*/ 96615 h 4242217"/>
              <a:gd name="connsiteX290" fmla="*/ 1190138 w 3624059"/>
              <a:gd name="connsiteY290" fmla="*/ 111580 h 4242217"/>
              <a:gd name="connsiteX291" fmla="*/ 208143 w 3624059"/>
              <a:gd name="connsiteY291" fmla="*/ 156473 h 4242217"/>
              <a:gd name="connsiteX292" fmla="*/ 55501 w 3624059"/>
              <a:gd name="connsiteY292" fmla="*/ 162085 h 4242217"/>
              <a:gd name="connsiteX293" fmla="*/ 0 w 3624059"/>
              <a:gd name="connsiteY293" fmla="*/ 165485 h 424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Lst>
            <a:rect l="l" t="t" r="r" b="b"/>
            <a:pathLst>
              <a:path w="3624059" h="4242217">
                <a:moveTo>
                  <a:pt x="1019688" y="4206836"/>
                </a:moveTo>
                <a:cubicBezTo>
                  <a:pt x="1195226" y="4208083"/>
                  <a:pt x="1370764" y="4209330"/>
                  <a:pt x="1546302" y="4206836"/>
                </a:cubicBezTo>
                <a:cubicBezTo>
                  <a:pt x="1589551" y="4206836"/>
                  <a:pt x="1617535" y="4213071"/>
                  <a:pt x="1633435" y="4229283"/>
                </a:cubicBezTo>
                <a:lnTo>
                  <a:pt x="1639522" y="4242217"/>
                </a:lnTo>
                <a:lnTo>
                  <a:pt x="0" y="4242217"/>
                </a:lnTo>
                <a:lnTo>
                  <a:pt x="0" y="4228475"/>
                </a:lnTo>
                <a:lnTo>
                  <a:pt x="118466" y="4222424"/>
                </a:lnTo>
                <a:cubicBezTo>
                  <a:pt x="243759" y="4215565"/>
                  <a:pt x="368417" y="4209330"/>
                  <a:pt x="493074" y="4206836"/>
                </a:cubicBezTo>
                <a:cubicBezTo>
                  <a:pt x="668612" y="4204342"/>
                  <a:pt x="844150" y="4205589"/>
                  <a:pt x="1019688" y="4206836"/>
                </a:cubicBezTo>
                <a:close/>
                <a:moveTo>
                  <a:pt x="3624059" y="4122596"/>
                </a:moveTo>
                <a:lnTo>
                  <a:pt x="3624059" y="4242217"/>
                </a:lnTo>
                <a:lnTo>
                  <a:pt x="1729472" y="4242217"/>
                </a:lnTo>
                <a:lnTo>
                  <a:pt x="1729472" y="4196860"/>
                </a:lnTo>
                <a:cubicBezTo>
                  <a:pt x="2095813" y="4171919"/>
                  <a:pt x="2457065" y="4146978"/>
                  <a:pt x="2818317" y="4132014"/>
                </a:cubicBezTo>
                <a:cubicBezTo>
                  <a:pt x="2991311" y="4127026"/>
                  <a:pt x="3164305" y="4124532"/>
                  <a:pt x="3337299" y="4123285"/>
                </a:cubicBezTo>
                <a:close/>
                <a:moveTo>
                  <a:pt x="1668416" y="3907548"/>
                </a:moveTo>
                <a:cubicBezTo>
                  <a:pt x="1668416" y="3942465"/>
                  <a:pt x="1668416" y="3972394"/>
                  <a:pt x="1668416" y="4002323"/>
                </a:cubicBezTo>
                <a:cubicBezTo>
                  <a:pt x="1673504" y="4107073"/>
                  <a:pt x="1617535" y="4156955"/>
                  <a:pt x="1510686" y="4156955"/>
                </a:cubicBezTo>
                <a:cubicBezTo>
                  <a:pt x="1398749" y="4156955"/>
                  <a:pt x="1286811" y="4166931"/>
                  <a:pt x="1174874" y="4166931"/>
                </a:cubicBezTo>
                <a:cubicBezTo>
                  <a:pt x="828886" y="4169425"/>
                  <a:pt x="484170" y="4170672"/>
                  <a:pt x="139454" y="4172543"/>
                </a:cubicBezTo>
                <a:lnTo>
                  <a:pt x="0" y="4173802"/>
                </a:lnTo>
                <a:lnTo>
                  <a:pt x="0" y="3943409"/>
                </a:lnTo>
                <a:lnTo>
                  <a:pt x="325804" y="3943712"/>
                </a:lnTo>
                <a:cubicBezTo>
                  <a:pt x="772917" y="3938724"/>
                  <a:pt x="1220667" y="3927501"/>
                  <a:pt x="1668416" y="3907548"/>
                </a:cubicBezTo>
                <a:close/>
                <a:moveTo>
                  <a:pt x="3624059" y="3850991"/>
                </a:moveTo>
                <a:lnTo>
                  <a:pt x="3624059" y="4067621"/>
                </a:lnTo>
                <a:lnTo>
                  <a:pt x="2999580" y="4087121"/>
                </a:lnTo>
                <a:cubicBezTo>
                  <a:pt x="2680940" y="4097097"/>
                  <a:pt x="2362936" y="4107074"/>
                  <a:pt x="2044932" y="4117050"/>
                </a:cubicBezTo>
                <a:cubicBezTo>
                  <a:pt x="1943171" y="4122038"/>
                  <a:pt x="1836322" y="4132014"/>
                  <a:pt x="1729472" y="4137002"/>
                </a:cubicBezTo>
                <a:cubicBezTo>
                  <a:pt x="1734560" y="4052204"/>
                  <a:pt x="1739649" y="3982370"/>
                  <a:pt x="1749825" y="3897572"/>
                </a:cubicBezTo>
                <a:cubicBezTo>
                  <a:pt x="1856674" y="3897572"/>
                  <a:pt x="1968611" y="3897572"/>
                  <a:pt x="2075460" y="3897572"/>
                </a:cubicBezTo>
                <a:cubicBezTo>
                  <a:pt x="2502857" y="3882607"/>
                  <a:pt x="2935343" y="3857667"/>
                  <a:pt x="3367828" y="3852679"/>
                </a:cubicBezTo>
                <a:close/>
                <a:moveTo>
                  <a:pt x="1037496" y="3607013"/>
                </a:moveTo>
                <a:cubicBezTo>
                  <a:pt x="1185050" y="3607013"/>
                  <a:pt x="1332604" y="3608260"/>
                  <a:pt x="1480157" y="3608260"/>
                </a:cubicBezTo>
                <a:cubicBezTo>
                  <a:pt x="1683680" y="3608260"/>
                  <a:pt x="1688768" y="3618236"/>
                  <a:pt x="1673504" y="3817762"/>
                </a:cubicBezTo>
                <a:cubicBezTo>
                  <a:pt x="1673504" y="3822750"/>
                  <a:pt x="1668416" y="3832726"/>
                  <a:pt x="1663328" y="3842702"/>
                </a:cubicBezTo>
                <a:cubicBezTo>
                  <a:pt x="1632799" y="3847691"/>
                  <a:pt x="1602271" y="3857667"/>
                  <a:pt x="1571743" y="3857667"/>
                </a:cubicBezTo>
                <a:cubicBezTo>
                  <a:pt x="1123993" y="3872631"/>
                  <a:pt x="676244" y="3892584"/>
                  <a:pt x="228495" y="3892584"/>
                </a:cubicBezTo>
                <a:lnTo>
                  <a:pt x="0" y="3887800"/>
                </a:lnTo>
                <a:lnTo>
                  <a:pt x="0" y="3645448"/>
                </a:lnTo>
                <a:lnTo>
                  <a:pt x="164894" y="3634448"/>
                </a:lnTo>
                <a:cubicBezTo>
                  <a:pt x="308632" y="3625719"/>
                  <a:pt x="452369" y="3618237"/>
                  <a:pt x="594835" y="3613248"/>
                </a:cubicBezTo>
                <a:cubicBezTo>
                  <a:pt x="742389" y="3608260"/>
                  <a:pt x="889943" y="3607013"/>
                  <a:pt x="1037496" y="3607013"/>
                </a:cubicBezTo>
                <a:close/>
                <a:moveTo>
                  <a:pt x="3479765" y="3533438"/>
                </a:moveTo>
                <a:lnTo>
                  <a:pt x="3624059" y="3538222"/>
                </a:lnTo>
                <a:lnTo>
                  <a:pt x="3624059" y="3804141"/>
                </a:lnTo>
                <a:lnTo>
                  <a:pt x="1826146" y="3837714"/>
                </a:lnTo>
                <a:cubicBezTo>
                  <a:pt x="1800705" y="3837714"/>
                  <a:pt x="1775265" y="3837714"/>
                  <a:pt x="1749825" y="3832726"/>
                </a:cubicBezTo>
                <a:cubicBezTo>
                  <a:pt x="1749825" y="3762892"/>
                  <a:pt x="1749825" y="3698047"/>
                  <a:pt x="1749825" y="3653153"/>
                </a:cubicBezTo>
                <a:cubicBezTo>
                  <a:pt x="2197574" y="3623225"/>
                  <a:pt x="2635147" y="3593296"/>
                  <a:pt x="3072720" y="3563367"/>
                </a:cubicBezTo>
                <a:cubicBezTo>
                  <a:pt x="3205010" y="3553391"/>
                  <a:pt x="3342387" y="3533438"/>
                  <a:pt x="3479765" y="3533438"/>
                </a:cubicBezTo>
                <a:close/>
                <a:moveTo>
                  <a:pt x="1417193" y="3401876"/>
                </a:moveTo>
                <a:cubicBezTo>
                  <a:pt x="1501782" y="3402500"/>
                  <a:pt x="1587007" y="3403747"/>
                  <a:pt x="1673504" y="3403747"/>
                </a:cubicBezTo>
                <a:cubicBezTo>
                  <a:pt x="1668416" y="3468592"/>
                  <a:pt x="1663328" y="3513486"/>
                  <a:pt x="1663328" y="3558379"/>
                </a:cubicBezTo>
                <a:cubicBezTo>
                  <a:pt x="1632799" y="3558379"/>
                  <a:pt x="1612447" y="3563367"/>
                  <a:pt x="1592095" y="3563367"/>
                </a:cubicBezTo>
                <a:cubicBezTo>
                  <a:pt x="1207947" y="3568355"/>
                  <a:pt x="825070" y="3574590"/>
                  <a:pt x="442193" y="3580825"/>
                </a:cubicBezTo>
                <a:lnTo>
                  <a:pt x="0" y="3587539"/>
                </a:lnTo>
                <a:lnTo>
                  <a:pt x="0" y="3449325"/>
                </a:lnTo>
                <a:lnTo>
                  <a:pt x="14796" y="3448640"/>
                </a:lnTo>
                <a:cubicBezTo>
                  <a:pt x="401489" y="3433676"/>
                  <a:pt x="783093" y="3413723"/>
                  <a:pt x="1164698" y="3403747"/>
                </a:cubicBezTo>
                <a:cubicBezTo>
                  <a:pt x="1248651" y="3401253"/>
                  <a:pt x="1332604" y="3401253"/>
                  <a:pt x="1417193" y="3401876"/>
                </a:cubicBezTo>
                <a:close/>
                <a:moveTo>
                  <a:pt x="3624059" y="3333594"/>
                </a:moveTo>
                <a:lnTo>
                  <a:pt x="3624059" y="3484091"/>
                </a:lnTo>
                <a:lnTo>
                  <a:pt x="3378004" y="3492910"/>
                </a:lnTo>
                <a:cubicBezTo>
                  <a:pt x="3198650" y="3502262"/>
                  <a:pt x="3019296" y="3513486"/>
                  <a:pt x="2838669" y="3523462"/>
                </a:cubicBezTo>
                <a:cubicBezTo>
                  <a:pt x="2523210" y="3538426"/>
                  <a:pt x="2202662" y="3553391"/>
                  <a:pt x="1887202" y="3568355"/>
                </a:cubicBezTo>
                <a:cubicBezTo>
                  <a:pt x="1841410" y="3568355"/>
                  <a:pt x="1795617" y="3563367"/>
                  <a:pt x="1749825" y="3558379"/>
                </a:cubicBezTo>
                <a:cubicBezTo>
                  <a:pt x="1729472" y="3418711"/>
                  <a:pt x="1734560" y="3413723"/>
                  <a:pt x="1866850" y="3413723"/>
                </a:cubicBezTo>
                <a:cubicBezTo>
                  <a:pt x="2029668" y="3408735"/>
                  <a:pt x="2197574" y="3413723"/>
                  <a:pt x="2360392" y="3403747"/>
                </a:cubicBezTo>
                <a:cubicBezTo>
                  <a:pt x="2686028" y="3383794"/>
                  <a:pt x="3011663" y="3338901"/>
                  <a:pt x="3332211" y="3333913"/>
                </a:cubicBezTo>
                <a:close/>
                <a:moveTo>
                  <a:pt x="1363351" y="3144257"/>
                </a:moveTo>
                <a:cubicBezTo>
                  <a:pt x="1464973" y="3145533"/>
                  <a:pt x="1566655" y="3148729"/>
                  <a:pt x="1668416" y="3154340"/>
                </a:cubicBezTo>
                <a:cubicBezTo>
                  <a:pt x="1668416" y="3224174"/>
                  <a:pt x="1668416" y="3284032"/>
                  <a:pt x="1668416" y="3363842"/>
                </a:cubicBezTo>
                <a:cubicBezTo>
                  <a:pt x="1276635" y="3363842"/>
                  <a:pt x="895031" y="3358854"/>
                  <a:pt x="513426" y="3363842"/>
                </a:cubicBezTo>
                <a:lnTo>
                  <a:pt x="0" y="3377034"/>
                </a:lnTo>
                <a:lnTo>
                  <a:pt x="0" y="3197607"/>
                </a:lnTo>
                <a:lnTo>
                  <a:pt x="449825" y="3171175"/>
                </a:lnTo>
                <a:cubicBezTo>
                  <a:pt x="754155" y="3153872"/>
                  <a:pt x="1058485" y="3140428"/>
                  <a:pt x="1363351" y="3144257"/>
                </a:cubicBezTo>
                <a:close/>
                <a:moveTo>
                  <a:pt x="3624059" y="3068455"/>
                </a:moveTo>
                <a:lnTo>
                  <a:pt x="3624059" y="3264269"/>
                </a:lnTo>
                <a:lnTo>
                  <a:pt x="3600288" y="3264001"/>
                </a:lnTo>
                <a:cubicBezTo>
                  <a:pt x="3151903" y="3265638"/>
                  <a:pt x="2706380" y="3289020"/>
                  <a:pt x="2263719" y="3348877"/>
                </a:cubicBezTo>
                <a:cubicBezTo>
                  <a:pt x="2095813" y="3373818"/>
                  <a:pt x="1922819" y="3353865"/>
                  <a:pt x="1749825" y="3353865"/>
                </a:cubicBezTo>
                <a:cubicBezTo>
                  <a:pt x="1749825" y="3284032"/>
                  <a:pt x="1749825" y="3219186"/>
                  <a:pt x="1749825" y="3154340"/>
                </a:cubicBezTo>
                <a:cubicBezTo>
                  <a:pt x="2215382" y="3141870"/>
                  <a:pt x="2677124" y="3105706"/>
                  <a:pt x="3138229" y="3082636"/>
                </a:cubicBezTo>
                <a:close/>
                <a:moveTo>
                  <a:pt x="1559341" y="2853805"/>
                </a:moveTo>
                <a:cubicBezTo>
                  <a:pt x="1699580" y="2853260"/>
                  <a:pt x="1699580" y="2875628"/>
                  <a:pt x="1668416" y="3054578"/>
                </a:cubicBezTo>
                <a:cubicBezTo>
                  <a:pt x="1668416" y="3059566"/>
                  <a:pt x="1663328" y="3064554"/>
                  <a:pt x="1658240" y="3074530"/>
                </a:cubicBezTo>
                <a:cubicBezTo>
                  <a:pt x="1632799" y="3074530"/>
                  <a:pt x="1607359" y="3079518"/>
                  <a:pt x="1576831" y="3079518"/>
                </a:cubicBezTo>
                <a:cubicBezTo>
                  <a:pt x="1225754" y="3089494"/>
                  <a:pt x="874678" y="3094483"/>
                  <a:pt x="523602" y="3104459"/>
                </a:cubicBezTo>
                <a:lnTo>
                  <a:pt x="0" y="3120367"/>
                </a:lnTo>
                <a:lnTo>
                  <a:pt x="0" y="2895265"/>
                </a:lnTo>
                <a:lnTo>
                  <a:pt x="1490334" y="2855052"/>
                </a:lnTo>
                <a:cubicBezTo>
                  <a:pt x="1516410" y="2854429"/>
                  <a:pt x="1539306" y="2853883"/>
                  <a:pt x="1559341" y="2853805"/>
                </a:cubicBezTo>
                <a:close/>
                <a:moveTo>
                  <a:pt x="3624059" y="2832565"/>
                </a:moveTo>
                <a:lnTo>
                  <a:pt x="3624059" y="3005092"/>
                </a:lnTo>
                <a:lnTo>
                  <a:pt x="3271155" y="3009684"/>
                </a:lnTo>
                <a:cubicBezTo>
                  <a:pt x="2828493" y="3024649"/>
                  <a:pt x="2385832" y="3064554"/>
                  <a:pt x="1943171" y="3089494"/>
                </a:cubicBezTo>
                <a:cubicBezTo>
                  <a:pt x="1724384" y="3099471"/>
                  <a:pt x="1729472" y="3134388"/>
                  <a:pt x="1749825" y="2870017"/>
                </a:cubicBezTo>
                <a:cubicBezTo>
                  <a:pt x="1749825" y="2865028"/>
                  <a:pt x="1754913" y="2860040"/>
                  <a:pt x="1765089" y="2845076"/>
                </a:cubicBezTo>
                <a:cubicBezTo>
                  <a:pt x="1800705" y="2845076"/>
                  <a:pt x="1836322" y="2845076"/>
                  <a:pt x="1877026" y="2845076"/>
                </a:cubicBezTo>
                <a:cubicBezTo>
                  <a:pt x="2258631" y="2845076"/>
                  <a:pt x="2640235" y="2850064"/>
                  <a:pt x="3016752" y="2850064"/>
                </a:cubicBezTo>
                <a:cubicBezTo>
                  <a:pt x="3133777" y="2850064"/>
                  <a:pt x="3251120" y="2846635"/>
                  <a:pt x="3368623" y="2842270"/>
                </a:cubicBezTo>
                <a:close/>
                <a:moveTo>
                  <a:pt x="1561566" y="2605646"/>
                </a:moveTo>
                <a:cubicBezTo>
                  <a:pt x="1688768" y="2605646"/>
                  <a:pt x="1688768" y="2610634"/>
                  <a:pt x="1678592" y="2730349"/>
                </a:cubicBezTo>
                <a:cubicBezTo>
                  <a:pt x="1673504" y="2750301"/>
                  <a:pt x="1668416" y="2770254"/>
                  <a:pt x="1668416" y="2785218"/>
                </a:cubicBezTo>
                <a:cubicBezTo>
                  <a:pt x="1653152" y="2790206"/>
                  <a:pt x="1642975" y="2795195"/>
                  <a:pt x="1632799" y="2795195"/>
                </a:cubicBezTo>
                <a:cubicBezTo>
                  <a:pt x="1266459" y="2802677"/>
                  <a:pt x="900119" y="2810159"/>
                  <a:pt x="534415" y="2817641"/>
                </a:cubicBezTo>
                <a:lnTo>
                  <a:pt x="0" y="2828601"/>
                </a:lnTo>
                <a:lnTo>
                  <a:pt x="0" y="2635972"/>
                </a:lnTo>
                <a:lnTo>
                  <a:pt x="274287" y="2625598"/>
                </a:lnTo>
                <a:cubicBezTo>
                  <a:pt x="701684" y="2615622"/>
                  <a:pt x="1134169" y="2610634"/>
                  <a:pt x="1561566" y="2605646"/>
                </a:cubicBezTo>
                <a:close/>
                <a:moveTo>
                  <a:pt x="2558826" y="2560752"/>
                </a:moveTo>
                <a:cubicBezTo>
                  <a:pt x="2752173" y="2560752"/>
                  <a:pt x="2946791" y="2563246"/>
                  <a:pt x="3142045" y="2566364"/>
                </a:cubicBezTo>
                <a:lnTo>
                  <a:pt x="3624059" y="2574044"/>
                </a:lnTo>
                <a:lnTo>
                  <a:pt x="3624059" y="2757687"/>
                </a:lnTo>
                <a:lnTo>
                  <a:pt x="3181478" y="2770254"/>
                </a:lnTo>
                <a:cubicBezTo>
                  <a:pt x="2888278" y="2778983"/>
                  <a:pt x="2594443" y="2787713"/>
                  <a:pt x="2299335" y="2795195"/>
                </a:cubicBezTo>
                <a:cubicBezTo>
                  <a:pt x="2116165" y="2800183"/>
                  <a:pt x="1932995" y="2795195"/>
                  <a:pt x="1744737" y="2795195"/>
                </a:cubicBezTo>
                <a:cubicBezTo>
                  <a:pt x="1744737" y="2720373"/>
                  <a:pt x="1744737" y="2665503"/>
                  <a:pt x="1744737" y="2595669"/>
                </a:cubicBezTo>
                <a:cubicBezTo>
                  <a:pt x="2019492" y="2580705"/>
                  <a:pt x="2289159" y="2560752"/>
                  <a:pt x="2558826" y="2560752"/>
                </a:cubicBezTo>
                <a:close/>
                <a:moveTo>
                  <a:pt x="907751" y="2310099"/>
                </a:moveTo>
                <a:cubicBezTo>
                  <a:pt x="1093465" y="2310099"/>
                  <a:pt x="1279179" y="2311346"/>
                  <a:pt x="1464893" y="2311346"/>
                </a:cubicBezTo>
                <a:cubicBezTo>
                  <a:pt x="1541214" y="2311346"/>
                  <a:pt x="1612447" y="2311346"/>
                  <a:pt x="1683680" y="2311346"/>
                </a:cubicBezTo>
                <a:cubicBezTo>
                  <a:pt x="1688768" y="2351251"/>
                  <a:pt x="1688768" y="2366215"/>
                  <a:pt x="1688768" y="2386168"/>
                </a:cubicBezTo>
                <a:cubicBezTo>
                  <a:pt x="1693856" y="2540800"/>
                  <a:pt x="1693856" y="2545788"/>
                  <a:pt x="1541214" y="2545788"/>
                </a:cubicBezTo>
                <a:cubicBezTo>
                  <a:pt x="1190138" y="2550776"/>
                  <a:pt x="833974" y="2555764"/>
                  <a:pt x="482898" y="2560752"/>
                </a:cubicBezTo>
                <a:lnTo>
                  <a:pt x="0" y="2570035"/>
                </a:lnTo>
                <a:lnTo>
                  <a:pt x="0" y="2335542"/>
                </a:lnTo>
                <a:lnTo>
                  <a:pt x="350608" y="2316334"/>
                </a:lnTo>
                <a:cubicBezTo>
                  <a:pt x="536322" y="2311346"/>
                  <a:pt x="722037" y="2310099"/>
                  <a:pt x="907751" y="2310099"/>
                </a:cubicBezTo>
                <a:close/>
                <a:moveTo>
                  <a:pt x="3624059" y="2235896"/>
                </a:moveTo>
                <a:lnTo>
                  <a:pt x="3624059" y="2507868"/>
                </a:lnTo>
                <a:lnTo>
                  <a:pt x="3271155" y="2520847"/>
                </a:lnTo>
                <a:cubicBezTo>
                  <a:pt x="2833581" y="2525835"/>
                  <a:pt x="2396008" y="2525835"/>
                  <a:pt x="1958435" y="2525835"/>
                </a:cubicBezTo>
                <a:cubicBezTo>
                  <a:pt x="1892290" y="2525835"/>
                  <a:pt x="1821057" y="2525835"/>
                  <a:pt x="1739649" y="2525835"/>
                </a:cubicBezTo>
                <a:cubicBezTo>
                  <a:pt x="1744737" y="2446025"/>
                  <a:pt x="1749825" y="2381180"/>
                  <a:pt x="1754913" y="2316334"/>
                </a:cubicBezTo>
                <a:cubicBezTo>
                  <a:pt x="2202662" y="2296381"/>
                  <a:pt x="2647867" y="2277676"/>
                  <a:pt x="3091165" y="2258970"/>
                </a:cubicBezTo>
                <a:close/>
                <a:moveTo>
                  <a:pt x="1320520" y="2035128"/>
                </a:moveTo>
                <a:cubicBezTo>
                  <a:pt x="1441997" y="2035752"/>
                  <a:pt x="1564111" y="2036999"/>
                  <a:pt x="1688768" y="2036999"/>
                </a:cubicBezTo>
                <a:cubicBezTo>
                  <a:pt x="1693856" y="2051963"/>
                  <a:pt x="1693856" y="2076904"/>
                  <a:pt x="1693856" y="2101844"/>
                </a:cubicBezTo>
                <a:cubicBezTo>
                  <a:pt x="1698944" y="2251488"/>
                  <a:pt x="1698944" y="2256476"/>
                  <a:pt x="1546302" y="2256476"/>
                </a:cubicBezTo>
                <a:cubicBezTo>
                  <a:pt x="1103641" y="2256476"/>
                  <a:pt x="666068" y="2246500"/>
                  <a:pt x="223407" y="2251488"/>
                </a:cubicBezTo>
                <a:lnTo>
                  <a:pt x="0" y="2261684"/>
                </a:lnTo>
                <a:lnTo>
                  <a:pt x="0" y="2073071"/>
                </a:lnTo>
                <a:lnTo>
                  <a:pt x="432017" y="2055081"/>
                </a:lnTo>
                <a:cubicBezTo>
                  <a:pt x="606283" y="2048222"/>
                  <a:pt x="780549" y="2041987"/>
                  <a:pt x="956087" y="2036999"/>
                </a:cubicBezTo>
                <a:cubicBezTo>
                  <a:pt x="1078201" y="2034504"/>
                  <a:pt x="1199042" y="2034504"/>
                  <a:pt x="1320520" y="2035128"/>
                </a:cubicBezTo>
                <a:close/>
                <a:moveTo>
                  <a:pt x="3624059" y="1946721"/>
                </a:moveTo>
                <a:lnTo>
                  <a:pt x="3624059" y="2175879"/>
                </a:lnTo>
                <a:lnTo>
                  <a:pt x="3094345" y="2195372"/>
                </a:lnTo>
                <a:cubicBezTo>
                  <a:pt x="2652955" y="2212830"/>
                  <a:pt x="2210294" y="2231536"/>
                  <a:pt x="1765089" y="2251488"/>
                </a:cubicBezTo>
                <a:cubicBezTo>
                  <a:pt x="1775265" y="2161702"/>
                  <a:pt x="1780353" y="2086880"/>
                  <a:pt x="1785441" y="1992105"/>
                </a:cubicBezTo>
                <a:cubicBezTo>
                  <a:pt x="1932995" y="1992105"/>
                  <a:pt x="2065284" y="1997093"/>
                  <a:pt x="2202662" y="1992105"/>
                </a:cubicBezTo>
                <a:cubicBezTo>
                  <a:pt x="2459609" y="1984623"/>
                  <a:pt x="2717828" y="1977141"/>
                  <a:pt x="2976683" y="1969035"/>
                </a:cubicBezTo>
                <a:close/>
                <a:moveTo>
                  <a:pt x="1693856" y="1752675"/>
                </a:moveTo>
                <a:cubicBezTo>
                  <a:pt x="1693856" y="1792580"/>
                  <a:pt x="1688768" y="1822509"/>
                  <a:pt x="1693856" y="1852438"/>
                </a:cubicBezTo>
                <a:cubicBezTo>
                  <a:pt x="1709120" y="1937236"/>
                  <a:pt x="1678592" y="1972153"/>
                  <a:pt x="1587007" y="1967165"/>
                </a:cubicBezTo>
                <a:cubicBezTo>
                  <a:pt x="1485246" y="1962177"/>
                  <a:pt x="1378396" y="1972153"/>
                  <a:pt x="1271547" y="1972153"/>
                </a:cubicBezTo>
                <a:cubicBezTo>
                  <a:pt x="981528" y="1982129"/>
                  <a:pt x="691508" y="1990858"/>
                  <a:pt x="400853" y="1999588"/>
                </a:cubicBezTo>
                <a:lnTo>
                  <a:pt x="0" y="2012163"/>
                </a:lnTo>
                <a:lnTo>
                  <a:pt x="0" y="1806966"/>
                </a:lnTo>
                <a:lnTo>
                  <a:pt x="603103" y="1787592"/>
                </a:lnTo>
                <a:cubicBezTo>
                  <a:pt x="966264" y="1776369"/>
                  <a:pt x="1330060" y="1765145"/>
                  <a:pt x="1693856" y="1752675"/>
                </a:cubicBezTo>
                <a:close/>
                <a:moveTo>
                  <a:pt x="3357652" y="1657901"/>
                </a:moveTo>
                <a:lnTo>
                  <a:pt x="3624059" y="1659458"/>
                </a:lnTo>
                <a:lnTo>
                  <a:pt x="3624059" y="1869612"/>
                </a:lnTo>
                <a:lnTo>
                  <a:pt x="3027564" y="1892343"/>
                </a:lnTo>
                <a:cubicBezTo>
                  <a:pt x="2613523" y="1907307"/>
                  <a:pt x="2200118" y="1922271"/>
                  <a:pt x="1785441" y="1947212"/>
                </a:cubicBezTo>
                <a:cubicBezTo>
                  <a:pt x="1785441" y="1912295"/>
                  <a:pt x="1785441" y="1882366"/>
                  <a:pt x="1775265" y="1857426"/>
                </a:cubicBezTo>
                <a:cubicBezTo>
                  <a:pt x="1744737" y="1772628"/>
                  <a:pt x="1785441" y="1747687"/>
                  <a:pt x="1866850" y="1747687"/>
                </a:cubicBezTo>
                <a:cubicBezTo>
                  <a:pt x="1927907" y="1747687"/>
                  <a:pt x="1983875" y="1737711"/>
                  <a:pt x="2039844" y="1737711"/>
                </a:cubicBezTo>
                <a:cubicBezTo>
                  <a:pt x="2482505" y="1707782"/>
                  <a:pt x="2920078" y="1672865"/>
                  <a:pt x="3357652" y="1657901"/>
                </a:cubicBezTo>
                <a:close/>
                <a:moveTo>
                  <a:pt x="0" y="1548162"/>
                </a:moveTo>
                <a:lnTo>
                  <a:pt x="617095" y="1548162"/>
                </a:lnTo>
                <a:cubicBezTo>
                  <a:pt x="980256" y="1548162"/>
                  <a:pt x="1342780" y="1548162"/>
                  <a:pt x="1704032" y="1548162"/>
                </a:cubicBezTo>
                <a:cubicBezTo>
                  <a:pt x="1704032" y="1593055"/>
                  <a:pt x="1704032" y="1637948"/>
                  <a:pt x="1704032" y="1687829"/>
                </a:cubicBezTo>
                <a:cubicBezTo>
                  <a:pt x="1571743" y="1692817"/>
                  <a:pt x="1439453" y="1702794"/>
                  <a:pt x="1312251" y="1707782"/>
                </a:cubicBezTo>
                <a:cubicBezTo>
                  <a:pt x="1022232" y="1715264"/>
                  <a:pt x="732213" y="1721499"/>
                  <a:pt x="442829" y="1728358"/>
                </a:cubicBezTo>
                <a:lnTo>
                  <a:pt x="0" y="1740798"/>
                </a:lnTo>
                <a:close/>
                <a:moveTo>
                  <a:pt x="3624059" y="1454677"/>
                </a:moveTo>
                <a:lnTo>
                  <a:pt x="3624059" y="1598608"/>
                </a:lnTo>
                <a:lnTo>
                  <a:pt x="3026292" y="1620489"/>
                </a:lnTo>
                <a:cubicBezTo>
                  <a:pt x="2617339" y="1642936"/>
                  <a:pt x="2207750" y="1675359"/>
                  <a:pt x="1795617" y="1687829"/>
                </a:cubicBezTo>
                <a:cubicBezTo>
                  <a:pt x="1795617" y="1632960"/>
                  <a:pt x="1795617" y="1588067"/>
                  <a:pt x="1795617" y="1538185"/>
                </a:cubicBezTo>
                <a:cubicBezTo>
                  <a:pt x="2197574" y="1520727"/>
                  <a:pt x="2598259" y="1502021"/>
                  <a:pt x="2998308" y="1483316"/>
                </a:cubicBezTo>
                <a:close/>
                <a:moveTo>
                  <a:pt x="1724384" y="1283791"/>
                </a:moveTo>
                <a:cubicBezTo>
                  <a:pt x="1734560" y="1463363"/>
                  <a:pt x="1724384" y="1478328"/>
                  <a:pt x="1566654" y="1478328"/>
                </a:cubicBezTo>
                <a:cubicBezTo>
                  <a:pt x="1531038" y="1478328"/>
                  <a:pt x="1495422" y="1473340"/>
                  <a:pt x="1464893" y="1473340"/>
                </a:cubicBezTo>
                <a:cubicBezTo>
                  <a:pt x="1042584" y="1473340"/>
                  <a:pt x="625363" y="1478328"/>
                  <a:pt x="203055" y="1478328"/>
                </a:cubicBezTo>
                <a:lnTo>
                  <a:pt x="0" y="1481723"/>
                </a:lnTo>
                <a:lnTo>
                  <a:pt x="0" y="1294640"/>
                </a:lnTo>
                <a:lnTo>
                  <a:pt x="82293" y="1299223"/>
                </a:lnTo>
                <a:cubicBezTo>
                  <a:pt x="628225" y="1330554"/>
                  <a:pt x="1174874" y="1354872"/>
                  <a:pt x="1724384" y="1283791"/>
                </a:cubicBezTo>
                <a:close/>
                <a:moveTo>
                  <a:pt x="3624059" y="1217980"/>
                </a:moveTo>
                <a:lnTo>
                  <a:pt x="3624059" y="1378588"/>
                </a:lnTo>
                <a:lnTo>
                  <a:pt x="3611180" y="1379423"/>
                </a:lnTo>
                <a:cubicBezTo>
                  <a:pt x="3545592" y="1384489"/>
                  <a:pt x="3479765" y="1389789"/>
                  <a:pt x="3413620" y="1393530"/>
                </a:cubicBezTo>
                <a:cubicBezTo>
                  <a:pt x="3143953" y="1408494"/>
                  <a:pt x="2874286" y="1433435"/>
                  <a:pt x="2604619" y="1438423"/>
                </a:cubicBezTo>
                <a:cubicBezTo>
                  <a:pt x="2340040" y="1448399"/>
                  <a:pt x="2070372" y="1443411"/>
                  <a:pt x="1800705" y="1443411"/>
                </a:cubicBezTo>
                <a:cubicBezTo>
                  <a:pt x="1815969" y="1393530"/>
                  <a:pt x="1749825" y="1298755"/>
                  <a:pt x="1856674" y="1293767"/>
                </a:cubicBezTo>
                <a:cubicBezTo>
                  <a:pt x="2217926" y="1263838"/>
                  <a:pt x="2574090" y="1243886"/>
                  <a:pt x="2935343" y="1228921"/>
                </a:cubicBezTo>
                <a:cubicBezTo>
                  <a:pt x="3113425" y="1223933"/>
                  <a:pt x="3292779" y="1221439"/>
                  <a:pt x="3472133" y="1219569"/>
                </a:cubicBezTo>
                <a:close/>
                <a:moveTo>
                  <a:pt x="1576831" y="1014431"/>
                </a:moveTo>
                <a:cubicBezTo>
                  <a:pt x="1760001" y="1014431"/>
                  <a:pt x="1760001" y="1019419"/>
                  <a:pt x="1729472" y="1198992"/>
                </a:cubicBezTo>
                <a:cubicBezTo>
                  <a:pt x="1729472" y="1208969"/>
                  <a:pt x="1719296" y="1208969"/>
                  <a:pt x="1714208" y="1223933"/>
                </a:cubicBezTo>
                <a:cubicBezTo>
                  <a:pt x="1172330" y="1276308"/>
                  <a:pt x="627589" y="1252927"/>
                  <a:pt x="82134" y="1231649"/>
                </a:cubicBezTo>
                <a:lnTo>
                  <a:pt x="0" y="1228986"/>
                </a:lnTo>
                <a:lnTo>
                  <a:pt x="0" y="1032219"/>
                </a:lnTo>
                <a:lnTo>
                  <a:pt x="707408" y="1022537"/>
                </a:lnTo>
                <a:cubicBezTo>
                  <a:pt x="996792" y="1019420"/>
                  <a:pt x="1286811" y="1016925"/>
                  <a:pt x="1576831" y="1014431"/>
                </a:cubicBezTo>
                <a:close/>
                <a:moveTo>
                  <a:pt x="3624059" y="958219"/>
                </a:moveTo>
                <a:lnTo>
                  <a:pt x="3624059" y="1166175"/>
                </a:lnTo>
                <a:lnTo>
                  <a:pt x="3019932" y="1185899"/>
                </a:lnTo>
                <a:cubicBezTo>
                  <a:pt x="2797965" y="1192757"/>
                  <a:pt x="2576635" y="1198992"/>
                  <a:pt x="2355304" y="1203981"/>
                </a:cubicBezTo>
                <a:cubicBezTo>
                  <a:pt x="2182310" y="1208969"/>
                  <a:pt x="2004228" y="1203981"/>
                  <a:pt x="1831234" y="1203981"/>
                </a:cubicBezTo>
                <a:cubicBezTo>
                  <a:pt x="1805793" y="1019419"/>
                  <a:pt x="1815969" y="1004455"/>
                  <a:pt x="2004228" y="999467"/>
                </a:cubicBezTo>
                <a:cubicBezTo>
                  <a:pt x="2202662" y="994479"/>
                  <a:pt x="2396008" y="984503"/>
                  <a:pt x="2594443" y="979514"/>
                </a:cubicBezTo>
                <a:close/>
                <a:moveTo>
                  <a:pt x="1449629" y="740084"/>
                </a:moveTo>
                <a:cubicBezTo>
                  <a:pt x="1546302" y="740084"/>
                  <a:pt x="1648063" y="740084"/>
                  <a:pt x="1744737" y="740084"/>
                </a:cubicBezTo>
                <a:cubicBezTo>
                  <a:pt x="1744737" y="809918"/>
                  <a:pt x="1744737" y="874764"/>
                  <a:pt x="1744737" y="944598"/>
                </a:cubicBezTo>
                <a:cubicBezTo>
                  <a:pt x="1709120" y="944598"/>
                  <a:pt x="1688768" y="949586"/>
                  <a:pt x="1663328" y="949586"/>
                </a:cubicBezTo>
                <a:cubicBezTo>
                  <a:pt x="1139257" y="949586"/>
                  <a:pt x="615187" y="944598"/>
                  <a:pt x="86029" y="949586"/>
                </a:cubicBezTo>
                <a:lnTo>
                  <a:pt x="0" y="952474"/>
                </a:lnTo>
                <a:lnTo>
                  <a:pt x="0" y="777748"/>
                </a:lnTo>
                <a:lnTo>
                  <a:pt x="93661" y="776872"/>
                </a:lnTo>
                <a:cubicBezTo>
                  <a:pt x="204327" y="775001"/>
                  <a:pt x="314992" y="772507"/>
                  <a:pt x="426929" y="770013"/>
                </a:cubicBezTo>
                <a:cubicBezTo>
                  <a:pt x="767829" y="760037"/>
                  <a:pt x="1108729" y="750061"/>
                  <a:pt x="1449629" y="740084"/>
                </a:cubicBezTo>
                <a:close/>
                <a:moveTo>
                  <a:pt x="3624059" y="670670"/>
                </a:moveTo>
                <a:lnTo>
                  <a:pt x="3624059" y="895315"/>
                </a:lnTo>
                <a:lnTo>
                  <a:pt x="3522378" y="899081"/>
                </a:lnTo>
                <a:cubicBezTo>
                  <a:pt x="3437789" y="900952"/>
                  <a:pt x="3352564" y="902199"/>
                  <a:pt x="3266067" y="904693"/>
                </a:cubicBezTo>
                <a:cubicBezTo>
                  <a:pt x="2823405" y="919657"/>
                  <a:pt x="2380744" y="934621"/>
                  <a:pt x="1938083" y="949586"/>
                </a:cubicBezTo>
                <a:cubicBezTo>
                  <a:pt x="1902466" y="949586"/>
                  <a:pt x="1866850" y="949586"/>
                  <a:pt x="1815969" y="949586"/>
                </a:cubicBezTo>
                <a:cubicBezTo>
                  <a:pt x="1826146" y="864788"/>
                  <a:pt x="1831234" y="804930"/>
                  <a:pt x="1841410" y="735096"/>
                </a:cubicBezTo>
                <a:cubicBezTo>
                  <a:pt x="1892290" y="735096"/>
                  <a:pt x="1927907" y="735096"/>
                  <a:pt x="1963523" y="735096"/>
                </a:cubicBezTo>
                <a:cubicBezTo>
                  <a:pt x="2136517" y="730108"/>
                  <a:pt x="2309511" y="735096"/>
                  <a:pt x="2482505" y="725120"/>
                </a:cubicBezTo>
                <a:cubicBezTo>
                  <a:pt x="2741996" y="715144"/>
                  <a:pt x="2996399" y="685215"/>
                  <a:pt x="3255890" y="675238"/>
                </a:cubicBezTo>
                <a:cubicBezTo>
                  <a:pt x="3347476" y="670250"/>
                  <a:pt x="3440333" y="670250"/>
                  <a:pt x="3533190" y="670874"/>
                </a:cubicBezTo>
                <a:close/>
                <a:moveTo>
                  <a:pt x="1681136" y="415232"/>
                </a:moveTo>
                <a:cubicBezTo>
                  <a:pt x="1781307" y="410556"/>
                  <a:pt x="1784169" y="428326"/>
                  <a:pt x="1749825" y="645310"/>
                </a:cubicBezTo>
                <a:cubicBezTo>
                  <a:pt x="1749825" y="650298"/>
                  <a:pt x="1744737" y="655286"/>
                  <a:pt x="1744737" y="655286"/>
                </a:cubicBezTo>
                <a:cubicBezTo>
                  <a:pt x="1439453" y="670250"/>
                  <a:pt x="1139257" y="695191"/>
                  <a:pt x="839062" y="700179"/>
                </a:cubicBezTo>
                <a:cubicBezTo>
                  <a:pt x="658436" y="702673"/>
                  <a:pt x="479082" y="700179"/>
                  <a:pt x="299728" y="697062"/>
                </a:cubicBezTo>
                <a:lnTo>
                  <a:pt x="0" y="693250"/>
                </a:lnTo>
                <a:lnTo>
                  <a:pt x="0" y="457750"/>
                </a:lnTo>
                <a:lnTo>
                  <a:pt x="419297" y="443290"/>
                </a:lnTo>
                <a:cubicBezTo>
                  <a:pt x="588475" y="437055"/>
                  <a:pt x="757653" y="430820"/>
                  <a:pt x="925559" y="425832"/>
                </a:cubicBezTo>
                <a:cubicBezTo>
                  <a:pt x="1134169" y="420844"/>
                  <a:pt x="1342780" y="420844"/>
                  <a:pt x="1546302" y="420844"/>
                </a:cubicBezTo>
                <a:cubicBezTo>
                  <a:pt x="1603543" y="420844"/>
                  <a:pt x="1647746" y="416791"/>
                  <a:pt x="1681136" y="415232"/>
                </a:cubicBezTo>
                <a:close/>
                <a:moveTo>
                  <a:pt x="1846498" y="405879"/>
                </a:moveTo>
                <a:cubicBezTo>
                  <a:pt x="2174678" y="405879"/>
                  <a:pt x="2500314" y="405879"/>
                  <a:pt x="2825313" y="405879"/>
                </a:cubicBezTo>
                <a:lnTo>
                  <a:pt x="3624059" y="405879"/>
                </a:lnTo>
                <a:lnTo>
                  <a:pt x="3624059" y="603991"/>
                </a:lnTo>
                <a:lnTo>
                  <a:pt x="3528102" y="608522"/>
                </a:lnTo>
                <a:cubicBezTo>
                  <a:pt x="3435245" y="614134"/>
                  <a:pt x="3342388" y="620369"/>
                  <a:pt x="3250802" y="625357"/>
                </a:cubicBezTo>
                <a:cubicBezTo>
                  <a:pt x="2976047" y="640321"/>
                  <a:pt x="2701292" y="655286"/>
                  <a:pt x="2426537" y="665262"/>
                </a:cubicBezTo>
                <a:cubicBezTo>
                  <a:pt x="2233190" y="670250"/>
                  <a:pt x="2039844" y="665262"/>
                  <a:pt x="1846498" y="665262"/>
                </a:cubicBezTo>
                <a:cubicBezTo>
                  <a:pt x="1846498" y="575476"/>
                  <a:pt x="1846498" y="495666"/>
                  <a:pt x="1846498" y="405879"/>
                </a:cubicBezTo>
                <a:close/>
                <a:moveTo>
                  <a:pt x="1518318" y="174555"/>
                </a:moveTo>
                <a:cubicBezTo>
                  <a:pt x="1581919" y="175178"/>
                  <a:pt x="1645520" y="176425"/>
                  <a:pt x="1709120" y="176425"/>
                </a:cubicBezTo>
                <a:cubicBezTo>
                  <a:pt x="1770177" y="176425"/>
                  <a:pt x="1785441" y="211342"/>
                  <a:pt x="1770177" y="256236"/>
                </a:cubicBezTo>
                <a:cubicBezTo>
                  <a:pt x="1760001" y="286164"/>
                  <a:pt x="1729472" y="326069"/>
                  <a:pt x="1704032" y="326069"/>
                </a:cubicBezTo>
                <a:cubicBezTo>
                  <a:pt x="1581919" y="341034"/>
                  <a:pt x="1459805" y="346022"/>
                  <a:pt x="1337692" y="351010"/>
                </a:cubicBezTo>
                <a:cubicBezTo>
                  <a:pt x="956087" y="355998"/>
                  <a:pt x="574483" y="360986"/>
                  <a:pt x="192878" y="370963"/>
                </a:cubicBezTo>
                <a:cubicBezTo>
                  <a:pt x="139454" y="370963"/>
                  <a:pt x="86029" y="373457"/>
                  <a:pt x="33241" y="377198"/>
                </a:cubicBezTo>
                <a:lnTo>
                  <a:pt x="0" y="380124"/>
                </a:lnTo>
                <a:lnTo>
                  <a:pt x="0" y="243084"/>
                </a:lnTo>
                <a:lnTo>
                  <a:pt x="50413" y="236283"/>
                </a:lnTo>
                <a:cubicBezTo>
                  <a:pt x="477810" y="216330"/>
                  <a:pt x="900119" y="196378"/>
                  <a:pt x="1327516" y="176425"/>
                </a:cubicBezTo>
                <a:cubicBezTo>
                  <a:pt x="1391117" y="173931"/>
                  <a:pt x="1454717" y="173931"/>
                  <a:pt x="1518318" y="174555"/>
                </a:cubicBezTo>
                <a:close/>
                <a:moveTo>
                  <a:pt x="3624059" y="141797"/>
                </a:moveTo>
                <a:lnTo>
                  <a:pt x="3624059" y="326407"/>
                </a:lnTo>
                <a:lnTo>
                  <a:pt x="2818317" y="337916"/>
                </a:lnTo>
                <a:cubicBezTo>
                  <a:pt x="2542290" y="341034"/>
                  <a:pt x="2266263" y="343528"/>
                  <a:pt x="1988963" y="346022"/>
                </a:cubicBezTo>
                <a:cubicBezTo>
                  <a:pt x="1943171" y="346022"/>
                  <a:pt x="1897378" y="336045"/>
                  <a:pt x="1851586" y="326069"/>
                </a:cubicBezTo>
                <a:cubicBezTo>
                  <a:pt x="1871938" y="181414"/>
                  <a:pt x="1871938" y="181414"/>
                  <a:pt x="2004228" y="176425"/>
                </a:cubicBezTo>
                <a:cubicBezTo>
                  <a:pt x="2044932" y="176425"/>
                  <a:pt x="2085637" y="166449"/>
                  <a:pt x="2126341" y="166449"/>
                </a:cubicBezTo>
                <a:cubicBezTo>
                  <a:pt x="2614795" y="161461"/>
                  <a:pt x="3098160" y="161461"/>
                  <a:pt x="3586614" y="151484"/>
                </a:cubicBezTo>
                <a:close/>
                <a:moveTo>
                  <a:pt x="1876182" y="0"/>
                </a:moveTo>
                <a:lnTo>
                  <a:pt x="3624059" y="0"/>
                </a:lnTo>
                <a:lnTo>
                  <a:pt x="3624059" y="87887"/>
                </a:lnTo>
                <a:lnTo>
                  <a:pt x="3591702" y="76663"/>
                </a:lnTo>
                <a:cubicBezTo>
                  <a:pt x="3189746" y="86639"/>
                  <a:pt x="2787789" y="96615"/>
                  <a:pt x="2390920" y="106591"/>
                </a:cubicBezTo>
                <a:cubicBezTo>
                  <a:pt x="2217926" y="111580"/>
                  <a:pt x="2044932" y="106591"/>
                  <a:pt x="1866850" y="106591"/>
                </a:cubicBezTo>
                <a:cubicBezTo>
                  <a:pt x="1869394" y="74169"/>
                  <a:pt x="1871938" y="45487"/>
                  <a:pt x="1874482" y="18052"/>
                </a:cubicBezTo>
                <a:close/>
                <a:moveTo>
                  <a:pt x="0" y="0"/>
                </a:moveTo>
                <a:lnTo>
                  <a:pt x="1773185" y="0"/>
                </a:lnTo>
                <a:lnTo>
                  <a:pt x="1775265" y="11817"/>
                </a:lnTo>
                <a:cubicBezTo>
                  <a:pt x="1775265" y="96615"/>
                  <a:pt x="1724384" y="91627"/>
                  <a:pt x="1668416" y="96615"/>
                </a:cubicBezTo>
                <a:cubicBezTo>
                  <a:pt x="1510686" y="101603"/>
                  <a:pt x="1347868" y="106591"/>
                  <a:pt x="1190138" y="111580"/>
                </a:cubicBezTo>
                <a:cubicBezTo>
                  <a:pt x="864502" y="126544"/>
                  <a:pt x="533778" y="141508"/>
                  <a:pt x="208143" y="156473"/>
                </a:cubicBezTo>
                <a:cubicBezTo>
                  <a:pt x="157262" y="158967"/>
                  <a:pt x="106381" y="160214"/>
                  <a:pt x="55501" y="162085"/>
                </a:cubicBezTo>
                <a:lnTo>
                  <a:pt x="0" y="165485"/>
                </a:lnTo>
                <a:close/>
              </a:path>
            </a:pathLst>
          </a:cu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sp>
        <p:nvSpPr>
          <p:cNvPr id="2" name="Title 1">
            <a:extLst>
              <a:ext uri="{FF2B5EF4-FFF2-40B4-BE49-F238E27FC236}">
                <a16:creationId xmlns:a16="http://schemas.microsoft.com/office/drawing/2014/main" id="{5690DD54-EE50-4C27-9AB5-57D06A15DDD8}"/>
              </a:ext>
            </a:extLst>
          </p:cNvPr>
          <p:cNvSpPr>
            <a:spLocks noGrp="1"/>
          </p:cNvSpPr>
          <p:nvPr>
            <p:ph type="title"/>
          </p:nvPr>
        </p:nvSpPr>
        <p:spPr>
          <a:xfrm>
            <a:off x="838200" y="3643828"/>
            <a:ext cx="4578537" cy="2693472"/>
          </a:xfrm>
          <a:prstGeom prst="rect">
            <a:avLst/>
          </a:prstGeom>
        </p:spPr>
        <p:txBody>
          <a:bodyPr/>
          <a:lstStyle>
            <a:lvl1pPr>
              <a:defRPr sz="4800">
                <a:solidFill>
                  <a:schemeClr val="bg1"/>
                </a:solidFill>
              </a:defRPr>
            </a:lvl1pPr>
          </a:lstStyle>
          <a:p>
            <a:r>
              <a:rPr lang="en-US"/>
              <a:t>Click to edit Master title style</a:t>
            </a:r>
          </a:p>
        </p:txBody>
      </p:sp>
      <p:sp>
        <p:nvSpPr>
          <p:cNvPr id="11" name="Content Placeholder 10">
            <a:extLst>
              <a:ext uri="{FF2B5EF4-FFF2-40B4-BE49-F238E27FC236}">
                <a16:creationId xmlns:a16="http://schemas.microsoft.com/office/drawing/2014/main" id="{CF5706E4-1B53-42F2-9404-124C1E157846}"/>
              </a:ext>
            </a:extLst>
          </p:cNvPr>
          <p:cNvSpPr>
            <a:spLocks noGrp="1"/>
          </p:cNvSpPr>
          <p:nvPr>
            <p:ph sz="quarter" idx="10"/>
          </p:nvPr>
        </p:nvSpPr>
        <p:spPr>
          <a:xfrm>
            <a:off x="5854700" y="431800"/>
            <a:ext cx="6007100" cy="5994400"/>
          </a:xfrm>
          <a:prstGeom prst="rect">
            <a:avLst/>
          </a:prstGeom>
        </p:spPr>
        <p:txBody>
          <a:bodyPr/>
          <a:lstStyle>
            <a:lvl1pPr marL="0" indent="0">
              <a:buNone/>
              <a:defRPr>
                <a:solidFill>
                  <a:srgbClr val="080808"/>
                </a:solidFill>
                <a:latin typeface="+mn-lt"/>
              </a:defRPr>
            </a:lvl1pPr>
            <a:lvl2pPr>
              <a:defRPr>
                <a:solidFill>
                  <a:srgbClr val="080808"/>
                </a:solidFill>
                <a:latin typeface="+mn-lt"/>
              </a:defRPr>
            </a:lvl2pPr>
            <a:lvl3pPr>
              <a:defRPr>
                <a:solidFill>
                  <a:srgbClr val="080808"/>
                </a:solidFill>
                <a:latin typeface="+mn-lt"/>
              </a:defRPr>
            </a:lvl3pPr>
            <a:lvl4pPr>
              <a:defRPr>
                <a:solidFill>
                  <a:srgbClr val="080808"/>
                </a:solidFill>
                <a:latin typeface="+mn-lt"/>
              </a:defRPr>
            </a:lvl4pPr>
            <a:lvl5pPr>
              <a:defRPr>
                <a:solidFill>
                  <a:srgbClr val="080808"/>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a:extLst>
              <a:ext uri="{FF2B5EF4-FFF2-40B4-BE49-F238E27FC236}">
                <a16:creationId xmlns:a16="http://schemas.microsoft.com/office/drawing/2014/main" id="{3A9B1C69-6864-DD57-A451-0E615B1299A1}"/>
              </a:ext>
            </a:extLst>
          </p:cNvPr>
          <p:cNvSpPr>
            <a:spLocks noGrp="1"/>
          </p:cNvSpPr>
          <p:nvPr>
            <p:ph type="sldNum" sz="quarter" idx="11"/>
          </p:nvPr>
        </p:nvSpPr>
        <p:spPr>
          <a:xfrm>
            <a:off x="228398" y="6353021"/>
            <a:ext cx="1112520" cy="369570"/>
          </a:xfrm>
        </p:spPr>
        <p:txBody>
          <a:bodyPr/>
          <a:lstStyle>
            <a:lvl1pPr algn="l">
              <a:defRPr>
                <a:solidFill>
                  <a:schemeClr val="bg1"/>
                </a:solidFill>
              </a:defRPr>
            </a:lvl1pPr>
          </a:lstStyle>
          <a:p>
            <a:fld id="{2D276522-3524-4B3D-BDE3-A501F94C1AC4}" type="slidenum">
              <a:rPr lang="en-US" smtClean="0"/>
              <a:pPr/>
              <a:t>‹#›</a:t>
            </a:fld>
            <a:endParaRPr lang="en-US" dirty="0"/>
          </a:p>
        </p:txBody>
      </p:sp>
      <p:pic>
        <p:nvPicPr>
          <p:cNvPr id="6" name="Picture 5" descr="A picture containing logo&#10;&#10;Description automatically generated">
            <a:extLst>
              <a:ext uri="{FF2B5EF4-FFF2-40B4-BE49-F238E27FC236}">
                <a16:creationId xmlns:a16="http://schemas.microsoft.com/office/drawing/2014/main" id="{433FB4D9-9EFF-A96F-D887-38F1E6DB560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27360" y="5826523"/>
            <a:ext cx="1234440" cy="822960"/>
          </a:xfrm>
          <a:prstGeom prst="rect">
            <a:avLst/>
          </a:prstGeom>
        </p:spPr>
      </p:pic>
    </p:spTree>
    <p:custDataLst>
      <p:tags r:id="rId1"/>
    </p:custDataLst>
    <p:extLst>
      <p:ext uri="{BB962C8B-B14F-4D97-AF65-F5344CB8AC3E}">
        <p14:creationId xmlns:p14="http://schemas.microsoft.com/office/powerpoint/2010/main" val="5818164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26 slide">
    <p:spTree>
      <p:nvGrpSpPr>
        <p:cNvPr id="1" name=""/>
        <p:cNvGrpSpPr/>
        <p:nvPr/>
      </p:nvGrpSpPr>
      <p:grpSpPr>
        <a:xfrm>
          <a:off x="0" y="0"/>
          <a:ext cx="0" cy="0"/>
          <a:chOff x="0" y="0"/>
          <a:chExt cx="0" cy="0"/>
        </a:xfrm>
      </p:grpSpPr>
      <p:sp>
        <p:nvSpPr>
          <p:cNvPr id="3" name="Прямоугольник 1">
            <a:extLst>
              <a:ext uri="{FF2B5EF4-FFF2-40B4-BE49-F238E27FC236}">
                <a16:creationId xmlns:a16="http://schemas.microsoft.com/office/drawing/2014/main" id="{52116B53-38D2-4E98-B7E9-7FFD6BD7D391}"/>
              </a:ext>
            </a:extLst>
          </p:cNvPr>
          <p:cNvSpPr/>
          <p:nvPr userDrawn="1"/>
        </p:nvSpPr>
        <p:spPr>
          <a:xfrm>
            <a:off x="1" y="0"/>
            <a:ext cx="378561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itle 1">
            <a:extLst>
              <a:ext uri="{FF2B5EF4-FFF2-40B4-BE49-F238E27FC236}">
                <a16:creationId xmlns:a16="http://schemas.microsoft.com/office/drawing/2014/main" id="{5690DD54-EE50-4C27-9AB5-57D06A15DDD8}"/>
              </a:ext>
            </a:extLst>
          </p:cNvPr>
          <p:cNvSpPr>
            <a:spLocks noGrp="1"/>
          </p:cNvSpPr>
          <p:nvPr>
            <p:ph type="title"/>
          </p:nvPr>
        </p:nvSpPr>
        <p:spPr>
          <a:xfrm>
            <a:off x="330200" y="1403350"/>
            <a:ext cx="3168649" cy="4051300"/>
          </a:xfrm>
          <a:prstGeom prst="rect">
            <a:avLst/>
          </a:prstGeom>
        </p:spPr>
        <p:txBody>
          <a:bodyPr/>
          <a:lstStyle>
            <a:lvl1pPr>
              <a:defRPr sz="4800">
                <a:solidFill>
                  <a:schemeClr val="bg1"/>
                </a:solidFill>
              </a:defRPr>
            </a:lvl1pPr>
          </a:lstStyle>
          <a:p>
            <a:r>
              <a:rPr lang="en-US"/>
              <a:t>Click to edit Master title style</a:t>
            </a:r>
          </a:p>
        </p:txBody>
      </p:sp>
      <p:sp>
        <p:nvSpPr>
          <p:cNvPr id="11" name="Content Placeholder 10">
            <a:extLst>
              <a:ext uri="{FF2B5EF4-FFF2-40B4-BE49-F238E27FC236}">
                <a16:creationId xmlns:a16="http://schemas.microsoft.com/office/drawing/2014/main" id="{CF5706E4-1B53-42F2-9404-124C1E157846}"/>
              </a:ext>
            </a:extLst>
          </p:cNvPr>
          <p:cNvSpPr>
            <a:spLocks noGrp="1"/>
          </p:cNvSpPr>
          <p:nvPr>
            <p:ph sz="quarter" idx="10"/>
          </p:nvPr>
        </p:nvSpPr>
        <p:spPr>
          <a:xfrm>
            <a:off x="4197096" y="431800"/>
            <a:ext cx="7664704" cy="5994400"/>
          </a:xfrm>
          <a:prstGeom prst="rect">
            <a:avLst/>
          </a:prstGeom>
        </p:spPr>
        <p:txBody>
          <a:bodyPr/>
          <a:lstStyle>
            <a:lvl1pPr marL="0" indent="0">
              <a:buNone/>
              <a:defRPr>
                <a:solidFill>
                  <a:srgbClr val="080808"/>
                </a:solidFill>
                <a:latin typeface="+mn-lt"/>
              </a:defRPr>
            </a:lvl1pPr>
            <a:lvl2pPr>
              <a:defRPr>
                <a:solidFill>
                  <a:srgbClr val="080808"/>
                </a:solidFill>
                <a:latin typeface="+mn-lt"/>
              </a:defRPr>
            </a:lvl2pPr>
            <a:lvl3pPr>
              <a:defRPr>
                <a:solidFill>
                  <a:srgbClr val="080808"/>
                </a:solidFill>
                <a:latin typeface="+mn-lt"/>
              </a:defRPr>
            </a:lvl3pPr>
            <a:lvl4pPr>
              <a:defRPr>
                <a:solidFill>
                  <a:srgbClr val="080808"/>
                </a:solidFill>
                <a:latin typeface="+mn-lt"/>
              </a:defRPr>
            </a:lvl4pPr>
            <a:lvl5pPr>
              <a:defRPr>
                <a:solidFill>
                  <a:srgbClr val="080808"/>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44C2AD6A-AFDE-AEE5-A343-5A7094A49646}"/>
              </a:ext>
            </a:extLst>
          </p:cNvPr>
          <p:cNvSpPr>
            <a:spLocks noGrp="1"/>
          </p:cNvSpPr>
          <p:nvPr>
            <p:ph type="sldNum" sz="quarter" idx="11"/>
          </p:nvPr>
        </p:nvSpPr>
        <p:spPr>
          <a:xfrm>
            <a:off x="228398" y="6353021"/>
            <a:ext cx="1112520" cy="369570"/>
          </a:xfrm>
        </p:spPr>
        <p:txBody>
          <a:bodyPr/>
          <a:lstStyle>
            <a:lvl1pPr algn="l">
              <a:defRPr>
                <a:solidFill>
                  <a:schemeClr val="bg1"/>
                </a:solidFill>
              </a:defRPr>
            </a:lvl1pPr>
          </a:lstStyle>
          <a:p>
            <a:fld id="{2D276522-3524-4B3D-BDE3-A501F94C1AC4}" type="slidenum">
              <a:rPr lang="en-US" smtClean="0"/>
              <a:pPr/>
              <a:t>‹#›</a:t>
            </a:fld>
            <a:endParaRPr lang="en-US" dirty="0"/>
          </a:p>
        </p:txBody>
      </p:sp>
      <p:pic>
        <p:nvPicPr>
          <p:cNvPr id="5" name="Picture 4" descr="A picture containing logo&#10;&#10;Description automatically generated">
            <a:extLst>
              <a:ext uri="{FF2B5EF4-FFF2-40B4-BE49-F238E27FC236}">
                <a16:creationId xmlns:a16="http://schemas.microsoft.com/office/drawing/2014/main" id="{DA8BF8ED-C7F9-FA73-91A4-49AC4D70555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27360" y="5826523"/>
            <a:ext cx="1234440" cy="822960"/>
          </a:xfrm>
          <a:prstGeom prst="rect">
            <a:avLst/>
          </a:prstGeom>
        </p:spPr>
      </p:pic>
    </p:spTree>
    <p:custDataLst>
      <p:tags r:id="rId1"/>
    </p:custDataLst>
    <p:extLst>
      <p:ext uri="{BB962C8B-B14F-4D97-AF65-F5344CB8AC3E}">
        <p14:creationId xmlns:p14="http://schemas.microsoft.com/office/powerpoint/2010/main" val="28684874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26 slide">
    <p:spTree>
      <p:nvGrpSpPr>
        <p:cNvPr id="1" name=""/>
        <p:cNvGrpSpPr/>
        <p:nvPr/>
      </p:nvGrpSpPr>
      <p:grpSpPr>
        <a:xfrm>
          <a:off x="0" y="0"/>
          <a:ext cx="0" cy="0"/>
          <a:chOff x="0" y="0"/>
          <a:chExt cx="0" cy="0"/>
        </a:xfrm>
      </p:grpSpPr>
      <p:sp>
        <p:nvSpPr>
          <p:cNvPr id="3" name="Прямоугольник 1">
            <a:extLst>
              <a:ext uri="{FF2B5EF4-FFF2-40B4-BE49-F238E27FC236}">
                <a16:creationId xmlns:a16="http://schemas.microsoft.com/office/drawing/2014/main" id="{52116B53-38D2-4E98-B7E9-7FFD6BD7D391}"/>
              </a:ext>
            </a:extLst>
          </p:cNvPr>
          <p:cNvSpPr/>
          <p:nvPr userDrawn="1"/>
        </p:nvSpPr>
        <p:spPr>
          <a:xfrm>
            <a:off x="1" y="0"/>
            <a:ext cx="354753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олилиния: фигура 74">
            <a:extLst>
              <a:ext uri="{FF2B5EF4-FFF2-40B4-BE49-F238E27FC236}">
                <a16:creationId xmlns:a16="http://schemas.microsoft.com/office/drawing/2014/main" id="{82B6BEB0-A658-48F6-8762-46DB14F822F3}"/>
              </a:ext>
            </a:extLst>
          </p:cNvPr>
          <p:cNvSpPr/>
          <p:nvPr userDrawn="1"/>
        </p:nvSpPr>
        <p:spPr>
          <a:xfrm>
            <a:off x="3205515" y="3066017"/>
            <a:ext cx="684036" cy="3360183"/>
          </a:xfrm>
          <a:custGeom>
            <a:avLst/>
            <a:gdLst>
              <a:gd name="connsiteX0" fmla="*/ 1019688 w 3624059"/>
              <a:gd name="connsiteY0" fmla="*/ 4206836 h 4242217"/>
              <a:gd name="connsiteX1" fmla="*/ 1546302 w 3624059"/>
              <a:gd name="connsiteY1" fmla="*/ 4206836 h 4242217"/>
              <a:gd name="connsiteX2" fmla="*/ 1633435 w 3624059"/>
              <a:gd name="connsiteY2" fmla="*/ 4229283 h 4242217"/>
              <a:gd name="connsiteX3" fmla="*/ 1639522 w 3624059"/>
              <a:gd name="connsiteY3" fmla="*/ 4242217 h 4242217"/>
              <a:gd name="connsiteX4" fmla="*/ 0 w 3624059"/>
              <a:gd name="connsiteY4" fmla="*/ 4242217 h 4242217"/>
              <a:gd name="connsiteX5" fmla="*/ 0 w 3624059"/>
              <a:gd name="connsiteY5" fmla="*/ 4228475 h 4242217"/>
              <a:gd name="connsiteX6" fmla="*/ 118466 w 3624059"/>
              <a:gd name="connsiteY6" fmla="*/ 4222424 h 4242217"/>
              <a:gd name="connsiteX7" fmla="*/ 493074 w 3624059"/>
              <a:gd name="connsiteY7" fmla="*/ 4206836 h 4242217"/>
              <a:gd name="connsiteX8" fmla="*/ 1019688 w 3624059"/>
              <a:gd name="connsiteY8" fmla="*/ 4206836 h 4242217"/>
              <a:gd name="connsiteX9" fmla="*/ 3624059 w 3624059"/>
              <a:gd name="connsiteY9" fmla="*/ 4122596 h 4242217"/>
              <a:gd name="connsiteX10" fmla="*/ 3624059 w 3624059"/>
              <a:gd name="connsiteY10" fmla="*/ 4242217 h 4242217"/>
              <a:gd name="connsiteX11" fmla="*/ 1729472 w 3624059"/>
              <a:gd name="connsiteY11" fmla="*/ 4242217 h 4242217"/>
              <a:gd name="connsiteX12" fmla="*/ 1729472 w 3624059"/>
              <a:gd name="connsiteY12" fmla="*/ 4196860 h 4242217"/>
              <a:gd name="connsiteX13" fmla="*/ 2818317 w 3624059"/>
              <a:gd name="connsiteY13" fmla="*/ 4132014 h 4242217"/>
              <a:gd name="connsiteX14" fmla="*/ 3337299 w 3624059"/>
              <a:gd name="connsiteY14" fmla="*/ 4123285 h 4242217"/>
              <a:gd name="connsiteX15" fmla="*/ 1668416 w 3624059"/>
              <a:gd name="connsiteY15" fmla="*/ 3907548 h 4242217"/>
              <a:gd name="connsiteX16" fmla="*/ 1668416 w 3624059"/>
              <a:gd name="connsiteY16" fmla="*/ 4002323 h 4242217"/>
              <a:gd name="connsiteX17" fmla="*/ 1510686 w 3624059"/>
              <a:gd name="connsiteY17" fmla="*/ 4156955 h 4242217"/>
              <a:gd name="connsiteX18" fmla="*/ 1174874 w 3624059"/>
              <a:gd name="connsiteY18" fmla="*/ 4166931 h 4242217"/>
              <a:gd name="connsiteX19" fmla="*/ 139454 w 3624059"/>
              <a:gd name="connsiteY19" fmla="*/ 4172543 h 4242217"/>
              <a:gd name="connsiteX20" fmla="*/ 0 w 3624059"/>
              <a:gd name="connsiteY20" fmla="*/ 4173802 h 4242217"/>
              <a:gd name="connsiteX21" fmla="*/ 0 w 3624059"/>
              <a:gd name="connsiteY21" fmla="*/ 3943409 h 4242217"/>
              <a:gd name="connsiteX22" fmla="*/ 325804 w 3624059"/>
              <a:gd name="connsiteY22" fmla="*/ 3943712 h 4242217"/>
              <a:gd name="connsiteX23" fmla="*/ 1668416 w 3624059"/>
              <a:gd name="connsiteY23" fmla="*/ 3907548 h 4242217"/>
              <a:gd name="connsiteX24" fmla="*/ 3624059 w 3624059"/>
              <a:gd name="connsiteY24" fmla="*/ 3850991 h 4242217"/>
              <a:gd name="connsiteX25" fmla="*/ 3624059 w 3624059"/>
              <a:gd name="connsiteY25" fmla="*/ 4067621 h 4242217"/>
              <a:gd name="connsiteX26" fmla="*/ 2999580 w 3624059"/>
              <a:gd name="connsiteY26" fmla="*/ 4087121 h 4242217"/>
              <a:gd name="connsiteX27" fmla="*/ 2044932 w 3624059"/>
              <a:gd name="connsiteY27" fmla="*/ 4117050 h 4242217"/>
              <a:gd name="connsiteX28" fmla="*/ 1729472 w 3624059"/>
              <a:gd name="connsiteY28" fmla="*/ 4137002 h 4242217"/>
              <a:gd name="connsiteX29" fmla="*/ 1749825 w 3624059"/>
              <a:gd name="connsiteY29" fmla="*/ 3897572 h 4242217"/>
              <a:gd name="connsiteX30" fmla="*/ 2075460 w 3624059"/>
              <a:gd name="connsiteY30" fmla="*/ 3897572 h 4242217"/>
              <a:gd name="connsiteX31" fmla="*/ 3367828 w 3624059"/>
              <a:gd name="connsiteY31" fmla="*/ 3852679 h 4242217"/>
              <a:gd name="connsiteX32" fmla="*/ 1037496 w 3624059"/>
              <a:gd name="connsiteY32" fmla="*/ 3607013 h 4242217"/>
              <a:gd name="connsiteX33" fmla="*/ 1480157 w 3624059"/>
              <a:gd name="connsiteY33" fmla="*/ 3608260 h 4242217"/>
              <a:gd name="connsiteX34" fmla="*/ 1673504 w 3624059"/>
              <a:gd name="connsiteY34" fmla="*/ 3817762 h 4242217"/>
              <a:gd name="connsiteX35" fmla="*/ 1663328 w 3624059"/>
              <a:gd name="connsiteY35" fmla="*/ 3842702 h 4242217"/>
              <a:gd name="connsiteX36" fmla="*/ 1571743 w 3624059"/>
              <a:gd name="connsiteY36" fmla="*/ 3857667 h 4242217"/>
              <a:gd name="connsiteX37" fmla="*/ 228495 w 3624059"/>
              <a:gd name="connsiteY37" fmla="*/ 3892584 h 4242217"/>
              <a:gd name="connsiteX38" fmla="*/ 0 w 3624059"/>
              <a:gd name="connsiteY38" fmla="*/ 3887800 h 4242217"/>
              <a:gd name="connsiteX39" fmla="*/ 0 w 3624059"/>
              <a:gd name="connsiteY39" fmla="*/ 3645448 h 4242217"/>
              <a:gd name="connsiteX40" fmla="*/ 164894 w 3624059"/>
              <a:gd name="connsiteY40" fmla="*/ 3634448 h 4242217"/>
              <a:gd name="connsiteX41" fmla="*/ 594835 w 3624059"/>
              <a:gd name="connsiteY41" fmla="*/ 3613248 h 4242217"/>
              <a:gd name="connsiteX42" fmla="*/ 1037496 w 3624059"/>
              <a:gd name="connsiteY42" fmla="*/ 3607013 h 4242217"/>
              <a:gd name="connsiteX43" fmla="*/ 3479765 w 3624059"/>
              <a:gd name="connsiteY43" fmla="*/ 3533438 h 4242217"/>
              <a:gd name="connsiteX44" fmla="*/ 3624059 w 3624059"/>
              <a:gd name="connsiteY44" fmla="*/ 3538222 h 4242217"/>
              <a:gd name="connsiteX45" fmla="*/ 3624059 w 3624059"/>
              <a:gd name="connsiteY45" fmla="*/ 3804141 h 4242217"/>
              <a:gd name="connsiteX46" fmla="*/ 1826146 w 3624059"/>
              <a:gd name="connsiteY46" fmla="*/ 3837714 h 4242217"/>
              <a:gd name="connsiteX47" fmla="*/ 1749825 w 3624059"/>
              <a:gd name="connsiteY47" fmla="*/ 3832726 h 4242217"/>
              <a:gd name="connsiteX48" fmla="*/ 1749825 w 3624059"/>
              <a:gd name="connsiteY48" fmla="*/ 3653153 h 4242217"/>
              <a:gd name="connsiteX49" fmla="*/ 3072720 w 3624059"/>
              <a:gd name="connsiteY49" fmla="*/ 3563367 h 4242217"/>
              <a:gd name="connsiteX50" fmla="*/ 3479765 w 3624059"/>
              <a:gd name="connsiteY50" fmla="*/ 3533438 h 4242217"/>
              <a:gd name="connsiteX51" fmla="*/ 1417193 w 3624059"/>
              <a:gd name="connsiteY51" fmla="*/ 3401876 h 4242217"/>
              <a:gd name="connsiteX52" fmla="*/ 1673504 w 3624059"/>
              <a:gd name="connsiteY52" fmla="*/ 3403747 h 4242217"/>
              <a:gd name="connsiteX53" fmla="*/ 1663328 w 3624059"/>
              <a:gd name="connsiteY53" fmla="*/ 3558379 h 4242217"/>
              <a:gd name="connsiteX54" fmla="*/ 1592095 w 3624059"/>
              <a:gd name="connsiteY54" fmla="*/ 3563367 h 4242217"/>
              <a:gd name="connsiteX55" fmla="*/ 442193 w 3624059"/>
              <a:gd name="connsiteY55" fmla="*/ 3580825 h 4242217"/>
              <a:gd name="connsiteX56" fmla="*/ 0 w 3624059"/>
              <a:gd name="connsiteY56" fmla="*/ 3587539 h 4242217"/>
              <a:gd name="connsiteX57" fmla="*/ 0 w 3624059"/>
              <a:gd name="connsiteY57" fmla="*/ 3449325 h 4242217"/>
              <a:gd name="connsiteX58" fmla="*/ 14796 w 3624059"/>
              <a:gd name="connsiteY58" fmla="*/ 3448640 h 4242217"/>
              <a:gd name="connsiteX59" fmla="*/ 1164698 w 3624059"/>
              <a:gd name="connsiteY59" fmla="*/ 3403747 h 4242217"/>
              <a:gd name="connsiteX60" fmla="*/ 1417193 w 3624059"/>
              <a:gd name="connsiteY60" fmla="*/ 3401876 h 4242217"/>
              <a:gd name="connsiteX61" fmla="*/ 3624059 w 3624059"/>
              <a:gd name="connsiteY61" fmla="*/ 3333594 h 4242217"/>
              <a:gd name="connsiteX62" fmla="*/ 3624059 w 3624059"/>
              <a:gd name="connsiteY62" fmla="*/ 3484091 h 4242217"/>
              <a:gd name="connsiteX63" fmla="*/ 3378004 w 3624059"/>
              <a:gd name="connsiteY63" fmla="*/ 3492910 h 4242217"/>
              <a:gd name="connsiteX64" fmla="*/ 2838669 w 3624059"/>
              <a:gd name="connsiteY64" fmla="*/ 3523462 h 4242217"/>
              <a:gd name="connsiteX65" fmla="*/ 1887202 w 3624059"/>
              <a:gd name="connsiteY65" fmla="*/ 3568355 h 4242217"/>
              <a:gd name="connsiteX66" fmla="*/ 1749825 w 3624059"/>
              <a:gd name="connsiteY66" fmla="*/ 3558379 h 4242217"/>
              <a:gd name="connsiteX67" fmla="*/ 1866850 w 3624059"/>
              <a:gd name="connsiteY67" fmla="*/ 3413723 h 4242217"/>
              <a:gd name="connsiteX68" fmla="*/ 2360392 w 3624059"/>
              <a:gd name="connsiteY68" fmla="*/ 3403747 h 4242217"/>
              <a:gd name="connsiteX69" fmla="*/ 3332211 w 3624059"/>
              <a:gd name="connsiteY69" fmla="*/ 3333913 h 4242217"/>
              <a:gd name="connsiteX70" fmla="*/ 1363351 w 3624059"/>
              <a:gd name="connsiteY70" fmla="*/ 3144257 h 4242217"/>
              <a:gd name="connsiteX71" fmla="*/ 1668416 w 3624059"/>
              <a:gd name="connsiteY71" fmla="*/ 3154340 h 4242217"/>
              <a:gd name="connsiteX72" fmla="*/ 1668416 w 3624059"/>
              <a:gd name="connsiteY72" fmla="*/ 3363842 h 4242217"/>
              <a:gd name="connsiteX73" fmla="*/ 513426 w 3624059"/>
              <a:gd name="connsiteY73" fmla="*/ 3363842 h 4242217"/>
              <a:gd name="connsiteX74" fmla="*/ 0 w 3624059"/>
              <a:gd name="connsiteY74" fmla="*/ 3377034 h 4242217"/>
              <a:gd name="connsiteX75" fmla="*/ 0 w 3624059"/>
              <a:gd name="connsiteY75" fmla="*/ 3197607 h 4242217"/>
              <a:gd name="connsiteX76" fmla="*/ 449825 w 3624059"/>
              <a:gd name="connsiteY76" fmla="*/ 3171175 h 4242217"/>
              <a:gd name="connsiteX77" fmla="*/ 1363351 w 3624059"/>
              <a:gd name="connsiteY77" fmla="*/ 3144257 h 4242217"/>
              <a:gd name="connsiteX78" fmla="*/ 3624059 w 3624059"/>
              <a:gd name="connsiteY78" fmla="*/ 3068455 h 4242217"/>
              <a:gd name="connsiteX79" fmla="*/ 3624059 w 3624059"/>
              <a:gd name="connsiteY79" fmla="*/ 3264269 h 4242217"/>
              <a:gd name="connsiteX80" fmla="*/ 3600288 w 3624059"/>
              <a:gd name="connsiteY80" fmla="*/ 3264001 h 4242217"/>
              <a:gd name="connsiteX81" fmla="*/ 2263719 w 3624059"/>
              <a:gd name="connsiteY81" fmla="*/ 3348877 h 4242217"/>
              <a:gd name="connsiteX82" fmla="*/ 1749825 w 3624059"/>
              <a:gd name="connsiteY82" fmla="*/ 3353865 h 4242217"/>
              <a:gd name="connsiteX83" fmla="*/ 1749825 w 3624059"/>
              <a:gd name="connsiteY83" fmla="*/ 3154340 h 4242217"/>
              <a:gd name="connsiteX84" fmla="*/ 3138229 w 3624059"/>
              <a:gd name="connsiteY84" fmla="*/ 3082636 h 4242217"/>
              <a:gd name="connsiteX85" fmla="*/ 1559341 w 3624059"/>
              <a:gd name="connsiteY85" fmla="*/ 2853805 h 4242217"/>
              <a:gd name="connsiteX86" fmla="*/ 1668416 w 3624059"/>
              <a:gd name="connsiteY86" fmla="*/ 3054578 h 4242217"/>
              <a:gd name="connsiteX87" fmla="*/ 1658240 w 3624059"/>
              <a:gd name="connsiteY87" fmla="*/ 3074530 h 4242217"/>
              <a:gd name="connsiteX88" fmla="*/ 1576831 w 3624059"/>
              <a:gd name="connsiteY88" fmla="*/ 3079518 h 4242217"/>
              <a:gd name="connsiteX89" fmla="*/ 523602 w 3624059"/>
              <a:gd name="connsiteY89" fmla="*/ 3104459 h 4242217"/>
              <a:gd name="connsiteX90" fmla="*/ 0 w 3624059"/>
              <a:gd name="connsiteY90" fmla="*/ 3120367 h 4242217"/>
              <a:gd name="connsiteX91" fmla="*/ 0 w 3624059"/>
              <a:gd name="connsiteY91" fmla="*/ 2895265 h 4242217"/>
              <a:gd name="connsiteX92" fmla="*/ 1490334 w 3624059"/>
              <a:gd name="connsiteY92" fmla="*/ 2855052 h 4242217"/>
              <a:gd name="connsiteX93" fmla="*/ 1559341 w 3624059"/>
              <a:gd name="connsiteY93" fmla="*/ 2853805 h 4242217"/>
              <a:gd name="connsiteX94" fmla="*/ 3624059 w 3624059"/>
              <a:gd name="connsiteY94" fmla="*/ 2832565 h 4242217"/>
              <a:gd name="connsiteX95" fmla="*/ 3624059 w 3624059"/>
              <a:gd name="connsiteY95" fmla="*/ 3005092 h 4242217"/>
              <a:gd name="connsiteX96" fmla="*/ 3271155 w 3624059"/>
              <a:gd name="connsiteY96" fmla="*/ 3009684 h 4242217"/>
              <a:gd name="connsiteX97" fmla="*/ 1943171 w 3624059"/>
              <a:gd name="connsiteY97" fmla="*/ 3089494 h 4242217"/>
              <a:gd name="connsiteX98" fmla="*/ 1749825 w 3624059"/>
              <a:gd name="connsiteY98" fmla="*/ 2870017 h 4242217"/>
              <a:gd name="connsiteX99" fmla="*/ 1765089 w 3624059"/>
              <a:gd name="connsiteY99" fmla="*/ 2845076 h 4242217"/>
              <a:gd name="connsiteX100" fmla="*/ 1877026 w 3624059"/>
              <a:gd name="connsiteY100" fmla="*/ 2845076 h 4242217"/>
              <a:gd name="connsiteX101" fmla="*/ 3016752 w 3624059"/>
              <a:gd name="connsiteY101" fmla="*/ 2850064 h 4242217"/>
              <a:gd name="connsiteX102" fmla="*/ 3368623 w 3624059"/>
              <a:gd name="connsiteY102" fmla="*/ 2842270 h 4242217"/>
              <a:gd name="connsiteX103" fmla="*/ 1561566 w 3624059"/>
              <a:gd name="connsiteY103" fmla="*/ 2605646 h 4242217"/>
              <a:gd name="connsiteX104" fmla="*/ 1678592 w 3624059"/>
              <a:gd name="connsiteY104" fmla="*/ 2730349 h 4242217"/>
              <a:gd name="connsiteX105" fmla="*/ 1668416 w 3624059"/>
              <a:gd name="connsiteY105" fmla="*/ 2785218 h 4242217"/>
              <a:gd name="connsiteX106" fmla="*/ 1632799 w 3624059"/>
              <a:gd name="connsiteY106" fmla="*/ 2795195 h 4242217"/>
              <a:gd name="connsiteX107" fmla="*/ 534415 w 3624059"/>
              <a:gd name="connsiteY107" fmla="*/ 2817641 h 4242217"/>
              <a:gd name="connsiteX108" fmla="*/ 0 w 3624059"/>
              <a:gd name="connsiteY108" fmla="*/ 2828601 h 4242217"/>
              <a:gd name="connsiteX109" fmla="*/ 0 w 3624059"/>
              <a:gd name="connsiteY109" fmla="*/ 2635972 h 4242217"/>
              <a:gd name="connsiteX110" fmla="*/ 274287 w 3624059"/>
              <a:gd name="connsiteY110" fmla="*/ 2625598 h 4242217"/>
              <a:gd name="connsiteX111" fmla="*/ 1561566 w 3624059"/>
              <a:gd name="connsiteY111" fmla="*/ 2605646 h 4242217"/>
              <a:gd name="connsiteX112" fmla="*/ 2558826 w 3624059"/>
              <a:gd name="connsiteY112" fmla="*/ 2560752 h 4242217"/>
              <a:gd name="connsiteX113" fmla="*/ 3142045 w 3624059"/>
              <a:gd name="connsiteY113" fmla="*/ 2566364 h 4242217"/>
              <a:gd name="connsiteX114" fmla="*/ 3624059 w 3624059"/>
              <a:gd name="connsiteY114" fmla="*/ 2574044 h 4242217"/>
              <a:gd name="connsiteX115" fmla="*/ 3624059 w 3624059"/>
              <a:gd name="connsiteY115" fmla="*/ 2757687 h 4242217"/>
              <a:gd name="connsiteX116" fmla="*/ 3181478 w 3624059"/>
              <a:gd name="connsiteY116" fmla="*/ 2770254 h 4242217"/>
              <a:gd name="connsiteX117" fmla="*/ 2299335 w 3624059"/>
              <a:gd name="connsiteY117" fmla="*/ 2795195 h 4242217"/>
              <a:gd name="connsiteX118" fmla="*/ 1744737 w 3624059"/>
              <a:gd name="connsiteY118" fmla="*/ 2795195 h 4242217"/>
              <a:gd name="connsiteX119" fmla="*/ 1744737 w 3624059"/>
              <a:gd name="connsiteY119" fmla="*/ 2595669 h 4242217"/>
              <a:gd name="connsiteX120" fmla="*/ 2558826 w 3624059"/>
              <a:gd name="connsiteY120" fmla="*/ 2560752 h 4242217"/>
              <a:gd name="connsiteX121" fmla="*/ 907751 w 3624059"/>
              <a:gd name="connsiteY121" fmla="*/ 2310099 h 4242217"/>
              <a:gd name="connsiteX122" fmla="*/ 1464893 w 3624059"/>
              <a:gd name="connsiteY122" fmla="*/ 2311346 h 4242217"/>
              <a:gd name="connsiteX123" fmla="*/ 1683680 w 3624059"/>
              <a:gd name="connsiteY123" fmla="*/ 2311346 h 4242217"/>
              <a:gd name="connsiteX124" fmla="*/ 1688768 w 3624059"/>
              <a:gd name="connsiteY124" fmla="*/ 2386168 h 4242217"/>
              <a:gd name="connsiteX125" fmla="*/ 1541214 w 3624059"/>
              <a:gd name="connsiteY125" fmla="*/ 2545788 h 4242217"/>
              <a:gd name="connsiteX126" fmla="*/ 482898 w 3624059"/>
              <a:gd name="connsiteY126" fmla="*/ 2560752 h 4242217"/>
              <a:gd name="connsiteX127" fmla="*/ 0 w 3624059"/>
              <a:gd name="connsiteY127" fmla="*/ 2570035 h 4242217"/>
              <a:gd name="connsiteX128" fmla="*/ 0 w 3624059"/>
              <a:gd name="connsiteY128" fmla="*/ 2335542 h 4242217"/>
              <a:gd name="connsiteX129" fmla="*/ 350608 w 3624059"/>
              <a:gd name="connsiteY129" fmla="*/ 2316334 h 4242217"/>
              <a:gd name="connsiteX130" fmla="*/ 907751 w 3624059"/>
              <a:gd name="connsiteY130" fmla="*/ 2310099 h 4242217"/>
              <a:gd name="connsiteX131" fmla="*/ 3624059 w 3624059"/>
              <a:gd name="connsiteY131" fmla="*/ 2235896 h 4242217"/>
              <a:gd name="connsiteX132" fmla="*/ 3624059 w 3624059"/>
              <a:gd name="connsiteY132" fmla="*/ 2507868 h 4242217"/>
              <a:gd name="connsiteX133" fmla="*/ 3271155 w 3624059"/>
              <a:gd name="connsiteY133" fmla="*/ 2520847 h 4242217"/>
              <a:gd name="connsiteX134" fmla="*/ 1958435 w 3624059"/>
              <a:gd name="connsiteY134" fmla="*/ 2525835 h 4242217"/>
              <a:gd name="connsiteX135" fmla="*/ 1739649 w 3624059"/>
              <a:gd name="connsiteY135" fmla="*/ 2525835 h 4242217"/>
              <a:gd name="connsiteX136" fmla="*/ 1754913 w 3624059"/>
              <a:gd name="connsiteY136" fmla="*/ 2316334 h 4242217"/>
              <a:gd name="connsiteX137" fmla="*/ 3091165 w 3624059"/>
              <a:gd name="connsiteY137" fmla="*/ 2258970 h 4242217"/>
              <a:gd name="connsiteX138" fmla="*/ 1320520 w 3624059"/>
              <a:gd name="connsiteY138" fmla="*/ 2035128 h 4242217"/>
              <a:gd name="connsiteX139" fmla="*/ 1688768 w 3624059"/>
              <a:gd name="connsiteY139" fmla="*/ 2036999 h 4242217"/>
              <a:gd name="connsiteX140" fmla="*/ 1693856 w 3624059"/>
              <a:gd name="connsiteY140" fmla="*/ 2101844 h 4242217"/>
              <a:gd name="connsiteX141" fmla="*/ 1546302 w 3624059"/>
              <a:gd name="connsiteY141" fmla="*/ 2256476 h 4242217"/>
              <a:gd name="connsiteX142" fmla="*/ 223407 w 3624059"/>
              <a:gd name="connsiteY142" fmla="*/ 2251488 h 4242217"/>
              <a:gd name="connsiteX143" fmla="*/ 0 w 3624059"/>
              <a:gd name="connsiteY143" fmla="*/ 2261684 h 4242217"/>
              <a:gd name="connsiteX144" fmla="*/ 0 w 3624059"/>
              <a:gd name="connsiteY144" fmla="*/ 2073071 h 4242217"/>
              <a:gd name="connsiteX145" fmla="*/ 432017 w 3624059"/>
              <a:gd name="connsiteY145" fmla="*/ 2055081 h 4242217"/>
              <a:gd name="connsiteX146" fmla="*/ 956087 w 3624059"/>
              <a:gd name="connsiteY146" fmla="*/ 2036999 h 4242217"/>
              <a:gd name="connsiteX147" fmla="*/ 1320520 w 3624059"/>
              <a:gd name="connsiteY147" fmla="*/ 2035128 h 4242217"/>
              <a:gd name="connsiteX148" fmla="*/ 3624059 w 3624059"/>
              <a:gd name="connsiteY148" fmla="*/ 1946721 h 4242217"/>
              <a:gd name="connsiteX149" fmla="*/ 3624059 w 3624059"/>
              <a:gd name="connsiteY149" fmla="*/ 2175879 h 4242217"/>
              <a:gd name="connsiteX150" fmla="*/ 3094345 w 3624059"/>
              <a:gd name="connsiteY150" fmla="*/ 2195372 h 4242217"/>
              <a:gd name="connsiteX151" fmla="*/ 1765089 w 3624059"/>
              <a:gd name="connsiteY151" fmla="*/ 2251488 h 4242217"/>
              <a:gd name="connsiteX152" fmla="*/ 1785441 w 3624059"/>
              <a:gd name="connsiteY152" fmla="*/ 1992105 h 4242217"/>
              <a:gd name="connsiteX153" fmla="*/ 2202662 w 3624059"/>
              <a:gd name="connsiteY153" fmla="*/ 1992105 h 4242217"/>
              <a:gd name="connsiteX154" fmla="*/ 2976683 w 3624059"/>
              <a:gd name="connsiteY154" fmla="*/ 1969035 h 4242217"/>
              <a:gd name="connsiteX155" fmla="*/ 1693856 w 3624059"/>
              <a:gd name="connsiteY155" fmla="*/ 1752675 h 4242217"/>
              <a:gd name="connsiteX156" fmla="*/ 1693856 w 3624059"/>
              <a:gd name="connsiteY156" fmla="*/ 1852438 h 4242217"/>
              <a:gd name="connsiteX157" fmla="*/ 1587007 w 3624059"/>
              <a:gd name="connsiteY157" fmla="*/ 1967165 h 4242217"/>
              <a:gd name="connsiteX158" fmla="*/ 1271547 w 3624059"/>
              <a:gd name="connsiteY158" fmla="*/ 1972153 h 4242217"/>
              <a:gd name="connsiteX159" fmla="*/ 400853 w 3624059"/>
              <a:gd name="connsiteY159" fmla="*/ 1999588 h 4242217"/>
              <a:gd name="connsiteX160" fmla="*/ 0 w 3624059"/>
              <a:gd name="connsiteY160" fmla="*/ 2012163 h 4242217"/>
              <a:gd name="connsiteX161" fmla="*/ 0 w 3624059"/>
              <a:gd name="connsiteY161" fmla="*/ 1806966 h 4242217"/>
              <a:gd name="connsiteX162" fmla="*/ 603103 w 3624059"/>
              <a:gd name="connsiteY162" fmla="*/ 1787592 h 4242217"/>
              <a:gd name="connsiteX163" fmla="*/ 1693856 w 3624059"/>
              <a:gd name="connsiteY163" fmla="*/ 1752675 h 4242217"/>
              <a:gd name="connsiteX164" fmla="*/ 3357652 w 3624059"/>
              <a:gd name="connsiteY164" fmla="*/ 1657901 h 4242217"/>
              <a:gd name="connsiteX165" fmla="*/ 3624059 w 3624059"/>
              <a:gd name="connsiteY165" fmla="*/ 1659458 h 4242217"/>
              <a:gd name="connsiteX166" fmla="*/ 3624059 w 3624059"/>
              <a:gd name="connsiteY166" fmla="*/ 1869612 h 4242217"/>
              <a:gd name="connsiteX167" fmla="*/ 3027564 w 3624059"/>
              <a:gd name="connsiteY167" fmla="*/ 1892343 h 4242217"/>
              <a:gd name="connsiteX168" fmla="*/ 1785441 w 3624059"/>
              <a:gd name="connsiteY168" fmla="*/ 1947212 h 4242217"/>
              <a:gd name="connsiteX169" fmla="*/ 1775265 w 3624059"/>
              <a:gd name="connsiteY169" fmla="*/ 1857426 h 4242217"/>
              <a:gd name="connsiteX170" fmla="*/ 1866850 w 3624059"/>
              <a:gd name="connsiteY170" fmla="*/ 1747687 h 4242217"/>
              <a:gd name="connsiteX171" fmla="*/ 2039844 w 3624059"/>
              <a:gd name="connsiteY171" fmla="*/ 1737711 h 4242217"/>
              <a:gd name="connsiteX172" fmla="*/ 3357652 w 3624059"/>
              <a:gd name="connsiteY172" fmla="*/ 1657901 h 4242217"/>
              <a:gd name="connsiteX173" fmla="*/ 0 w 3624059"/>
              <a:gd name="connsiteY173" fmla="*/ 1548162 h 4242217"/>
              <a:gd name="connsiteX174" fmla="*/ 617095 w 3624059"/>
              <a:gd name="connsiteY174" fmla="*/ 1548162 h 4242217"/>
              <a:gd name="connsiteX175" fmla="*/ 1704032 w 3624059"/>
              <a:gd name="connsiteY175" fmla="*/ 1548162 h 4242217"/>
              <a:gd name="connsiteX176" fmla="*/ 1704032 w 3624059"/>
              <a:gd name="connsiteY176" fmla="*/ 1687829 h 4242217"/>
              <a:gd name="connsiteX177" fmla="*/ 1312251 w 3624059"/>
              <a:gd name="connsiteY177" fmla="*/ 1707782 h 4242217"/>
              <a:gd name="connsiteX178" fmla="*/ 442829 w 3624059"/>
              <a:gd name="connsiteY178" fmla="*/ 1728358 h 4242217"/>
              <a:gd name="connsiteX179" fmla="*/ 0 w 3624059"/>
              <a:gd name="connsiteY179" fmla="*/ 1740798 h 4242217"/>
              <a:gd name="connsiteX180" fmla="*/ 3624059 w 3624059"/>
              <a:gd name="connsiteY180" fmla="*/ 1454677 h 4242217"/>
              <a:gd name="connsiteX181" fmla="*/ 3624059 w 3624059"/>
              <a:gd name="connsiteY181" fmla="*/ 1598608 h 4242217"/>
              <a:gd name="connsiteX182" fmla="*/ 3026292 w 3624059"/>
              <a:gd name="connsiteY182" fmla="*/ 1620489 h 4242217"/>
              <a:gd name="connsiteX183" fmla="*/ 1795617 w 3624059"/>
              <a:gd name="connsiteY183" fmla="*/ 1687829 h 4242217"/>
              <a:gd name="connsiteX184" fmla="*/ 1795617 w 3624059"/>
              <a:gd name="connsiteY184" fmla="*/ 1538185 h 4242217"/>
              <a:gd name="connsiteX185" fmla="*/ 2998308 w 3624059"/>
              <a:gd name="connsiteY185" fmla="*/ 1483316 h 4242217"/>
              <a:gd name="connsiteX186" fmla="*/ 1724384 w 3624059"/>
              <a:gd name="connsiteY186" fmla="*/ 1283791 h 4242217"/>
              <a:gd name="connsiteX187" fmla="*/ 1566654 w 3624059"/>
              <a:gd name="connsiteY187" fmla="*/ 1478328 h 4242217"/>
              <a:gd name="connsiteX188" fmla="*/ 1464893 w 3624059"/>
              <a:gd name="connsiteY188" fmla="*/ 1473340 h 4242217"/>
              <a:gd name="connsiteX189" fmla="*/ 203055 w 3624059"/>
              <a:gd name="connsiteY189" fmla="*/ 1478328 h 4242217"/>
              <a:gd name="connsiteX190" fmla="*/ 0 w 3624059"/>
              <a:gd name="connsiteY190" fmla="*/ 1481723 h 4242217"/>
              <a:gd name="connsiteX191" fmla="*/ 0 w 3624059"/>
              <a:gd name="connsiteY191" fmla="*/ 1294640 h 4242217"/>
              <a:gd name="connsiteX192" fmla="*/ 82293 w 3624059"/>
              <a:gd name="connsiteY192" fmla="*/ 1299223 h 4242217"/>
              <a:gd name="connsiteX193" fmla="*/ 1724384 w 3624059"/>
              <a:gd name="connsiteY193" fmla="*/ 1283791 h 4242217"/>
              <a:gd name="connsiteX194" fmla="*/ 3624059 w 3624059"/>
              <a:gd name="connsiteY194" fmla="*/ 1217980 h 4242217"/>
              <a:gd name="connsiteX195" fmla="*/ 3624059 w 3624059"/>
              <a:gd name="connsiteY195" fmla="*/ 1378588 h 4242217"/>
              <a:gd name="connsiteX196" fmla="*/ 3611180 w 3624059"/>
              <a:gd name="connsiteY196" fmla="*/ 1379423 h 4242217"/>
              <a:gd name="connsiteX197" fmla="*/ 3413620 w 3624059"/>
              <a:gd name="connsiteY197" fmla="*/ 1393530 h 4242217"/>
              <a:gd name="connsiteX198" fmla="*/ 2604619 w 3624059"/>
              <a:gd name="connsiteY198" fmla="*/ 1438423 h 4242217"/>
              <a:gd name="connsiteX199" fmla="*/ 1800705 w 3624059"/>
              <a:gd name="connsiteY199" fmla="*/ 1443411 h 4242217"/>
              <a:gd name="connsiteX200" fmla="*/ 1856674 w 3624059"/>
              <a:gd name="connsiteY200" fmla="*/ 1293767 h 4242217"/>
              <a:gd name="connsiteX201" fmla="*/ 2935343 w 3624059"/>
              <a:gd name="connsiteY201" fmla="*/ 1228921 h 4242217"/>
              <a:gd name="connsiteX202" fmla="*/ 3472133 w 3624059"/>
              <a:gd name="connsiteY202" fmla="*/ 1219569 h 4242217"/>
              <a:gd name="connsiteX203" fmla="*/ 1576831 w 3624059"/>
              <a:gd name="connsiteY203" fmla="*/ 1014431 h 4242217"/>
              <a:gd name="connsiteX204" fmla="*/ 1729472 w 3624059"/>
              <a:gd name="connsiteY204" fmla="*/ 1198992 h 4242217"/>
              <a:gd name="connsiteX205" fmla="*/ 1714208 w 3624059"/>
              <a:gd name="connsiteY205" fmla="*/ 1223933 h 4242217"/>
              <a:gd name="connsiteX206" fmla="*/ 82134 w 3624059"/>
              <a:gd name="connsiteY206" fmla="*/ 1231649 h 4242217"/>
              <a:gd name="connsiteX207" fmla="*/ 0 w 3624059"/>
              <a:gd name="connsiteY207" fmla="*/ 1228986 h 4242217"/>
              <a:gd name="connsiteX208" fmla="*/ 0 w 3624059"/>
              <a:gd name="connsiteY208" fmla="*/ 1032219 h 4242217"/>
              <a:gd name="connsiteX209" fmla="*/ 707408 w 3624059"/>
              <a:gd name="connsiteY209" fmla="*/ 1022537 h 4242217"/>
              <a:gd name="connsiteX210" fmla="*/ 1576831 w 3624059"/>
              <a:gd name="connsiteY210" fmla="*/ 1014431 h 4242217"/>
              <a:gd name="connsiteX211" fmla="*/ 3624059 w 3624059"/>
              <a:gd name="connsiteY211" fmla="*/ 958219 h 4242217"/>
              <a:gd name="connsiteX212" fmla="*/ 3624059 w 3624059"/>
              <a:gd name="connsiteY212" fmla="*/ 1166175 h 4242217"/>
              <a:gd name="connsiteX213" fmla="*/ 3019932 w 3624059"/>
              <a:gd name="connsiteY213" fmla="*/ 1185899 h 4242217"/>
              <a:gd name="connsiteX214" fmla="*/ 2355304 w 3624059"/>
              <a:gd name="connsiteY214" fmla="*/ 1203981 h 4242217"/>
              <a:gd name="connsiteX215" fmla="*/ 1831234 w 3624059"/>
              <a:gd name="connsiteY215" fmla="*/ 1203981 h 4242217"/>
              <a:gd name="connsiteX216" fmla="*/ 2004228 w 3624059"/>
              <a:gd name="connsiteY216" fmla="*/ 999467 h 4242217"/>
              <a:gd name="connsiteX217" fmla="*/ 2594443 w 3624059"/>
              <a:gd name="connsiteY217" fmla="*/ 979514 h 4242217"/>
              <a:gd name="connsiteX218" fmla="*/ 1449629 w 3624059"/>
              <a:gd name="connsiteY218" fmla="*/ 740084 h 4242217"/>
              <a:gd name="connsiteX219" fmla="*/ 1744737 w 3624059"/>
              <a:gd name="connsiteY219" fmla="*/ 740084 h 4242217"/>
              <a:gd name="connsiteX220" fmla="*/ 1744737 w 3624059"/>
              <a:gd name="connsiteY220" fmla="*/ 944598 h 4242217"/>
              <a:gd name="connsiteX221" fmla="*/ 1663328 w 3624059"/>
              <a:gd name="connsiteY221" fmla="*/ 949586 h 4242217"/>
              <a:gd name="connsiteX222" fmla="*/ 86029 w 3624059"/>
              <a:gd name="connsiteY222" fmla="*/ 949586 h 4242217"/>
              <a:gd name="connsiteX223" fmla="*/ 0 w 3624059"/>
              <a:gd name="connsiteY223" fmla="*/ 952474 h 4242217"/>
              <a:gd name="connsiteX224" fmla="*/ 0 w 3624059"/>
              <a:gd name="connsiteY224" fmla="*/ 777748 h 4242217"/>
              <a:gd name="connsiteX225" fmla="*/ 93661 w 3624059"/>
              <a:gd name="connsiteY225" fmla="*/ 776872 h 4242217"/>
              <a:gd name="connsiteX226" fmla="*/ 426929 w 3624059"/>
              <a:gd name="connsiteY226" fmla="*/ 770013 h 4242217"/>
              <a:gd name="connsiteX227" fmla="*/ 1449629 w 3624059"/>
              <a:gd name="connsiteY227" fmla="*/ 740084 h 4242217"/>
              <a:gd name="connsiteX228" fmla="*/ 3624059 w 3624059"/>
              <a:gd name="connsiteY228" fmla="*/ 670670 h 4242217"/>
              <a:gd name="connsiteX229" fmla="*/ 3624059 w 3624059"/>
              <a:gd name="connsiteY229" fmla="*/ 895315 h 4242217"/>
              <a:gd name="connsiteX230" fmla="*/ 3522378 w 3624059"/>
              <a:gd name="connsiteY230" fmla="*/ 899081 h 4242217"/>
              <a:gd name="connsiteX231" fmla="*/ 3266067 w 3624059"/>
              <a:gd name="connsiteY231" fmla="*/ 904693 h 4242217"/>
              <a:gd name="connsiteX232" fmla="*/ 1938083 w 3624059"/>
              <a:gd name="connsiteY232" fmla="*/ 949586 h 4242217"/>
              <a:gd name="connsiteX233" fmla="*/ 1815969 w 3624059"/>
              <a:gd name="connsiteY233" fmla="*/ 949586 h 4242217"/>
              <a:gd name="connsiteX234" fmla="*/ 1841410 w 3624059"/>
              <a:gd name="connsiteY234" fmla="*/ 735096 h 4242217"/>
              <a:gd name="connsiteX235" fmla="*/ 1963523 w 3624059"/>
              <a:gd name="connsiteY235" fmla="*/ 735096 h 4242217"/>
              <a:gd name="connsiteX236" fmla="*/ 2482505 w 3624059"/>
              <a:gd name="connsiteY236" fmla="*/ 725120 h 4242217"/>
              <a:gd name="connsiteX237" fmla="*/ 3255890 w 3624059"/>
              <a:gd name="connsiteY237" fmla="*/ 675238 h 4242217"/>
              <a:gd name="connsiteX238" fmla="*/ 3533190 w 3624059"/>
              <a:gd name="connsiteY238" fmla="*/ 670874 h 4242217"/>
              <a:gd name="connsiteX239" fmla="*/ 1681136 w 3624059"/>
              <a:gd name="connsiteY239" fmla="*/ 415232 h 4242217"/>
              <a:gd name="connsiteX240" fmla="*/ 1749825 w 3624059"/>
              <a:gd name="connsiteY240" fmla="*/ 645310 h 4242217"/>
              <a:gd name="connsiteX241" fmla="*/ 1744737 w 3624059"/>
              <a:gd name="connsiteY241" fmla="*/ 655286 h 4242217"/>
              <a:gd name="connsiteX242" fmla="*/ 839062 w 3624059"/>
              <a:gd name="connsiteY242" fmla="*/ 700179 h 4242217"/>
              <a:gd name="connsiteX243" fmla="*/ 299728 w 3624059"/>
              <a:gd name="connsiteY243" fmla="*/ 697062 h 4242217"/>
              <a:gd name="connsiteX244" fmla="*/ 0 w 3624059"/>
              <a:gd name="connsiteY244" fmla="*/ 693250 h 4242217"/>
              <a:gd name="connsiteX245" fmla="*/ 0 w 3624059"/>
              <a:gd name="connsiteY245" fmla="*/ 457750 h 4242217"/>
              <a:gd name="connsiteX246" fmla="*/ 419297 w 3624059"/>
              <a:gd name="connsiteY246" fmla="*/ 443290 h 4242217"/>
              <a:gd name="connsiteX247" fmla="*/ 925559 w 3624059"/>
              <a:gd name="connsiteY247" fmla="*/ 425832 h 4242217"/>
              <a:gd name="connsiteX248" fmla="*/ 1546302 w 3624059"/>
              <a:gd name="connsiteY248" fmla="*/ 420844 h 4242217"/>
              <a:gd name="connsiteX249" fmla="*/ 1681136 w 3624059"/>
              <a:gd name="connsiteY249" fmla="*/ 415232 h 4242217"/>
              <a:gd name="connsiteX250" fmla="*/ 1846498 w 3624059"/>
              <a:gd name="connsiteY250" fmla="*/ 405879 h 4242217"/>
              <a:gd name="connsiteX251" fmla="*/ 2825313 w 3624059"/>
              <a:gd name="connsiteY251" fmla="*/ 405879 h 4242217"/>
              <a:gd name="connsiteX252" fmla="*/ 3624059 w 3624059"/>
              <a:gd name="connsiteY252" fmla="*/ 405879 h 4242217"/>
              <a:gd name="connsiteX253" fmla="*/ 3624059 w 3624059"/>
              <a:gd name="connsiteY253" fmla="*/ 603991 h 4242217"/>
              <a:gd name="connsiteX254" fmla="*/ 3528102 w 3624059"/>
              <a:gd name="connsiteY254" fmla="*/ 608522 h 4242217"/>
              <a:gd name="connsiteX255" fmla="*/ 3250802 w 3624059"/>
              <a:gd name="connsiteY255" fmla="*/ 625357 h 4242217"/>
              <a:gd name="connsiteX256" fmla="*/ 2426537 w 3624059"/>
              <a:gd name="connsiteY256" fmla="*/ 665262 h 4242217"/>
              <a:gd name="connsiteX257" fmla="*/ 1846498 w 3624059"/>
              <a:gd name="connsiteY257" fmla="*/ 665262 h 4242217"/>
              <a:gd name="connsiteX258" fmla="*/ 1846498 w 3624059"/>
              <a:gd name="connsiteY258" fmla="*/ 405879 h 4242217"/>
              <a:gd name="connsiteX259" fmla="*/ 1518318 w 3624059"/>
              <a:gd name="connsiteY259" fmla="*/ 174555 h 4242217"/>
              <a:gd name="connsiteX260" fmla="*/ 1709120 w 3624059"/>
              <a:gd name="connsiteY260" fmla="*/ 176425 h 4242217"/>
              <a:gd name="connsiteX261" fmla="*/ 1770177 w 3624059"/>
              <a:gd name="connsiteY261" fmla="*/ 256236 h 4242217"/>
              <a:gd name="connsiteX262" fmla="*/ 1704032 w 3624059"/>
              <a:gd name="connsiteY262" fmla="*/ 326069 h 4242217"/>
              <a:gd name="connsiteX263" fmla="*/ 1337692 w 3624059"/>
              <a:gd name="connsiteY263" fmla="*/ 351010 h 4242217"/>
              <a:gd name="connsiteX264" fmla="*/ 192878 w 3624059"/>
              <a:gd name="connsiteY264" fmla="*/ 370963 h 4242217"/>
              <a:gd name="connsiteX265" fmla="*/ 33241 w 3624059"/>
              <a:gd name="connsiteY265" fmla="*/ 377198 h 4242217"/>
              <a:gd name="connsiteX266" fmla="*/ 0 w 3624059"/>
              <a:gd name="connsiteY266" fmla="*/ 380124 h 4242217"/>
              <a:gd name="connsiteX267" fmla="*/ 0 w 3624059"/>
              <a:gd name="connsiteY267" fmla="*/ 243084 h 4242217"/>
              <a:gd name="connsiteX268" fmla="*/ 50413 w 3624059"/>
              <a:gd name="connsiteY268" fmla="*/ 236283 h 4242217"/>
              <a:gd name="connsiteX269" fmla="*/ 1327516 w 3624059"/>
              <a:gd name="connsiteY269" fmla="*/ 176425 h 4242217"/>
              <a:gd name="connsiteX270" fmla="*/ 1518318 w 3624059"/>
              <a:gd name="connsiteY270" fmla="*/ 174555 h 4242217"/>
              <a:gd name="connsiteX271" fmla="*/ 3624059 w 3624059"/>
              <a:gd name="connsiteY271" fmla="*/ 141797 h 4242217"/>
              <a:gd name="connsiteX272" fmla="*/ 3624059 w 3624059"/>
              <a:gd name="connsiteY272" fmla="*/ 326407 h 4242217"/>
              <a:gd name="connsiteX273" fmla="*/ 2818317 w 3624059"/>
              <a:gd name="connsiteY273" fmla="*/ 337916 h 4242217"/>
              <a:gd name="connsiteX274" fmla="*/ 1988963 w 3624059"/>
              <a:gd name="connsiteY274" fmla="*/ 346022 h 4242217"/>
              <a:gd name="connsiteX275" fmla="*/ 1851586 w 3624059"/>
              <a:gd name="connsiteY275" fmla="*/ 326069 h 4242217"/>
              <a:gd name="connsiteX276" fmla="*/ 2004228 w 3624059"/>
              <a:gd name="connsiteY276" fmla="*/ 176425 h 4242217"/>
              <a:gd name="connsiteX277" fmla="*/ 2126341 w 3624059"/>
              <a:gd name="connsiteY277" fmla="*/ 166449 h 4242217"/>
              <a:gd name="connsiteX278" fmla="*/ 3586614 w 3624059"/>
              <a:gd name="connsiteY278" fmla="*/ 151484 h 4242217"/>
              <a:gd name="connsiteX279" fmla="*/ 1876182 w 3624059"/>
              <a:gd name="connsiteY279" fmla="*/ 0 h 4242217"/>
              <a:gd name="connsiteX280" fmla="*/ 3624059 w 3624059"/>
              <a:gd name="connsiteY280" fmla="*/ 0 h 4242217"/>
              <a:gd name="connsiteX281" fmla="*/ 3624059 w 3624059"/>
              <a:gd name="connsiteY281" fmla="*/ 87887 h 4242217"/>
              <a:gd name="connsiteX282" fmla="*/ 3591702 w 3624059"/>
              <a:gd name="connsiteY282" fmla="*/ 76663 h 4242217"/>
              <a:gd name="connsiteX283" fmla="*/ 2390920 w 3624059"/>
              <a:gd name="connsiteY283" fmla="*/ 106591 h 4242217"/>
              <a:gd name="connsiteX284" fmla="*/ 1866850 w 3624059"/>
              <a:gd name="connsiteY284" fmla="*/ 106591 h 4242217"/>
              <a:gd name="connsiteX285" fmla="*/ 1874482 w 3624059"/>
              <a:gd name="connsiteY285" fmla="*/ 18052 h 4242217"/>
              <a:gd name="connsiteX286" fmla="*/ 0 w 3624059"/>
              <a:gd name="connsiteY286" fmla="*/ 0 h 4242217"/>
              <a:gd name="connsiteX287" fmla="*/ 1773185 w 3624059"/>
              <a:gd name="connsiteY287" fmla="*/ 0 h 4242217"/>
              <a:gd name="connsiteX288" fmla="*/ 1775265 w 3624059"/>
              <a:gd name="connsiteY288" fmla="*/ 11817 h 4242217"/>
              <a:gd name="connsiteX289" fmla="*/ 1668416 w 3624059"/>
              <a:gd name="connsiteY289" fmla="*/ 96615 h 4242217"/>
              <a:gd name="connsiteX290" fmla="*/ 1190138 w 3624059"/>
              <a:gd name="connsiteY290" fmla="*/ 111580 h 4242217"/>
              <a:gd name="connsiteX291" fmla="*/ 208143 w 3624059"/>
              <a:gd name="connsiteY291" fmla="*/ 156473 h 4242217"/>
              <a:gd name="connsiteX292" fmla="*/ 55501 w 3624059"/>
              <a:gd name="connsiteY292" fmla="*/ 162085 h 4242217"/>
              <a:gd name="connsiteX293" fmla="*/ 0 w 3624059"/>
              <a:gd name="connsiteY293" fmla="*/ 165485 h 424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Lst>
            <a:rect l="l" t="t" r="r" b="b"/>
            <a:pathLst>
              <a:path w="3624059" h="4242217">
                <a:moveTo>
                  <a:pt x="1019688" y="4206836"/>
                </a:moveTo>
                <a:cubicBezTo>
                  <a:pt x="1195226" y="4208083"/>
                  <a:pt x="1370764" y="4209330"/>
                  <a:pt x="1546302" y="4206836"/>
                </a:cubicBezTo>
                <a:cubicBezTo>
                  <a:pt x="1589551" y="4206836"/>
                  <a:pt x="1617535" y="4213071"/>
                  <a:pt x="1633435" y="4229283"/>
                </a:cubicBezTo>
                <a:lnTo>
                  <a:pt x="1639522" y="4242217"/>
                </a:lnTo>
                <a:lnTo>
                  <a:pt x="0" y="4242217"/>
                </a:lnTo>
                <a:lnTo>
                  <a:pt x="0" y="4228475"/>
                </a:lnTo>
                <a:lnTo>
                  <a:pt x="118466" y="4222424"/>
                </a:lnTo>
                <a:cubicBezTo>
                  <a:pt x="243759" y="4215565"/>
                  <a:pt x="368417" y="4209330"/>
                  <a:pt x="493074" y="4206836"/>
                </a:cubicBezTo>
                <a:cubicBezTo>
                  <a:pt x="668612" y="4204342"/>
                  <a:pt x="844150" y="4205589"/>
                  <a:pt x="1019688" y="4206836"/>
                </a:cubicBezTo>
                <a:close/>
                <a:moveTo>
                  <a:pt x="3624059" y="4122596"/>
                </a:moveTo>
                <a:lnTo>
                  <a:pt x="3624059" y="4242217"/>
                </a:lnTo>
                <a:lnTo>
                  <a:pt x="1729472" y="4242217"/>
                </a:lnTo>
                <a:lnTo>
                  <a:pt x="1729472" y="4196860"/>
                </a:lnTo>
                <a:cubicBezTo>
                  <a:pt x="2095813" y="4171919"/>
                  <a:pt x="2457065" y="4146978"/>
                  <a:pt x="2818317" y="4132014"/>
                </a:cubicBezTo>
                <a:cubicBezTo>
                  <a:pt x="2991311" y="4127026"/>
                  <a:pt x="3164305" y="4124532"/>
                  <a:pt x="3337299" y="4123285"/>
                </a:cubicBezTo>
                <a:close/>
                <a:moveTo>
                  <a:pt x="1668416" y="3907548"/>
                </a:moveTo>
                <a:cubicBezTo>
                  <a:pt x="1668416" y="3942465"/>
                  <a:pt x="1668416" y="3972394"/>
                  <a:pt x="1668416" y="4002323"/>
                </a:cubicBezTo>
                <a:cubicBezTo>
                  <a:pt x="1673504" y="4107073"/>
                  <a:pt x="1617535" y="4156955"/>
                  <a:pt x="1510686" y="4156955"/>
                </a:cubicBezTo>
                <a:cubicBezTo>
                  <a:pt x="1398749" y="4156955"/>
                  <a:pt x="1286811" y="4166931"/>
                  <a:pt x="1174874" y="4166931"/>
                </a:cubicBezTo>
                <a:cubicBezTo>
                  <a:pt x="828886" y="4169425"/>
                  <a:pt x="484170" y="4170672"/>
                  <a:pt x="139454" y="4172543"/>
                </a:cubicBezTo>
                <a:lnTo>
                  <a:pt x="0" y="4173802"/>
                </a:lnTo>
                <a:lnTo>
                  <a:pt x="0" y="3943409"/>
                </a:lnTo>
                <a:lnTo>
                  <a:pt x="325804" y="3943712"/>
                </a:lnTo>
                <a:cubicBezTo>
                  <a:pt x="772917" y="3938724"/>
                  <a:pt x="1220667" y="3927501"/>
                  <a:pt x="1668416" y="3907548"/>
                </a:cubicBezTo>
                <a:close/>
                <a:moveTo>
                  <a:pt x="3624059" y="3850991"/>
                </a:moveTo>
                <a:lnTo>
                  <a:pt x="3624059" y="4067621"/>
                </a:lnTo>
                <a:lnTo>
                  <a:pt x="2999580" y="4087121"/>
                </a:lnTo>
                <a:cubicBezTo>
                  <a:pt x="2680940" y="4097097"/>
                  <a:pt x="2362936" y="4107074"/>
                  <a:pt x="2044932" y="4117050"/>
                </a:cubicBezTo>
                <a:cubicBezTo>
                  <a:pt x="1943171" y="4122038"/>
                  <a:pt x="1836322" y="4132014"/>
                  <a:pt x="1729472" y="4137002"/>
                </a:cubicBezTo>
                <a:cubicBezTo>
                  <a:pt x="1734560" y="4052204"/>
                  <a:pt x="1739649" y="3982370"/>
                  <a:pt x="1749825" y="3897572"/>
                </a:cubicBezTo>
                <a:cubicBezTo>
                  <a:pt x="1856674" y="3897572"/>
                  <a:pt x="1968611" y="3897572"/>
                  <a:pt x="2075460" y="3897572"/>
                </a:cubicBezTo>
                <a:cubicBezTo>
                  <a:pt x="2502857" y="3882607"/>
                  <a:pt x="2935343" y="3857667"/>
                  <a:pt x="3367828" y="3852679"/>
                </a:cubicBezTo>
                <a:close/>
                <a:moveTo>
                  <a:pt x="1037496" y="3607013"/>
                </a:moveTo>
                <a:cubicBezTo>
                  <a:pt x="1185050" y="3607013"/>
                  <a:pt x="1332604" y="3608260"/>
                  <a:pt x="1480157" y="3608260"/>
                </a:cubicBezTo>
                <a:cubicBezTo>
                  <a:pt x="1683680" y="3608260"/>
                  <a:pt x="1688768" y="3618236"/>
                  <a:pt x="1673504" y="3817762"/>
                </a:cubicBezTo>
                <a:cubicBezTo>
                  <a:pt x="1673504" y="3822750"/>
                  <a:pt x="1668416" y="3832726"/>
                  <a:pt x="1663328" y="3842702"/>
                </a:cubicBezTo>
                <a:cubicBezTo>
                  <a:pt x="1632799" y="3847691"/>
                  <a:pt x="1602271" y="3857667"/>
                  <a:pt x="1571743" y="3857667"/>
                </a:cubicBezTo>
                <a:cubicBezTo>
                  <a:pt x="1123993" y="3872631"/>
                  <a:pt x="676244" y="3892584"/>
                  <a:pt x="228495" y="3892584"/>
                </a:cubicBezTo>
                <a:lnTo>
                  <a:pt x="0" y="3887800"/>
                </a:lnTo>
                <a:lnTo>
                  <a:pt x="0" y="3645448"/>
                </a:lnTo>
                <a:lnTo>
                  <a:pt x="164894" y="3634448"/>
                </a:lnTo>
                <a:cubicBezTo>
                  <a:pt x="308632" y="3625719"/>
                  <a:pt x="452369" y="3618237"/>
                  <a:pt x="594835" y="3613248"/>
                </a:cubicBezTo>
                <a:cubicBezTo>
                  <a:pt x="742389" y="3608260"/>
                  <a:pt x="889943" y="3607013"/>
                  <a:pt x="1037496" y="3607013"/>
                </a:cubicBezTo>
                <a:close/>
                <a:moveTo>
                  <a:pt x="3479765" y="3533438"/>
                </a:moveTo>
                <a:lnTo>
                  <a:pt x="3624059" y="3538222"/>
                </a:lnTo>
                <a:lnTo>
                  <a:pt x="3624059" y="3804141"/>
                </a:lnTo>
                <a:lnTo>
                  <a:pt x="1826146" y="3837714"/>
                </a:lnTo>
                <a:cubicBezTo>
                  <a:pt x="1800705" y="3837714"/>
                  <a:pt x="1775265" y="3837714"/>
                  <a:pt x="1749825" y="3832726"/>
                </a:cubicBezTo>
                <a:cubicBezTo>
                  <a:pt x="1749825" y="3762892"/>
                  <a:pt x="1749825" y="3698047"/>
                  <a:pt x="1749825" y="3653153"/>
                </a:cubicBezTo>
                <a:cubicBezTo>
                  <a:pt x="2197574" y="3623225"/>
                  <a:pt x="2635147" y="3593296"/>
                  <a:pt x="3072720" y="3563367"/>
                </a:cubicBezTo>
                <a:cubicBezTo>
                  <a:pt x="3205010" y="3553391"/>
                  <a:pt x="3342387" y="3533438"/>
                  <a:pt x="3479765" y="3533438"/>
                </a:cubicBezTo>
                <a:close/>
                <a:moveTo>
                  <a:pt x="1417193" y="3401876"/>
                </a:moveTo>
                <a:cubicBezTo>
                  <a:pt x="1501782" y="3402500"/>
                  <a:pt x="1587007" y="3403747"/>
                  <a:pt x="1673504" y="3403747"/>
                </a:cubicBezTo>
                <a:cubicBezTo>
                  <a:pt x="1668416" y="3468592"/>
                  <a:pt x="1663328" y="3513486"/>
                  <a:pt x="1663328" y="3558379"/>
                </a:cubicBezTo>
                <a:cubicBezTo>
                  <a:pt x="1632799" y="3558379"/>
                  <a:pt x="1612447" y="3563367"/>
                  <a:pt x="1592095" y="3563367"/>
                </a:cubicBezTo>
                <a:cubicBezTo>
                  <a:pt x="1207947" y="3568355"/>
                  <a:pt x="825070" y="3574590"/>
                  <a:pt x="442193" y="3580825"/>
                </a:cubicBezTo>
                <a:lnTo>
                  <a:pt x="0" y="3587539"/>
                </a:lnTo>
                <a:lnTo>
                  <a:pt x="0" y="3449325"/>
                </a:lnTo>
                <a:lnTo>
                  <a:pt x="14796" y="3448640"/>
                </a:lnTo>
                <a:cubicBezTo>
                  <a:pt x="401489" y="3433676"/>
                  <a:pt x="783093" y="3413723"/>
                  <a:pt x="1164698" y="3403747"/>
                </a:cubicBezTo>
                <a:cubicBezTo>
                  <a:pt x="1248651" y="3401253"/>
                  <a:pt x="1332604" y="3401253"/>
                  <a:pt x="1417193" y="3401876"/>
                </a:cubicBezTo>
                <a:close/>
                <a:moveTo>
                  <a:pt x="3624059" y="3333594"/>
                </a:moveTo>
                <a:lnTo>
                  <a:pt x="3624059" y="3484091"/>
                </a:lnTo>
                <a:lnTo>
                  <a:pt x="3378004" y="3492910"/>
                </a:lnTo>
                <a:cubicBezTo>
                  <a:pt x="3198650" y="3502262"/>
                  <a:pt x="3019296" y="3513486"/>
                  <a:pt x="2838669" y="3523462"/>
                </a:cubicBezTo>
                <a:cubicBezTo>
                  <a:pt x="2523210" y="3538426"/>
                  <a:pt x="2202662" y="3553391"/>
                  <a:pt x="1887202" y="3568355"/>
                </a:cubicBezTo>
                <a:cubicBezTo>
                  <a:pt x="1841410" y="3568355"/>
                  <a:pt x="1795617" y="3563367"/>
                  <a:pt x="1749825" y="3558379"/>
                </a:cubicBezTo>
                <a:cubicBezTo>
                  <a:pt x="1729472" y="3418711"/>
                  <a:pt x="1734560" y="3413723"/>
                  <a:pt x="1866850" y="3413723"/>
                </a:cubicBezTo>
                <a:cubicBezTo>
                  <a:pt x="2029668" y="3408735"/>
                  <a:pt x="2197574" y="3413723"/>
                  <a:pt x="2360392" y="3403747"/>
                </a:cubicBezTo>
                <a:cubicBezTo>
                  <a:pt x="2686028" y="3383794"/>
                  <a:pt x="3011663" y="3338901"/>
                  <a:pt x="3332211" y="3333913"/>
                </a:cubicBezTo>
                <a:close/>
                <a:moveTo>
                  <a:pt x="1363351" y="3144257"/>
                </a:moveTo>
                <a:cubicBezTo>
                  <a:pt x="1464973" y="3145533"/>
                  <a:pt x="1566655" y="3148729"/>
                  <a:pt x="1668416" y="3154340"/>
                </a:cubicBezTo>
                <a:cubicBezTo>
                  <a:pt x="1668416" y="3224174"/>
                  <a:pt x="1668416" y="3284032"/>
                  <a:pt x="1668416" y="3363842"/>
                </a:cubicBezTo>
                <a:cubicBezTo>
                  <a:pt x="1276635" y="3363842"/>
                  <a:pt x="895031" y="3358854"/>
                  <a:pt x="513426" y="3363842"/>
                </a:cubicBezTo>
                <a:lnTo>
                  <a:pt x="0" y="3377034"/>
                </a:lnTo>
                <a:lnTo>
                  <a:pt x="0" y="3197607"/>
                </a:lnTo>
                <a:lnTo>
                  <a:pt x="449825" y="3171175"/>
                </a:lnTo>
                <a:cubicBezTo>
                  <a:pt x="754155" y="3153872"/>
                  <a:pt x="1058485" y="3140428"/>
                  <a:pt x="1363351" y="3144257"/>
                </a:cubicBezTo>
                <a:close/>
                <a:moveTo>
                  <a:pt x="3624059" y="3068455"/>
                </a:moveTo>
                <a:lnTo>
                  <a:pt x="3624059" y="3264269"/>
                </a:lnTo>
                <a:lnTo>
                  <a:pt x="3600288" y="3264001"/>
                </a:lnTo>
                <a:cubicBezTo>
                  <a:pt x="3151903" y="3265638"/>
                  <a:pt x="2706380" y="3289020"/>
                  <a:pt x="2263719" y="3348877"/>
                </a:cubicBezTo>
                <a:cubicBezTo>
                  <a:pt x="2095813" y="3373818"/>
                  <a:pt x="1922819" y="3353865"/>
                  <a:pt x="1749825" y="3353865"/>
                </a:cubicBezTo>
                <a:cubicBezTo>
                  <a:pt x="1749825" y="3284032"/>
                  <a:pt x="1749825" y="3219186"/>
                  <a:pt x="1749825" y="3154340"/>
                </a:cubicBezTo>
                <a:cubicBezTo>
                  <a:pt x="2215382" y="3141870"/>
                  <a:pt x="2677124" y="3105706"/>
                  <a:pt x="3138229" y="3082636"/>
                </a:cubicBezTo>
                <a:close/>
                <a:moveTo>
                  <a:pt x="1559341" y="2853805"/>
                </a:moveTo>
                <a:cubicBezTo>
                  <a:pt x="1699580" y="2853260"/>
                  <a:pt x="1699580" y="2875628"/>
                  <a:pt x="1668416" y="3054578"/>
                </a:cubicBezTo>
                <a:cubicBezTo>
                  <a:pt x="1668416" y="3059566"/>
                  <a:pt x="1663328" y="3064554"/>
                  <a:pt x="1658240" y="3074530"/>
                </a:cubicBezTo>
                <a:cubicBezTo>
                  <a:pt x="1632799" y="3074530"/>
                  <a:pt x="1607359" y="3079518"/>
                  <a:pt x="1576831" y="3079518"/>
                </a:cubicBezTo>
                <a:cubicBezTo>
                  <a:pt x="1225754" y="3089494"/>
                  <a:pt x="874678" y="3094483"/>
                  <a:pt x="523602" y="3104459"/>
                </a:cubicBezTo>
                <a:lnTo>
                  <a:pt x="0" y="3120367"/>
                </a:lnTo>
                <a:lnTo>
                  <a:pt x="0" y="2895265"/>
                </a:lnTo>
                <a:lnTo>
                  <a:pt x="1490334" y="2855052"/>
                </a:lnTo>
                <a:cubicBezTo>
                  <a:pt x="1516410" y="2854429"/>
                  <a:pt x="1539306" y="2853883"/>
                  <a:pt x="1559341" y="2853805"/>
                </a:cubicBezTo>
                <a:close/>
                <a:moveTo>
                  <a:pt x="3624059" y="2832565"/>
                </a:moveTo>
                <a:lnTo>
                  <a:pt x="3624059" y="3005092"/>
                </a:lnTo>
                <a:lnTo>
                  <a:pt x="3271155" y="3009684"/>
                </a:lnTo>
                <a:cubicBezTo>
                  <a:pt x="2828493" y="3024649"/>
                  <a:pt x="2385832" y="3064554"/>
                  <a:pt x="1943171" y="3089494"/>
                </a:cubicBezTo>
                <a:cubicBezTo>
                  <a:pt x="1724384" y="3099471"/>
                  <a:pt x="1729472" y="3134388"/>
                  <a:pt x="1749825" y="2870017"/>
                </a:cubicBezTo>
                <a:cubicBezTo>
                  <a:pt x="1749825" y="2865028"/>
                  <a:pt x="1754913" y="2860040"/>
                  <a:pt x="1765089" y="2845076"/>
                </a:cubicBezTo>
                <a:cubicBezTo>
                  <a:pt x="1800705" y="2845076"/>
                  <a:pt x="1836322" y="2845076"/>
                  <a:pt x="1877026" y="2845076"/>
                </a:cubicBezTo>
                <a:cubicBezTo>
                  <a:pt x="2258631" y="2845076"/>
                  <a:pt x="2640235" y="2850064"/>
                  <a:pt x="3016752" y="2850064"/>
                </a:cubicBezTo>
                <a:cubicBezTo>
                  <a:pt x="3133777" y="2850064"/>
                  <a:pt x="3251120" y="2846635"/>
                  <a:pt x="3368623" y="2842270"/>
                </a:cubicBezTo>
                <a:close/>
                <a:moveTo>
                  <a:pt x="1561566" y="2605646"/>
                </a:moveTo>
                <a:cubicBezTo>
                  <a:pt x="1688768" y="2605646"/>
                  <a:pt x="1688768" y="2610634"/>
                  <a:pt x="1678592" y="2730349"/>
                </a:cubicBezTo>
                <a:cubicBezTo>
                  <a:pt x="1673504" y="2750301"/>
                  <a:pt x="1668416" y="2770254"/>
                  <a:pt x="1668416" y="2785218"/>
                </a:cubicBezTo>
                <a:cubicBezTo>
                  <a:pt x="1653152" y="2790206"/>
                  <a:pt x="1642975" y="2795195"/>
                  <a:pt x="1632799" y="2795195"/>
                </a:cubicBezTo>
                <a:cubicBezTo>
                  <a:pt x="1266459" y="2802677"/>
                  <a:pt x="900119" y="2810159"/>
                  <a:pt x="534415" y="2817641"/>
                </a:cubicBezTo>
                <a:lnTo>
                  <a:pt x="0" y="2828601"/>
                </a:lnTo>
                <a:lnTo>
                  <a:pt x="0" y="2635972"/>
                </a:lnTo>
                <a:lnTo>
                  <a:pt x="274287" y="2625598"/>
                </a:lnTo>
                <a:cubicBezTo>
                  <a:pt x="701684" y="2615622"/>
                  <a:pt x="1134169" y="2610634"/>
                  <a:pt x="1561566" y="2605646"/>
                </a:cubicBezTo>
                <a:close/>
                <a:moveTo>
                  <a:pt x="2558826" y="2560752"/>
                </a:moveTo>
                <a:cubicBezTo>
                  <a:pt x="2752173" y="2560752"/>
                  <a:pt x="2946791" y="2563246"/>
                  <a:pt x="3142045" y="2566364"/>
                </a:cubicBezTo>
                <a:lnTo>
                  <a:pt x="3624059" y="2574044"/>
                </a:lnTo>
                <a:lnTo>
                  <a:pt x="3624059" y="2757687"/>
                </a:lnTo>
                <a:lnTo>
                  <a:pt x="3181478" y="2770254"/>
                </a:lnTo>
                <a:cubicBezTo>
                  <a:pt x="2888278" y="2778983"/>
                  <a:pt x="2594443" y="2787713"/>
                  <a:pt x="2299335" y="2795195"/>
                </a:cubicBezTo>
                <a:cubicBezTo>
                  <a:pt x="2116165" y="2800183"/>
                  <a:pt x="1932995" y="2795195"/>
                  <a:pt x="1744737" y="2795195"/>
                </a:cubicBezTo>
                <a:cubicBezTo>
                  <a:pt x="1744737" y="2720373"/>
                  <a:pt x="1744737" y="2665503"/>
                  <a:pt x="1744737" y="2595669"/>
                </a:cubicBezTo>
                <a:cubicBezTo>
                  <a:pt x="2019492" y="2580705"/>
                  <a:pt x="2289159" y="2560752"/>
                  <a:pt x="2558826" y="2560752"/>
                </a:cubicBezTo>
                <a:close/>
                <a:moveTo>
                  <a:pt x="907751" y="2310099"/>
                </a:moveTo>
                <a:cubicBezTo>
                  <a:pt x="1093465" y="2310099"/>
                  <a:pt x="1279179" y="2311346"/>
                  <a:pt x="1464893" y="2311346"/>
                </a:cubicBezTo>
                <a:cubicBezTo>
                  <a:pt x="1541214" y="2311346"/>
                  <a:pt x="1612447" y="2311346"/>
                  <a:pt x="1683680" y="2311346"/>
                </a:cubicBezTo>
                <a:cubicBezTo>
                  <a:pt x="1688768" y="2351251"/>
                  <a:pt x="1688768" y="2366215"/>
                  <a:pt x="1688768" y="2386168"/>
                </a:cubicBezTo>
                <a:cubicBezTo>
                  <a:pt x="1693856" y="2540800"/>
                  <a:pt x="1693856" y="2545788"/>
                  <a:pt x="1541214" y="2545788"/>
                </a:cubicBezTo>
                <a:cubicBezTo>
                  <a:pt x="1190138" y="2550776"/>
                  <a:pt x="833974" y="2555764"/>
                  <a:pt x="482898" y="2560752"/>
                </a:cubicBezTo>
                <a:lnTo>
                  <a:pt x="0" y="2570035"/>
                </a:lnTo>
                <a:lnTo>
                  <a:pt x="0" y="2335542"/>
                </a:lnTo>
                <a:lnTo>
                  <a:pt x="350608" y="2316334"/>
                </a:lnTo>
                <a:cubicBezTo>
                  <a:pt x="536322" y="2311346"/>
                  <a:pt x="722037" y="2310099"/>
                  <a:pt x="907751" y="2310099"/>
                </a:cubicBezTo>
                <a:close/>
                <a:moveTo>
                  <a:pt x="3624059" y="2235896"/>
                </a:moveTo>
                <a:lnTo>
                  <a:pt x="3624059" y="2507868"/>
                </a:lnTo>
                <a:lnTo>
                  <a:pt x="3271155" y="2520847"/>
                </a:lnTo>
                <a:cubicBezTo>
                  <a:pt x="2833581" y="2525835"/>
                  <a:pt x="2396008" y="2525835"/>
                  <a:pt x="1958435" y="2525835"/>
                </a:cubicBezTo>
                <a:cubicBezTo>
                  <a:pt x="1892290" y="2525835"/>
                  <a:pt x="1821057" y="2525835"/>
                  <a:pt x="1739649" y="2525835"/>
                </a:cubicBezTo>
                <a:cubicBezTo>
                  <a:pt x="1744737" y="2446025"/>
                  <a:pt x="1749825" y="2381180"/>
                  <a:pt x="1754913" y="2316334"/>
                </a:cubicBezTo>
                <a:cubicBezTo>
                  <a:pt x="2202662" y="2296381"/>
                  <a:pt x="2647867" y="2277676"/>
                  <a:pt x="3091165" y="2258970"/>
                </a:cubicBezTo>
                <a:close/>
                <a:moveTo>
                  <a:pt x="1320520" y="2035128"/>
                </a:moveTo>
                <a:cubicBezTo>
                  <a:pt x="1441997" y="2035752"/>
                  <a:pt x="1564111" y="2036999"/>
                  <a:pt x="1688768" y="2036999"/>
                </a:cubicBezTo>
                <a:cubicBezTo>
                  <a:pt x="1693856" y="2051963"/>
                  <a:pt x="1693856" y="2076904"/>
                  <a:pt x="1693856" y="2101844"/>
                </a:cubicBezTo>
                <a:cubicBezTo>
                  <a:pt x="1698944" y="2251488"/>
                  <a:pt x="1698944" y="2256476"/>
                  <a:pt x="1546302" y="2256476"/>
                </a:cubicBezTo>
                <a:cubicBezTo>
                  <a:pt x="1103641" y="2256476"/>
                  <a:pt x="666068" y="2246500"/>
                  <a:pt x="223407" y="2251488"/>
                </a:cubicBezTo>
                <a:lnTo>
                  <a:pt x="0" y="2261684"/>
                </a:lnTo>
                <a:lnTo>
                  <a:pt x="0" y="2073071"/>
                </a:lnTo>
                <a:lnTo>
                  <a:pt x="432017" y="2055081"/>
                </a:lnTo>
                <a:cubicBezTo>
                  <a:pt x="606283" y="2048222"/>
                  <a:pt x="780549" y="2041987"/>
                  <a:pt x="956087" y="2036999"/>
                </a:cubicBezTo>
                <a:cubicBezTo>
                  <a:pt x="1078201" y="2034504"/>
                  <a:pt x="1199042" y="2034504"/>
                  <a:pt x="1320520" y="2035128"/>
                </a:cubicBezTo>
                <a:close/>
                <a:moveTo>
                  <a:pt x="3624059" y="1946721"/>
                </a:moveTo>
                <a:lnTo>
                  <a:pt x="3624059" y="2175879"/>
                </a:lnTo>
                <a:lnTo>
                  <a:pt x="3094345" y="2195372"/>
                </a:lnTo>
                <a:cubicBezTo>
                  <a:pt x="2652955" y="2212830"/>
                  <a:pt x="2210294" y="2231536"/>
                  <a:pt x="1765089" y="2251488"/>
                </a:cubicBezTo>
                <a:cubicBezTo>
                  <a:pt x="1775265" y="2161702"/>
                  <a:pt x="1780353" y="2086880"/>
                  <a:pt x="1785441" y="1992105"/>
                </a:cubicBezTo>
                <a:cubicBezTo>
                  <a:pt x="1932995" y="1992105"/>
                  <a:pt x="2065284" y="1997093"/>
                  <a:pt x="2202662" y="1992105"/>
                </a:cubicBezTo>
                <a:cubicBezTo>
                  <a:pt x="2459609" y="1984623"/>
                  <a:pt x="2717828" y="1977141"/>
                  <a:pt x="2976683" y="1969035"/>
                </a:cubicBezTo>
                <a:close/>
                <a:moveTo>
                  <a:pt x="1693856" y="1752675"/>
                </a:moveTo>
                <a:cubicBezTo>
                  <a:pt x="1693856" y="1792580"/>
                  <a:pt x="1688768" y="1822509"/>
                  <a:pt x="1693856" y="1852438"/>
                </a:cubicBezTo>
                <a:cubicBezTo>
                  <a:pt x="1709120" y="1937236"/>
                  <a:pt x="1678592" y="1972153"/>
                  <a:pt x="1587007" y="1967165"/>
                </a:cubicBezTo>
                <a:cubicBezTo>
                  <a:pt x="1485246" y="1962177"/>
                  <a:pt x="1378396" y="1972153"/>
                  <a:pt x="1271547" y="1972153"/>
                </a:cubicBezTo>
                <a:cubicBezTo>
                  <a:pt x="981528" y="1982129"/>
                  <a:pt x="691508" y="1990858"/>
                  <a:pt x="400853" y="1999588"/>
                </a:cubicBezTo>
                <a:lnTo>
                  <a:pt x="0" y="2012163"/>
                </a:lnTo>
                <a:lnTo>
                  <a:pt x="0" y="1806966"/>
                </a:lnTo>
                <a:lnTo>
                  <a:pt x="603103" y="1787592"/>
                </a:lnTo>
                <a:cubicBezTo>
                  <a:pt x="966264" y="1776369"/>
                  <a:pt x="1330060" y="1765145"/>
                  <a:pt x="1693856" y="1752675"/>
                </a:cubicBezTo>
                <a:close/>
                <a:moveTo>
                  <a:pt x="3357652" y="1657901"/>
                </a:moveTo>
                <a:lnTo>
                  <a:pt x="3624059" y="1659458"/>
                </a:lnTo>
                <a:lnTo>
                  <a:pt x="3624059" y="1869612"/>
                </a:lnTo>
                <a:lnTo>
                  <a:pt x="3027564" y="1892343"/>
                </a:lnTo>
                <a:cubicBezTo>
                  <a:pt x="2613523" y="1907307"/>
                  <a:pt x="2200118" y="1922271"/>
                  <a:pt x="1785441" y="1947212"/>
                </a:cubicBezTo>
                <a:cubicBezTo>
                  <a:pt x="1785441" y="1912295"/>
                  <a:pt x="1785441" y="1882366"/>
                  <a:pt x="1775265" y="1857426"/>
                </a:cubicBezTo>
                <a:cubicBezTo>
                  <a:pt x="1744737" y="1772628"/>
                  <a:pt x="1785441" y="1747687"/>
                  <a:pt x="1866850" y="1747687"/>
                </a:cubicBezTo>
                <a:cubicBezTo>
                  <a:pt x="1927907" y="1747687"/>
                  <a:pt x="1983875" y="1737711"/>
                  <a:pt x="2039844" y="1737711"/>
                </a:cubicBezTo>
                <a:cubicBezTo>
                  <a:pt x="2482505" y="1707782"/>
                  <a:pt x="2920078" y="1672865"/>
                  <a:pt x="3357652" y="1657901"/>
                </a:cubicBezTo>
                <a:close/>
                <a:moveTo>
                  <a:pt x="0" y="1548162"/>
                </a:moveTo>
                <a:lnTo>
                  <a:pt x="617095" y="1548162"/>
                </a:lnTo>
                <a:cubicBezTo>
                  <a:pt x="980256" y="1548162"/>
                  <a:pt x="1342780" y="1548162"/>
                  <a:pt x="1704032" y="1548162"/>
                </a:cubicBezTo>
                <a:cubicBezTo>
                  <a:pt x="1704032" y="1593055"/>
                  <a:pt x="1704032" y="1637948"/>
                  <a:pt x="1704032" y="1687829"/>
                </a:cubicBezTo>
                <a:cubicBezTo>
                  <a:pt x="1571743" y="1692817"/>
                  <a:pt x="1439453" y="1702794"/>
                  <a:pt x="1312251" y="1707782"/>
                </a:cubicBezTo>
                <a:cubicBezTo>
                  <a:pt x="1022232" y="1715264"/>
                  <a:pt x="732213" y="1721499"/>
                  <a:pt x="442829" y="1728358"/>
                </a:cubicBezTo>
                <a:lnTo>
                  <a:pt x="0" y="1740798"/>
                </a:lnTo>
                <a:close/>
                <a:moveTo>
                  <a:pt x="3624059" y="1454677"/>
                </a:moveTo>
                <a:lnTo>
                  <a:pt x="3624059" y="1598608"/>
                </a:lnTo>
                <a:lnTo>
                  <a:pt x="3026292" y="1620489"/>
                </a:lnTo>
                <a:cubicBezTo>
                  <a:pt x="2617339" y="1642936"/>
                  <a:pt x="2207750" y="1675359"/>
                  <a:pt x="1795617" y="1687829"/>
                </a:cubicBezTo>
                <a:cubicBezTo>
                  <a:pt x="1795617" y="1632960"/>
                  <a:pt x="1795617" y="1588067"/>
                  <a:pt x="1795617" y="1538185"/>
                </a:cubicBezTo>
                <a:cubicBezTo>
                  <a:pt x="2197574" y="1520727"/>
                  <a:pt x="2598259" y="1502021"/>
                  <a:pt x="2998308" y="1483316"/>
                </a:cubicBezTo>
                <a:close/>
                <a:moveTo>
                  <a:pt x="1724384" y="1283791"/>
                </a:moveTo>
                <a:cubicBezTo>
                  <a:pt x="1734560" y="1463363"/>
                  <a:pt x="1724384" y="1478328"/>
                  <a:pt x="1566654" y="1478328"/>
                </a:cubicBezTo>
                <a:cubicBezTo>
                  <a:pt x="1531038" y="1478328"/>
                  <a:pt x="1495422" y="1473340"/>
                  <a:pt x="1464893" y="1473340"/>
                </a:cubicBezTo>
                <a:cubicBezTo>
                  <a:pt x="1042584" y="1473340"/>
                  <a:pt x="625363" y="1478328"/>
                  <a:pt x="203055" y="1478328"/>
                </a:cubicBezTo>
                <a:lnTo>
                  <a:pt x="0" y="1481723"/>
                </a:lnTo>
                <a:lnTo>
                  <a:pt x="0" y="1294640"/>
                </a:lnTo>
                <a:lnTo>
                  <a:pt x="82293" y="1299223"/>
                </a:lnTo>
                <a:cubicBezTo>
                  <a:pt x="628225" y="1330554"/>
                  <a:pt x="1174874" y="1354872"/>
                  <a:pt x="1724384" y="1283791"/>
                </a:cubicBezTo>
                <a:close/>
                <a:moveTo>
                  <a:pt x="3624059" y="1217980"/>
                </a:moveTo>
                <a:lnTo>
                  <a:pt x="3624059" y="1378588"/>
                </a:lnTo>
                <a:lnTo>
                  <a:pt x="3611180" y="1379423"/>
                </a:lnTo>
                <a:cubicBezTo>
                  <a:pt x="3545592" y="1384489"/>
                  <a:pt x="3479765" y="1389789"/>
                  <a:pt x="3413620" y="1393530"/>
                </a:cubicBezTo>
                <a:cubicBezTo>
                  <a:pt x="3143953" y="1408494"/>
                  <a:pt x="2874286" y="1433435"/>
                  <a:pt x="2604619" y="1438423"/>
                </a:cubicBezTo>
                <a:cubicBezTo>
                  <a:pt x="2340040" y="1448399"/>
                  <a:pt x="2070372" y="1443411"/>
                  <a:pt x="1800705" y="1443411"/>
                </a:cubicBezTo>
                <a:cubicBezTo>
                  <a:pt x="1815969" y="1393530"/>
                  <a:pt x="1749825" y="1298755"/>
                  <a:pt x="1856674" y="1293767"/>
                </a:cubicBezTo>
                <a:cubicBezTo>
                  <a:pt x="2217926" y="1263838"/>
                  <a:pt x="2574090" y="1243886"/>
                  <a:pt x="2935343" y="1228921"/>
                </a:cubicBezTo>
                <a:cubicBezTo>
                  <a:pt x="3113425" y="1223933"/>
                  <a:pt x="3292779" y="1221439"/>
                  <a:pt x="3472133" y="1219569"/>
                </a:cubicBezTo>
                <a:close/>
                <a:moveTo>
                  <a:pt x="1576831" y="1014431"/>
                </a:moveTo>
                <a:cubicBezTo>
                  <a:pt x="1760001" y="1014431"/>
                  <a:pt x="1760001" y="1019419"/>
                  <a:pt x="1729472" y="1198992"/>
                </a:cubicBezTo>
                <a:cubicBezTo>
                  <a:pt x="1729472" y="1208969"/>
                  <a:pt x="1719296" y="1208969"/>
                  <a:pt x="1714208" y="1223933"/>
                </a:cubicBezTo>
                <a:cubicBezTo>
                  <a:pt x="1172330" y="1276308"/>
                  <a:pt x="627589" y="1252927"/>
                  <a:pt x="82134" y="1231649"/>
                </a:cubicBezTo>
                <a:lnTo>
                  <a:pt x="0" y="1228986"/>
                </a:lnTo>
                <a:lnTo>
                  <a:pt x="0" y="1032219"/>
                </a:lnTo>
                <a:lnTo>
                  <a:pt x="707408" y="1022537"/>
                </a:lnTo>
                <a:cubicBezTo>
                  <a:pt x="996792" y="1019420"/>
                  <a:pt x="1286811" y="1016925"/>
                  <a:pt x="1576831" y="1014431"/>
                </a:cubicBezTo>
                <a:close/>
                <a:moveTo>
                  <a:pt x="3624059" y="958219"/>
                </a:moveTo>
                <a:lnTo>
                  <a:pt x="3624059" y="1166175"/>
                </a:lnTo>
                <a:lnTo>
                  <a:pt x="3019932" y="1185899"/>
                </a:lnTo>
                <a:cubicBezTo>
                  <a:pt x="2797965" y="1192757"/>
                  <a:pt x="2576635" y="1198992"/>
                  <a:pt x="2355304" y="1203981"/>
                </a:cubicBezTo>
                <a:cubicBezTo>
                  <a:pt x="2182310" y="1208969"/>
                  <a:pt x="2004228" y="1203981"/>
                  <a:pt x="1831234" y="1203981"/>
                </a:cubicBezTo>
                <a:cubicBezTo>
                  <a:pt x="1805793" y="1019419"/>
                  <a:pt x="1815969" y="1004455"/>
                  <a:pt x="2004228" y="999467"/>
                </a:cubicBezTo>
                <a:cubicBezTo>
                  <a:pt x="2202662" y="994479"/>
                  <a:pt x="2396008" y="984503"/>
                  <a:pt x="2594443" y="979514"/>
                </a:cubicBezTo>
                <a:close/>
                <a:moveTo>
                  <a:pt x="1449629" y="740084"/>
                </a:moveTo>
                <a:cubicBezTo>
                  <a:pt x="1546302" y="740084"/>
                  <a:pt x="1648063" y="740084"/>
                  <a:pt x="1744737" y="740084"/>
                </a:cubicBezTo>
                <a:cubicBezTo>
                  <a:pt x="1744737" y="809918"/>
                  <a:pt x="1744737" y="874764"/>
                  <a:pt x="1744737" y="944598"/>
                </a:cubicBezTo>
                <a:cubicBezTo>
                  <a:pt x="1709120" y="944598"/>
                  <a:pt x="1688768" y="949586"/>
                  <a:pt x="1663328" y="949586"/>
                </a:cubicBezTo>
                <a:cubicBezTo>
                  <a:pt x="1139257" y="949586"/>
                  <a:pt x="615187" y="944598"/>
                  <a:pt x="86029" y="949586"/>
                </a:cubicBezTo>
                <a:lnTo>
                  <a:pt x="0" y="952474"/>
                </a:lnTo>
                <a:lnTo>
                  <a:pt x="0" y="777748"/>
                </a:lnTo>
                <a:lnTo>
                  <a:pt x="93661" y="776872"/>
                </a:lnTo>
                <a:cubicBezTo>
                  <a:pt x="204327" y="775001"/>
                  <a:pt x="314992" y="772507"/>
                  <a:pt x="426929" y="770013"/>
                </a:cubicBezTo>
                <a:cubicBezTo>
                  <a:pt x="767829" y="760037"/>
                  <a:pt x="1108729" y="750061"/>
                  <a:pt x="1449629" y="740084"/>
                </a:cubicBezTo>
                <a:close/>
                <a:moveTo>
                  <a:pt x="3624059" y="670670"/>
                </a:moveTo>
                <a:lnTo>
                  <a:pt x="3624059" y="895315"/>
                </a:lnTo>
                <a:lnTo>
                  <a:pt x="3522378" y="899081"/>
                </a:lnTo>
                <a:cubicBezTo>
                  <a:pt x="3437789" y="900952"/>
                  <a:pt x="3352564" y="902199"/>
                  <a:pt x="3266067" y="904693"/>
                </a:cubicBezTo>
                <a:cubicBezTo>
                  <a:pt x="2823405" y="919657"/>
                  <a:pt x="2380744" y="934621"/>
                  <a:pt x="1938083" y="949586"/>
                </a:cubicBezTo>
                <a:cubicBezTo>
                  <a:pt x="1902466" y="949586"/>
                  <a:pt x="1866850" y="949586"/>
                  <a:pt x="1815969" y="949586"/>
                </a:cubicBezTo>
                <a:cubicBezTo>
                  <a:pt x="1826146" y="864788"/>
                  <a:pt x="1831234" y="804930"/>
                  <a:pt x="1841410" y="735096"/>
                </a:cubicBezTo>
                <a:cubicBezTo>
                  <a:pt x="1892290" y="735096"/>
                  <a:pt x="1927907" y="735096"/>
                  <a:pt x="1963523" y="735096"/>
                </a:cubicBezTo>
                <a:cubicBezTo>
                  <a:pt x="2136517" y="730108"/>
                  <a:pt x="2309511" y="735096"/>
                  <a:pt x="2482505" y="725120"/>
                </a:cubicBezTo>
                <a:cubicBezTo>
                  <a:pt x="2741996" y="715144"/>
                  <a:pt x="2996399" y="685215"/>
                  <a:pt x="3255890" y="675238"/>
                </a:cubicBezTo>
                <a:cubicBezTo>
                  <a:pt x="3347476" y="670250"/>
                  <a:pt x="3440333" y="670250"/>
                  <a:pt x="3533190" y="670874"/>
                </a:cubicBezTo>
                <a:close/>
                <a:moveTo>
                  <a:pt x="1681136" y="415232"/>
                </a:moveTo>
                <a:cubicBezTo>
                  <a:pt x="1781307" y="410556"/>
                  <a:pt x="1784169" y="428326"/>
                  <a:pt x="1749825" y="645310"/>
                </a:cubicBezTo>
                <a:cubicBezTo>
                  <a:pt x="1749825" y="650298"/>
                  <a:pt x="1744737" y="655286"/>
                  <a:pt x="1744737" y="655286"/>
                </a:cubicBezTo>
                <a:cubicBezTo>
                  <a:pt x="1439453" y="670250"/>
                  <a:pt x="1139257" y="695191"/>
                  <a:pt x="839062" y="700179"/>
                </a:cubicBezTo>
                <a:cubicBezTo>
                  <a:pt x="658436" y="702673"/>
                  <a:pt x="479082" y="700179"/>
                  <a:pt x="299728" y="697062"/>
                </a:cubicBezTo>
                <a:lnTo>
                  <a:pt x="0" y="693250"/>
                </a:lnTo>
                <a:lnTo>
                  <a:pt x="0" y="457750"/>
                </a:lnTo>
                <a:lnTo>
                  <a:pt x="419297" y="443290"/>
                </a:lnTo>
                <a:cubicBezTo>
                  <a:pt x="588475" y="437055"/>
                  <a:pt x="757653" y="430820"/>
                  <a:pt x="925559" y="425832"/>
                </a:cubicBezTo>
                <a:cubicBezTo>
                  <a:pt x="1134169" y="420844"/>
                  <a:pt x="1342780" y="420844"/>
                  <a:pt x="1546302" y="420844"/>
                </a:cubicBezTo>
                <a:cubicBezTo>
                  <a:pt x="1603543" y="420844"/>
                  <a:pt x="1647746" y="416791"/>
                  <a:pt x="1681136" y="415232"/>
                </a:cubicBezTo>
                <a:close/>
                <a:moveTo>
                  <a:pt x="1846498" y="405879"/>
                </a:moveTo>
                <a:cubicBezTo>
                  <a:pt x="2174678" y="405879"/>
                  <a:pt x="2500314" y="405879"/>
                  <a:pt x="2825313" y="405879"/>
                </a:cubicBezTo>
                <a:lnTo>
                  <a:pt x="3624059" y="405879"/>
                </a:lnTo>
                <a:lnTo>
                  <a:pt x="3624059" y="603991"/>
                </a:lnTo>
                <a:lnTo>
                  <a:pt x="3528102" y="608522"/>
                </a:lnTo>
                <a:cubicBezTo>
                  <a:pt x="3435245" y="614134"/>
                  <a:pt x="3342388" y="620369"/>
                  <a:pt x="3250802" y="625357"/>
                </a:cubicBezTo>
                <a:cubicBezTo>
                  <a:pt x="2976047" y="640321"/>
                  <a:pt x="2701292" y="655286"/>
                  <a:pt x="2426537" y="665262"/>
                </a:cubicBezTo>
                <a:cubicBezTo>
                  <a:pt x="2233190" y="670250"/>
                  <a:pt x="2039844" y="665262"/>
                  <a:pt x="1846498" y="665262"/>
                </a:cubicBezTo>
                <a:cubicBezTo>
                  <a:pt x="1846498" y="575476"/>
                  <a:pt x="1846498" y="495666"/>
                  <a:pt x="1846498" y="405879"/>
                </a:cubicBezTo>
                <a:close/>
                <a:moveTo>
                  <a:pt x="1518318" y="174555"/>
                </a:moveTo>
                <a:cubicBezTo>
                  <a:pt x="1581919" y="175178"/>
                  <a:pt x="1645520" y="176425"/>
                  <a:pt x="1709120" y="176425"/>
                </a:cubicBezTo>
                <a:cubicBezTo>
                  <a:pt x="1770177" y="176425"/>
                  <a:pt x="1785441" y="211342"/>
                  <a:pt x="1770177" y="256236"/>
                </a:cubicBezTo>
                <a:cubicBezTo>
                  <a:pt x="1760001" y="286164"/>
                  <a:pt x="1729472" y="326069"/>
                  <a:pt x="1704032" y="326069"/>
                </a:cubicBezTo>
                <a:cubicBezTo>
                  <a:pt x="1581919" y="341034"/>
                  <a:pt x="1459805" y="346022"/>
                  <a:pt x="1337692" y="351010"/>
                </a:cubicBezTo>
                <a:cubicBezTo>
                  <a:pt x="956087" y="355998"/>
                  <a:pt x="574483" y="360986"/>
                  <a:pt x="192878" y="370963"/>
                </a:cubicBezTo>
                <a:cubicBezTo>
                  <a:pt x="139454" y="370963"/>
                  <a:pt x="86029" y="373457"/>
                  <a:pt x="33241" y="377198"/>
                </a:cubicBezTo>
                <a:lnTo>
                  <a:pt x="0" y="380124"/>
                </a:lnTo>
                <a:lnTo>
                  <a:pt x="0" y="243084"/>
                </a:lnTo>
                <a:lnTo>
                  <a:pt x="50413" y="236283"/>
                </a:lnTo>
                <a:cubicBezTo>
                  <a:pt x="477810" y="216330"/>
                  <a:pt x="900119" y="196378"/>
                  <a:pt x="1327516" y="176425"/>
                </a:cubicBezTo>
                <a:cubicBezTo>
                  <a:pt x="1391117" y="173931"/>
                  <a:pt x="1454717" y="173931"/>
                  <a:pt x="1518318" y="174555"/>
                </a:cubicBezTo>
                <a:close/>
                <a:moveTo>
                  <a:pt x="3624059" y="141797"/>
                </a:moveTo>
                <a:lnTo>
                  <a:pt x="3624059" y="326407"/>
                </a:lnTo>
                <a:lnTo>
                  <a:pt x="2818317" y="337916"/>
                </a:lnTo>
                <a:cubicBezTo>
                  <a:pt x="2542290" y="341034"/>
                  <a:pt x="2266263" y="343528"/>
                  <a:pt x="1988963" y="346022"/>
                </a:cubicBezTo>
                <a:cubicBezTo>
                  <a:pt x="1943171" y="346022"/>
                  <a:pt x="1897378" y="336045"/>
                  <a:pt x="1851586" y="326069"/>
                </a:cubicBezTo>
                <a:cubicBezTo>
                  <a:pt x="1871938" y="181414"/>
                  <a:pt x="1871938" y="181414"/>
                  <a:pt x="2004228" y="176425"/>
                </a:cubicBezTo>
                <a:cubicBezTo>
                  <a:pt x="2044932" y="176425"/>
                  <a:pt x="2085637" y="166449"/>
                  <a:pt x="2126341" y="166449"/>
                </a:cubicBezTo>
                <a:cubicBezTo>
                  <a:pt x="2614795" y="161461"/>
                  <a:pt x="3098160" y="161461"/>
                  <a:pt x="3586614" y="151484"/>
                </a:cubicBezTo>
                <a:close/>
                <a:moveTo>
                  <a:pt x="1876182" y="0"/>
                </a:moveTo>
                <a:lnTo>
                  <a:pt x="3624059" y="0"/>
                </a:lnTo>
                <a:lnTo>
                  <a:pt x="3624059" y="87887"/>
                </a:lnTo>
                <a:lnTo>
                  <a:pt x="3591702" y="76663"/>
                </a:lnTo>
                <a:cubicBezTo>
                  <a:pt x="3189746" y="86639"/>
                  <a:pt x="2787789" y="96615"/>
                  <a:pt x="2390920" y="106591"/>
                </a:cubicBezTo>
                <a:cubicBezTo>
                  <a:pt x="2217926" y="111580"/>
                  <a:pt x="2044932" y="106591"/>
                  <a:pt x="1866850" y="106591"/>
                </a:cubicBezTo>
                <a:cubicBezTo>
                  <a:pt x="1869394" y="74169"/>
                  <a:pt x="1871938" y="45487"/>
                  <a:pt x="1874482" y="18052"/>
                </a:cubicBezTo>
                <a:close/>
                <a:moveTo>
                  <a:pt x="0" y="0"/>
                </a:moveTo>
                <a:lnTo>
                  <a:pt x="1773185" y="0"/>
                </a:lnTo>
                <a:lnTo>
                  <a:pt x="1775265" y="11817"/>
                </a:lnTo>
                <a:cubicBezTo>
                  <a:pt x="1775265" y="96615"/>
                  <a:pt x="1724384" y="91627"/>
                  <a:pt x="1668416" y="96615"/>
                </a:cubicBezTo>
                <a:cubicBezTo>
                  <a:pt x="1510686" y="101603"/>
                  <a:pt x="1347868" y="106591"/>
                  <a:pt x="1190138" y="111580"/>
                </a:cubicBezTo>
                <a:cubicBezTo>
                  <a:pt x="864502" y="126544"/>
                  <a:pt x="533778" y="141508"/>
                  <a:pt x="208143" y="156473"/>
                </a:cubicBezTo>
                <a:cubicBezTo>
                  <a:pt x="157262" y="158967"/>
                  <a:pt x="106381" y="160214"/>
                  <a:pt x="55501" y="162085"/>
                </a:cubicBezTo>
                <a:lnTo>
                  <a:pt x="0" y="165485"/>
                </a:ln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sp>
        <p:nvSpPr>
          <p:cNvPr id="2" name="Title 1">
            <a:extLst>
              <a:ext uri="{FF2B5EF4-FFF2-40B4-BE49-F238E27FC236}">
                <a16:creationId xmlns:a16="http://schemas.microsoft.com/office/drawing/2014/main" id="{5690DD54-EE50-4C27-9AB5-57D06A15DDD8}"/>
              </a:ext>
            </a:extLst>
          </p:cNvPr>
          <p:cNvSpPr>
            <a:spLocks noGrp="1"/>
          </p:cNvSpPr>
          <p:nvPr>
            <p:ph type="title"/>
          </p:nvPr>
        </p:nvSpPr>
        <p:spPr>
          <a:xfrm>
            <a:off x="247650" y="1043537"/>
            <a:ext cx="2957865" cy="5041900"/>
          </a:xfrm>
          <a:prstGeom prst="rect">
            <a:avLst/>
          </a:prstGeom>
        </p:spPr>
        <p:txBody>
          <a:bodyPr/>
          <a:lstStyle>
            <a:lvl1pPr>
              <a:defRPr sz="4800">
                <a:solidFill>
                  <a:schemeClr val="bg1"/>
                </a:solidFill>
              </a:defRPr>
            </a:lvl1pPr>
          </a:lstStyle>
          <a:p>
            <a:r>
              <a:rPr lang="en-US"/>
              <a:t>Click to edit Master title style</a:t>
            </a:r>
          </a:p>
        </p:txBody>
      </p:sp>
      <p:sp>
        <p:nvSpPr>
          <p:cNvPr id="11" name="Content Placeholder 10">
            <a:extLst>
              <a:ext uri="{FF2B5EF4-FFF2-40B4-BE49-F238E27FC236}">
                <a16:creationId xmlns:a16="http://schemas.microsoft.com/office/drawing/2014/main" id="{CF5706E4-1B53-42F2-9404-124C1E157846}"/>
              </a:ext>
            </a:extLst>
          </p:cNvPr>
          <p:cNvSpPr>
            <a:spLocks noGrp="1"/>
          </p:cNvSpPr>
          <p:nvPr>
            <p:ph sz="quarter" idx="10"/>
          </p:nvPr>
        </p:nvSpPr>
        <p:spPr>
          <a:xfrm>
            <a:off x="3810000" y="431800"/>
            <a:ext cx="8051800" cy="5994400"/>
          </a:xfrm>
          <a:prstGeom prst="rect">
            <a:avLst/>
          </a:prstGeom>
        </p:spPr>
        <p:txBody>
          <a:bodyPr/>
          <a:lstStyle>
            <a:lvl1pPr marL="0" indent="0">
              <a:buNone/>
              <a:defRPr>
                <a:solidFill>
                  <a:srgbClr val="080808"/>
                </a:solidFill>
                <a:latin typeface="+mn-lt"/>
              </a:defRPr>
            </a:lvl1pPr>
            <a:lvl2pPr>
              <a:defRPr>
                <a:solidFill>
                  <a:srgbClr val="080808"/>
                </a:solidFill>
                <a:latin typeface="+mn-lt"/>
              </a:defRPr>
            </a:lvl2pPr>
            <a:lvl3pPr>
              <a:defRPr>
                <a:solidFill>
                  <a:srgbClr val="080808"/>
                </a:solidFill>
                <a:latin typeface="+mn-lt"/>
              </a:defRPr>
            </a:lvl3pPr>
            <a:lvl4pPr>
              <a:defRPr>
                <a:solidFill>
                  <a:srgbClr val="080808"/>
                </a:solidFill>
                <a:latin typeface="+mn-lt"/>
              </a:defRPr>
            </a:lvl4pPr>
            <a:lvl5pPr>
              <a:defRPr>
                <a:solidFill>
                  <a:srgbClr val="080808"/>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A picture containing silhouette&#10;&#10;Description automatically generated">
            <a:extLst>
              <a:ext uri="{FF2B5EF4-FFF2-40B4-BE49-F238E27FC236}">
                <a16:creationId xmlns:a16="http://schemas.microsoft.com/office/drawing/2014/main" id="{65CCBEF5-AFD7-4168-81A0-D78140505C21}"/>
              </a:ext>
            </a:extLst>
          </p:cNvPr>
          <p:cNvPicPr>
            <a:picLocks noChangeAspect="1"/>
          </p:cNvPicPr>
          <p:nvPr userDrawn="1"/>
        </p:nvPicPr>
        <p:blipFill>
          <a:blip r:embed="rId3" cstate="email">
            <a:alphaModFix amt="35000"/>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rot="10037744">
            <a:off x="9999909" y="23189"/>
            <a:ext cx="3169731" cy="3232322"/>
          </a:xfrm>
          <a:prstGeom prst="rect">
            <a:avLst/>
          </a:prstGeom>
        </p:spPr>
      </p:pic>
      <p:pic>
        <p:nvPicPr>
          <p:cNvPr id="12" name="Picture 11">
            <a:extLst>
              <a:ext uri="{FF2B5EF4-FFF2-40B4-BE49-F238E27FC236}">
                <a16:creationId xmlns:a16="http://schemas.microsoft.com/office/drawing/2014/main" id="{25AAFE15-00D6-4AA9-8D29-5B087074470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rot="9470697">
            <a:off x="10092605" y="66634"/>
            <a:ext cx="3055823" cy="3116030"/>
          </a:xfrm>
          <a:prstGeom prst="rect">
            <a:avLst/>
          </a:prstGeom>
        </p:spPr>
      </p:pic>
      <p:sp>
        <p:nvSpPr>
          <p:cNvPr id="5" name="Slide Number Placeholder 3">
            <a:extLst>
              <a:ext uri="{FF2B5EF4-FFF2-40B4-BE49-F238E27FC236}">
                <a16:creationId xmlns:a16="http://schemas.microsoft.com/office/drawing/2014/main" id="{78473184-F7CD-405C-A6F5-09E2BAF94981}"/>
              </a:ext>
            </a:extLst>
          </p:cNvPr>
          <p:cNvSpPr>
            <a:spLocks noGrp="1"/>
          </p:cNvSpPr>
          <p:nvPr>
            <p:ph type="sldNum" sz="quarter" idx="11"/>
          </p:nvPr>
        </p:nvSpPr>
        <p:spPr>
          <a:xfrm>
            <a:off x="228398" y="6353021"/>
            <a:ext cx="1112520" cy="369570"/>
          </a:xfrm>
        </p:spPr>
        <p:txBody>
          <a:bodyPr/>
          <a:lstStyle>
            <a:lvl1pPr algn="l">
              <a:defRPr>
                <a:solidFill>
                  <a:schemeClr val="bg1"/>
                </a:solidFill>
              </a:defRPr>
            </a:lvl1pPr>
          </a:lstStyle>
          <a:p>
            <a:fld id="{2D276522-3524-4B3D-BDE3-A501F94C1AC4}" type="slidenum">
              <a:rPr lang="en-US" smtClean="0"/>
              <a:pPr/>
              <a:t>‹#›</a:t>
            </a:fld>
            <a:endParaRPr lang="en-US" dirty="0"/>
          </a:p>
        </p:txBody>
      </p:sp>
      <p:pic>
        <p:nvPicPr>
          <p:cNvPr id="6" name="Picture 5" descr="A picture containing logo&#10;&#10;Description automatically generated">
            <a:extLst>
              <a:ext uri="{FF2B5EF4-FFF2-40B4-BE49-F238E27FC236}">
                <a16:creationId xmlns:a16="http://schemas.microsoft.com/office/drawing/2014/main" id="{AB0E796E-2FD3-0933-F0F8-EFEA5F4044F3}"/>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627360" y="5826523"/>
            <a:ext cx="1234440" cy="822960"/>
          </a:xfrm>
          <a:prstGeom prst="rect">
            <a:avLst/>
          </a:prstGeom>
        </p:spPr>
      </p:pic>
    </p:spTree>
    <p:custDataLst>
      <p:tags r:id="rId1"/>
    </p:custDataLst>
    <p:extLst>
      <p:ext uri="{BB962C8B-B14F-4D97-AF65-F5344CB8AC3E}">
        <p14:creationId xmlns:p14="http://schemas.microsoft.com/office/powerpoint/2010/main" val="3745160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26 slide">
    <p:spTree>
      <p:nvGrpSpPr>
        <p:cNvPr id="1" name=""/>
        <p:cNvGrpSpPr/>
        <p:nvPr/>
      </p:nvGrpSpPr>
      <p:grpSpPr>
        <a:xfrm>
          <a:off x="0" y="0"/>
          <a:ext cx="0" cy="0"/>
          <a:chOff x="0" y="0"/>
          <a:chExt cx="0" cy="0"/>
        </a:xfrm>
      </p:grpSpPr>
      <p:sp>
        <p:nvSpPr>
          <p:cNvPr id="3" name="Прямоугольник 1">
            <a:extLst>
              <a:ext uri="{FF2B5EF4-FFF2-40B4-BE49-F238E27FC236}">
                <a16:creationId xmlns:a16="http://schemas.microsoft.com/office/drawing/2014/main" id="{52116B53-38D2-4E98-B7E9-7FFD6BD7D391}"/>
              </a:ext>
            </a:extLst>
          </p:cNvPr>
          <p:cNvSpPr/>
          <p:nvPr userDrawn="1"/>
        </p:nvSpPr>
        <p:spPr>
          <a:xfrm>
            <a:off x="1" y="0"/>
            <a:ext cx="354753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олилиния: фигура 74">
            <a:extLst>
              <a:ext uri="{FF2B5EF4-FFF2-40B4-BE49-F238E27FC236}">
                <a16:creationId xmlns:a16="http://schemas.microsoft.com/office/drawing/2014/main" id="{82B6BEB0-A658-48F6-8762-46DB14F822F3}"/>
              </a:ext>
            </a:extLst>
          </p:cNvPr>
          <p:cNvSpPr/>
          <p:nvPr userDrawn="1"/>
        </p:nvSpPr>
        <p:spPr>
          <a:xfrm>
            <a:off x="3205515" y="3066017"/>
            <a:ext cx="684036" cy="3360183"/>
          </a:xfrm>
          <a:custGeom>
            <a:avLst/>
            <a:gdLst>
              <a:gd name="connsiteX0" fmla="*/ 1019688 w 3624059"/>
              <a:gd name="connsiteY0" fmla="*/ 4206836 h 4242217"/>
              <a:gd name="connsiteX1" fmla="*/ 1546302 w 3624059"/>
              <a:gd name="connsiteY1" fmla="*/ 4206836 h 4242217"/>
              <a:gd name="connsiteX2" fmla="*/ 1633435 w 3624059"/>
              <a:gd name="connsiteY2" fmla="*/ 4229283 h 4242217"/>
              <a:gd name="connsiteX3" fmla="*/ 1639522 w 3624059"/>
              <a:gd name="connsiteY3" fmla="*/ 4242217 h 4242217"/>
              <a:gd name="connsiteX4" fmla="*/ 0 w 3624059"/>
              <a:gd name="connsiteY4" fmla="*/ 4242217 h 4242217"/>
              <a:gd name="connsiteX5" fmla="*/ 0 w 3624059"/>
              <a:gd name="connsiteY5" fmla="*/ 4228475 h 4242217"/>
              <a:gd name="connsiteX6" fmla="*/ 118466 w 3624059"/>
              <a:gd name="connsiteY6" fmla="*/ 4222424 h 4242217"/>
              <a:gd name="connsiteX7" fmla="*/ 493074 w 3624059"/>
              <a:gd name="connsiteY7" fmla="*/ 4206836 h 4242217"/>
              <a:gd name="connsiteX8" fmla="*/ 1019688 w 3624059"/>
              <a:gd name="connsiteY8" fmla="*/ 4206836 h 4242217"/>
              <a:gd name="connsiteX9" fmla="*/ 3624059 w 3624059"/>
              <a:gd name="connsiteY9" fmla="*/ 4122596 h 4242217"/>
              <a:gd name="connsiteX10" fmla="*/ 3624059 w 3624059"/>
              <a:gd name="connsiteY10" fmla="*/ 4242217 h 4242217"/>
              <a:gd name="connsiteX11" fmla="*/ 1729472 w 3624059"/>
              <a:gd name="connsiteY11" fmla="*/ 4242217 h 4242217"/>
              <a:gd name="connsiteX12" fmla="*/ 1729472 w 3624059"/>
              <a:gd name="connsiteY12" fmla="*/ 4196860 h 4242217"/>
              <a:gd name="connsiteX13" fmla="*/ 2818317 w 3624059"/>
              <a:gd name="connsiteY13" fmla="*/ 4132014 h 4242217"/>
              <a:gd name="connsiteX14" fmla="*/ 3337299 w 3624059"/>
              <a:gd name="connsiteY14" fmla="*/ 4123285 h 4242217"/>
              <a:gd name="connsiteX15" fmla="*/ 1668416 w 3624059"/>
              <a:gd name="connsiteY15" fmla="*/ 3907548 h 4242217"/>
              <a:gd name="connsiteX16" fmla="*/ 1668416 w 3624059"/>
              <a:gd name="connsiteY16" fmla="*/ 4002323 h 4242217"/>
              <a:gd name="connsiteX17" fmla="*/ 1510686 w 3624059"/>
              <a:gd name="connsiteY17" fmla="*/ 4156955 h 4242217"/>
              <a:gd name="connsiteX18" fmla="*/ 1174874 w 3624059"/>
              <a:gd name="connsiteY18" fmla="*/ 4166931 h 4242217"/>
              <a:gd name="connsiteX19" fmla="*/ 139454 w 3624059"/>
              <a:gd name="connsiteY19" fmla="*/ 4172543 h 4242217"/>
              <a:gd name="connsiteX20" fmla="*/ 0 w 3624059"/>
              <a:gd name="connsiteY20" fmla="*/ 4173802 h 4242217"/>
              <a:gd name="connsiteX21" fmla="*/ 0 w 3624059"/>
              <a:gd name="connsiteY21" fmla="*/ 3943409 h 4242217"/>
              <a:gd name="connsiteX22" fmla="*/ 325804 w 3624059"/>
              <a:gd name="connsiteY22" fmla="*/ 3943712 h 4242217"/>
              <a:gd name="connsiteX23" fmla="*/ 1668416 w 3624059"/>
              <a:gd name="connsiteY23" fmla="*/ 3907548 h 4242217"/>
              <a:gd name="connsiteX24" fmla="*/ 3624059 w 3624059"/>
              <a:gd name="connsiteY24" fmla="*/ 3850991 h 4242217"/>
              <a:gd name="connsiteX25" fmla="*/ 3624059 w 3624059"/>
              <a:gd name="connsiteY25" fmla="*/ 4067621 h 4242217"/>
              <a:gd name="connsiteX26" fmla="*/ 2999580 w 3624059"/>
              <a:gd name="connsiteY26" fmla="*/ 4087121 h 4242217"/>
              <a:gd name="connsiteX27" fmla="*/ 2044932 w 3624059"/>
              <a:gd name="connsiteY27" fmla="*/ 4117050 h 4242217"/>
              <a:gd name="connsiteX28" fmla="*/ 1729472 w 3624059"/>
              <a:gd name="connsiteY28" fmla="*/ 4137002 h 4242217"/>
              <a:gd name="connsiteX29" fmla="*/ 1749825 w 3624059"/>
              <a:gd name="connsiteY29" fmla="*/ 3897572 h 4242217"/>
              <a:gd name="connsiteX30" fmla="*/ 2075460 w 3624059"/>
              <a:gd name="connsiteY30" fmla="*/ 3897572 h 4242217"/>
              <a:gd name="connsiteX31" fmla="*/ 3367828 w 3624059"/>
              <a:gd name="connsiteY31" fmla="*/ 3852679 h 4242217"/>
              <a:gd name="connsiteX32" fmla="*/ 1037496 w 3624059"/>
              <a:gd name="connsiteY32" fmla="*/ 3607013 h 4242217"/>
              <a:gd name="connsiteX33" fmla="*/ 1480157 w 3624059"/>
              <a:gd name="connsiteY33" fmla="*/ 3608260 h 4242217"/>
              <a:gd name="connsiteX34" fmla="*/ 1673504 w 3624059"/>
              <a:gd name="connsiteY34" fmla="*/ 3817762 h 4242217"/>
              <a:gd name="connsiteX35" fmla="*/ 1663328 w 3624059"/>
              <a:gd name="connsiteY35" fmla="*/ 3842702 h 4242217"/>
              <a:gd name="connsiteX36" fmla="*/ 1571743 w 3624059"/>
              <a:gd name="connsiteY36" fmla="*/ 3857667 h 4242217"/>
              <a:gd name="connsiteX37" fmla="*/ 228495 w 3624059"/>
              <a:gd name="connsiteY37" fmla="*/ 3892584 h 4242217"/>
              <a:gd name="connsiteX38" fmla="*/ 0 w 3624059"/>
              <a:gd name="connsiteY38" fmla="*/ 3887800 h 4242217"/>
              <a:gd name="connsiteX39" fmla="*/ 0 w 3624059"/>
              <a:gd name="connsiteY39" fmla="*/ 3645448 h 4242217"/>
              <a:gd name="connsiteX40" fmla="*/ 164894 w 3624059"/>
              <a:gd name="connsiteY40" fmla="*/ 3634448 h 4242217"/>
              <a:gd name="connsiteX41" fmla="*/ 594835 w 3624059"/>
              <a:gd name="connsiteY41" fmla="*/ 3613248 h 4242217"/>
              <a:gd name="connsiteX42" fmla="*/ 1037496 w 3624059"/>
              <a:gd name="connsiteY42" fmla="*/ 3607013 h 4242217"/>
              <a:gd name="connsiteX43" fmla="*/ 3479765 w 3624059"/>
              <a:gd name="connsiteY43" fmla="*/ 3533438 h 4242217"/>
              <a:gd name="connsiteX44" fmla="*/ 3624059 w 3624059"/>
              <a:gd name="connsiteY44" fmla="*/ 3538222 h 4242217"/>
              <a:gd name="connsiteX45" fmla="*/ 3624059 w 3624059"/>
              <a:gd name="connsiteY45" fmla="*/ 3804141 h 4242217"/>
              <a:gd name="connsiteX46" fmla="*/ 1826146 w 3624059"/>
              <a:gd name="connsiteY46" fmla="*/ 3837714 h 4242217"/>
              <a:gd name="connsiteX47" fmla="*/ 1749825 w 3624059"/>
              <a:gd name="connsiteY47" fmla="*/ 3832726 h 4242217"/>
              <a:gd name="connsiteX48" fmla="*/ 1749825 w 3624059"/>
              <a:gd name="connsiteY48" fmla="*/ 3653153 h 4242217"/>
              <a:gd name="connsiteX49" fmla="*/ 3072720 w 3624059"/>
              <a:gd name="connsiteY49" fmla="*/ 3563367 h 4242217"/>
              <a:gd name="connsiteX50" fmla="*/ 3479765 w 3624059"/>
              <a:gd name="connsiteY50" fmla="*/ 3533438 h 4242217"/>
              <a:gd name="connsiteX51" fmla="*/ 1417193 w 3624059"/>
              <a:gd name="connsiteY51" fmla="*/ 3401876 h 4242217"/>
              <a:gd name="connsiteX52" fmla="*/ 1673504 w 3624059"/>
              <a:gd name="connsiteY52" fmla="*/ 3403747 h 4242217"/>
              <a:gd name="connsiteX53" fmla="*/ 1663328 w 3624059"/>
              <a:gd name="connsiteY53" fmla="*/ 3558379 h 4242217"/>
              <a:gd name="connsiteX54" fmla="*/ 1592095 w 3624059"/>
              <a:gd name="connsiteY54" fmla="*/ 3563367 h 4242217"/>
              <a:gd name="connsiteX55" fmla="*/ 442193 w 3624059"/>
              <a:gd name="connsiteY55" fmla="*/ 3580825 h 4242217"/>
              <a:gd name="connsiteX56" fmla="*/ 0 w 3624059"/>
              <a:gd name="connsiteY56" fmla="*/ 3587539 h 4242217"/>
              <a:gd name="connsiteX57" fmla="*/ 0 w 3624059"/>
              <a:gd name="connsiteY57" fmla="*/ 3449325 h 4242217"/>
              <a:gd name="connsiteX58" fmla="*/ 14796 w 3624059"/>
              <a:gd name="connsiteY58" fmla="*/ 3448640 h 4242217"/>
              <a:gd name="connsiteX59" fmla="*/ 1164698 w 3624059"/>
              <a:gd name="connsiteY59" fmla="*/ 3403747 h 4242217"/>
              <a:gd name="connsiteX60" fmla="*/ 1417193 w 3624059"/>
              <a:gd name="connsiteY60" fmla="*/ 3401876 h 4242217"/>
              <a:gd name="connsiteX61" fmla="*/ 3624059 w 3624059"/>
              <a:gd name="connsiteY61" fmla="*/ 3333594 h 4242217"/>
              <a:gd name="connsiteX62" fmla="*/ 3624059 w 3624059"/>
              <a:gd name="connsiteY62" fmla="*/ 3484091 h 4242217"/>
              <a:gd name="connsiteX63" fmla="*/ 3378004 w 3624059"/>
              <a:gd name="connsiteY63" fmla="*/ 3492910 h 4242217"/>
              <a:gd name="connsiteX64" fmla="*/ 2838669 w 3624059"/>
              <a:gd name="connsiteY64" fmla="*/ 3523462 h 4242217"/>
              <a:gd name="connsiteX65" fmla="*/ 1887202 w 3624059"/>
              <a:gd name="connsiteY65" fmla="*/ 3568355 h 4242217"/>
              <a:gd name="connsiteX66" fmla="*/ 1749825 w 3624059"/>
              <a:gd name="connsiteY66" fmla="*/ 3558379 h 4242217"/>
              <a:gd name="connsiteX67" fmla="*/ 1866850 w 3624059"/>
              <a:gd name="connsiteY67" fmla="*/ 3413723 h 4242217"/>
              <a:gd name="connsiteX68" fmla="*/ 2360392 w 3624059"/>
              <a:gd name="connsiteY68" fmla="*/ 3403747 h 4242217"/>
              <a:gd name="connsiteX69" fmla="*/ 3332211 w 3624059"/>
              <a:gd name="connsiteY69" fmla="*/ 3333913 h 4242217"/>
              <a:gd name="connsiteX70" fmla="*/ 1363351 w 3624059"/>
              <a:gd name="connsiteY70" fmla="*/ 3144257 h 4242217"/>
              <a:gd name="connsiteX71" fmla="*/ 1668416 w 3624059"/>
              <a:gd name="connsiteY71" fmla="*/ 3154340 h 4242217"/>
              <a:gd name="connsiteX72" fmla="*/ 1668416 w 3624059"/>
              <a:gd name="connsiteY72" fmla="*/ 3363842 h 4242217"/>
              <a:gd name="connsiteX73" fmla="*/ 513426 w 3624059"/>
              <a:gd name="connsiteY73" fmla="*/ 3363842 h 4242217"/>
              <a:gd name="connsiteX74" fmla="*/ 0 w 3624059"/>
              <a:gd name="connsiteY74" fmla="*/ 3377034 h 4242217"/>
              <a:gd name="connsiteX75" fmla="*/ 0 w 3624059"/>
              <a:gd name="connsiteY75" fmla="*/ 3197607 h 4242217"/>
              <a:gd name="connsiteX76" fmla="*/ 449825 w 3624059"/>
              <a:gd name="connsiteY76" fmla="*/ 3171175 h 4242217"/>
              <a:gd name="connsiteX77" fmla="*/ 1363351 w 3624059"/>
              <a:gd name="connsiteY77" fmla="*/ 3144257 h 4242217"/>
              <a:gd name="connsiteX78" fmla="*/ 3624059 w 3624059"/>
              <a:gd name="connsiteY78" fmla="*/ 3068455 h 4242217"/>
              <a:gd name="connsiteX79" fmla="*/ 3624059 w 3624059"/>
              <a:gd name="connsiteY79" fmla="*/ 3264269 h 4242217"/>
              <a:gd name="connsiteX80" fmla="*/ 3600288 w 3624059"/>
              <a:gd name="connsiteY80" fmla="*/ 3264001 h 4242217"/>
              <a:gd name="connsiteX81" fmla="*/ 2263719 w 3624059"/>
              <a:gd name="connsiteY81" fmla="*/ 3348877 h 4242217"/>
              <a:gd name="connsiteX82" fmla="*/ 1749825 w 3624059"/>
              <a:gd name="connsiteY82" fmla="*/ 3353865 h 4242217"/>
              <a:gd name="connsiteX83" fmla="*/ 1749825 w 3624059"/>
              <a:gd name="connsiteY83" fmla="*/ 3154340 h 4242217"/>
              <a:gd name="connsiteX84" fmla="*/ 3138229 w 3624059"/>
              <a:gd name="connsiteY84" fmla="*/ 3082636 h 4242217"/>
              <a:gd name="connsiteX85" fmla="*/ 1559341 w 3624059"/>
              <a:gd name="connsiteY85" fmla="*/ 2853805 h 4242217"/>
              <a:gd name="connsiteX86" fmla="*/ 1668416 w 3624059"/>
              <a:gd name="connsiteY86" fmla="*/ 3054578 h 4242217"/>
              <a:gd name="connsiteX87" fmla="*/ 1658240 w 3624059"/>
              <a:gd name="connsiteY87" fmla="*/ 3074530 h 4242217"/>
              <a:gd name="connsiteX88" fmla="*/ 1576831 w 3624059"/>
              <a:gd name="connsiteY88" fmla="*/ 3079518 h 4242217"/>
              <a:gd name="connsiteX89" fmla="*/ 523602 w 3624059"/>
              <a:gd name="connsiteY89" fmla="*/ 3104459 h 4242217"/>
              <a:gd name="connsiteX90" fmla="*/ 0 w 3624059"/>
              <a:gd name="connsiteY90" fmla="*/ 3120367 h 4242217"/>
              <a:gd name="connsiteX91" fmla="*/ 0 w 3624059"/>
              <a:gd name="connsiteY91" fmla="*/ 2895265 h 4242217"/>
              <a:gd name="connsiteX92" fmla="*/ 1490334 w 3624059"/>
              <a:gd name="connsiteY92" fmla="*/ 2855052 h 4242217"/>
              <a:gd name="connsiteX93" fmla="*/ 1559341 w 3624059"/>
              <a:gd name="connsiteY93" fmla="*/ 2853805 h 4242217"/>
              <a:gd name="connsiteX94" fmla="*/ 3624059 w 3624059"/>
              <a:gd name="connsiteY94" fmla="*/ 2832565 h 4242217"/>
              <a:gd name="connsiteX95" fmla="*/ 3624059 w 3624059"/>
              <a:gd name="connsiteY95" fmla="*/ 3005092 h 4242217"/>
              <a:gd name="connsiteX96" fmla="*/ 3271155 w 3624059"/>
              <a:gd name="connsiteY96" fmla="*/ 3009684 h 4242217"/>
              <a:gd name="connsiteX97" fmla="*/ 1943171 w 3624059"/>
              <a:gd name="connsiteY97" fmla="*/ 3089494 h 4242217"/>
              <a:gd name="connsiteX98" fmla="*/ 1749825 w 3624059"/>
              <a:gd name="connsiteY98" fmla="*/ 2870017 h 4242217"/>
              <a:gd name="connsiteX99" fmla="*/ 1765089 w 3624059"/>
              <a:gd name="connsiteY99" fmla="*/ 2845076 h 4242217"/>
              <a:gd name="connsiteX100" fmla="*/ 1877026 w 3624059"/>
              <a:gd name="connsiteY100" fmla="*/ 2845076 h 4242217"/>
              <a:gd name="connsiteX101" fmla="*/ 3016752 w 3624059"/>
              <a:gd name="connsiteY101" fmla="*/ 2850064 h 4242217"/>
              <a:gd name="connsiteX102" fmla="*/ 3368623 w 3624059"/>
              <a:gd name="connsiteY102" fmla="*/ 2842270 h 4242217"/>
              <a:gd name="connsiteX103" fmla="*/ 1561566 w 3624059"/>
              <a:gd name="connsiteY103" fmla="*/ 2605646 h 4242217"/>
              <a:gd name="connsiteX104" fmla="*/ 1678592 w 3624059"/>
              <a:gd name="connsiteY104" fmla="*/ 2730349 h 4242217"/>
              <a:gd name="connsiteX105" fmla="*/ 1668416 w 3624059"/>
              <a:gd name="connsiteY105" fmla="*/ 2785218 h 4242217"/>
              <a:gd name="connsiteX106" fmla="*/ 1632799 w 3624059"/>
              <a:gd name="connsiteY106" fmla="*/ 2795195 h 4242217"/>
              <a:gd name="connsiteX107" fmla="*/ 534415 w 3624059"/>
              <a:gd name="connsiteY107" fmla="*/ 2817641 h 4242217"/>
              <a:gd name="connsiteX108" fmla="*/ 0 w 3624059"/>
              <a:gd name="connsiteY108" fmla="*/ 2828601 h 4242217"/>
              <a:gd name="connsiteX109" fmla="*/ 0 w 3624059"/>
              <a:gd name="connsiteY109" fmla="*/ 2635972 h 4242217"/>
              <a:gd name="connsiteX110" fmla="*/ 274287 w 3624059"/>
              <a:gd name="connsiteY110" fmla="*/ 2625598 h 4242217"/>
              <a:gd name="connsiteX111" fmla="*/ 1561566 w 3624059"/>
              <a:gd name="connsiteY111" fmla="*/ 2605646 h 4242217"/>
              <a:gd name="connsiteX112" fmla="*/ 2558826 w 3624059"/>
              <a:gd name="connsiteY112" fmla="*/ 2560752 h 4242217"/>
              <a:gd name="connsiteX113" fmla="*/ 3142045 w 3624059"/>
              <a:gd name="connsiteY113" fmla="*/ 2566364 h 4242217"/>
              <a:gd name="connsiteX114" fmla="*/ 3624059 w 3624059"/>
              <a:gd name="connsiteY114" fmla="*/ 2574044 h 4242217"/>
              <a:gd name="connsiteX115" fmla="*/ 3624059 w 3624059"/>
              <a:gd name="connsiteY115" fmla="*/ 2757687 h 4242217"/>
              <a:gd name="connsiteX116" fmla="*/ 3181478 w 3624059"/>
              <a:gd name="connsiteY116" fmla="*/ 2770254 h 4242217"/>
              <a:gd name="connsiteX117" fmla="*/ 2299335 w 3624059"/>
              <a:gd name="connsiteY117" fmla="*/ 2795195 h 4242217"/>
              <a:gd name="connsiteX118" fmla="*/ 1744737 w 3624059"/>
              <a:gd name="connsiteY118" fmla="*/ 2795195 h 4242217"/>
              <a:gd name="connsiteX119" fmla="*/ 1744737 w 3624059"/>
              <a:gd name="connsiteY119" fmla="*/ 2595669 h 4242217"/>
              <a:gd name="connsiteX120" fmla="*/ 2558826 w 3624059"/>
              <a:gd name="connsiteY120" fmla="*/ 2560752 h 4242217"/>
              <a:gd name="connsiteX121" fmla="*/ 907751 w 3624059"/>
              <a:gd name="connsiteY121" fmla="*/ 2310099 h 4242217"/>
              <a:gd name="connsiteX122" fmla="*/ 1464893 w 3624059"/>
              <a:gd name="connsiteY122" fmla="*/ 2311346 h 4242217"/>
              <a:gd name="connsiteX123" fmla="*/ 1683680 w 3624059"/>
              <a:gd name="connsiteY123" fmla="*/ 2311346 h 4242217"/>
              <a:gd name="connsiteX124" fmla="*/ 1688768 w 3624059"/>
              <a:gd name="connsiteY124" fmla="*/ 2386168 h 4242217"/>
              <a:gd name="connsiteX125" fmla="*/ 1541214 w 3624059"/>
              <a:gd name="connsiteY125" fmla="*/ 2545788 h 4242217"/>
              <a:gd name="connsiteX126" fmla="*/ 482898 w 3624059"/>
              <a:gd name="connsiteY126" fmla="*/ 2560752 h 4242217"/>
              <a:gd name="connsiteX127" fmla="*/ 0 w 3624059"/>
              <a:gd name="connsiteY127" fmla="*/ 2570035 h 4242217"/>
              <a:gd name="connsiteX128" fmla="*/ 0 w 3624059"/>
              <a:gd name="connsiteY128" fmla="*/ 2335542 h 4242217"/>
              <a:gd name="connsiteX129" fmla="*/ 350608 w 3624059"/>
              <a:gd name="connsiteY129" fmla="*/ 2316334 h 4242217"/>
              <a:gd name="connsiteX130" fmla="*/ 907751 w 3624059"/>
              <a:gd name="connsiteY130" fmla="*/ 2310099 h 4242217"/>
              <a:gd name="connsiteX131" fmla="*/ 3624059 w 3624059"/>
              <a:gd name="connsiteY131" fmla="*/ 2235896 h 4242217"/>
              <a:gd name="connsiteX132" fmla="*/ 3624059 w 3624059"/>
              <a:gd name="connsiteY132" fmla="*/ 2507868 h 4242217"/>
              <a:gd name="connsiteX133" fmla="*/ 3271155 w 3624059"/>
              <a:gd name="connsiteY133" fmla="*/ 2520847 h 4242217"/>
              <a:gd name="connsiteX134" fmla="*/ 1958435 w 3624059"/>
              <a:gd name="connsiteY134" fmla="*/ 2525835 h 4242217"/>
              <a:gd name="connsiteX135" fmla="*/ 1739649 w 3624059"/>
              <a:gd name="connsiteY135" fmla="*/ 2525835 h 4242217"/>
              <a:gd name="connsiteX136" fmla="*/ 1754913 w 3624059"/>
              <a:gd name="connsiteY136" fmla="*/ 2316334 h 4242217"/>
              <a:gd name="connsiteX137" fmla="*/ 3091165 w 3624059"/>
              <a:gd name="connsiteY137" fmla="*/ 2258970 h 4242217"/>
              <a:gd name="connsiteX138" fmla="*/ 1320520 w 3624059"/>
              <a:gd name="connsiteY138" fmla="*/ 2035128 h 4242217"/>
              <a:gd name="connsiteX139" fmla="*/ 1688768 w 3624059"/>
              <a:gd name="connsiteY139" fmla="*/ 2036999 h 4242217"/>
              <a:gd name="connsiteX140" fmla="*/ 1693856 w 3624059"/>
              <a:gd name="connsiteY140" fmla="*/ 2101844 h 4242217"/>
              <a:gd name="connsiteX141" fmla="*/ 1546302 w 3624059"/>
              <a:gd name="connsiteY141" fmla="*/ 2256476 h 4242217"/>
              <a:gd name="connsiteX142" fmla="*/ 223407 w 3624059"/>
              <a:gd name="connsiteY142" fmla="*/ 2251488 h 4242217"/>
              <a:gd name="connsiteX143" fmla="*/ 0 w 3624059"/>
              <a:gd name="connsiteY143" fmla="*/ 2261684 h 4242217"/>
              <a:gd name="connsiteX144" fmla="*/ 0 w 3624059"/>
              <a:gd name="connsiteY144" fmla="*/ 2073071 h 4242217"/>
              <a:gd name="connsiteX145" fmla="*/ 432017 w 3624059"/>
              <a:gd name="connsiteY145" fmla="*/ 2055081 h 4242217"/>
              <a:gd name="connsiteX146" fmla="*/ 956087 w 3624059"/>
              <a:gd name="connsiteY146" fmla="*/ 2036999 h 4242217"/>
              <a:gd name="connsiteX147" fmla="*/ 1320520 w 3624059"/>
              <a:gd name="connsiteY147" fmla="*/ 2035128 h 4242217"/>
              <a:gd name="connsiteX148" fmla="*/ 3624059 w 3624059"/>
              <a:gd name="connsiteY148" fmla="*/ 1946721 h 4242217"/>
              <a:gd name="connsiteX149" fmla="*/ 3624059 w 3624059"/>
              <a:gd name="connsiteY149" fmla="*/ 2175879 h 4242217"/>
              <a:gd name="connsiteX150" fmla="*/ 3094345 w 3624059"/>
              <a:gd name="connsiteY150" fmla="*/ 2195372 h 4242217"/>
              <a:gd name="connsiteX151" fmla="*/ 1765089 w 3624059"/>
              <a:gd name="connsiteY151" fmla="*/ 2251488 h 4242217"/>
              <a:gd name="connsiteX152" fmla="*/ 1785441 w 3624059"/>
              <a:gd name="connsiteY152" fmla="*/ 1992105 h 4242217"/>
              <a:gd name="connsiteX153" fmla="*/ 2202662 w 3624059"/>
              <a:gd name="connsiteY153" fmla="*/ 1992105 h 4242217"/>
              <a:gd name="connsiteX154" fmla="*/ 2976683 w 3624059"/>
              <a:gd name="connsiteY154" fmla="*/ 1969035 h 4242217"/>
              <a:gd name="connsiteX155" fmla="*/ 1693856 w 3624059"/>
              <a:gd name="connsiteY155" fmla="*/ 1752675 h 4242217"/>
              <a:gd name="connsiteX156" fmla="*/ 1693856 w 3624059"/>
              <a:gd name="connsiteY156" fmla="*/ 1852438 h 4242217"/>
              <a:gd name="connsiteX157" fmla="*/ 1587007 w 3624059"/>
              <a:gd name="connsiteY157" fmla="*/ 1967165 h 4242217"/>
              <a:gd name="connsiteX158" fmla="*/ 1271547 w 3624059"/>
              <a:gd name="connsiteY158" fmla="*/ 1972153 h 4242217"/>
              <a:gd name="connsiteX159" fmla="*/ 400853 w 3624059"/>
              <a:gd name="connsiteY159" fmla="*/ 1999588 h 4242217"/>
              <a:gd name="connsiteX160" fmla="*/ 0 w 3624059"/>
              <a:gd name="connsiteY160" fmla="*/ 2012163 h 4242217"/>
              <a:gd name="connsiteX161" fmla="*/ 0 w 3624059"/>
              <a:gd name="connsiteY161" fmla="*/ 1806966 h 4242217"/>
              <a:gd name="connsiteX162" fmla="*/ 603103 w 3624059"/>
              <a:gd name="connsiteY162" fmla="*/ 1787592 h 4242217"/>
              <a:gd name="connsiteX163" fmla="*/ 1693856 w 3624059"/>
              <a:gd name="connsiteY163" fmla="*/ 1752675 h 4242217"/>
              <a:gd name="connsiteX164" fmla="*/ 3357652 w 3624059"/>
              <a:gd name="connsiteY164" fmla="*/ 1657901 h 4242217"/>
              <a:gd name="connsiteX165" fmla="*/ 3624059 w 3624059"/>
              <a:gd name="connsiteY165" fmla="*/ 1659458 h 4242217"/>
              <a:gd name="connsiteX166" fmla="*/ 3624059 w 3624059"/>
              <a:gd name="connsiteY166" fmla="*/ 1869612 h 4242217"/>
              <a:gd name="connsiteX167" fmla="*/ 3027564 w 3624059"/>
              <a:gd name="connsiteY167" fmla="*/ 1892343 h 4242217"/>
              <a:gd name="connsiteX168" fmla="*/ 1785441 w 3624059"/>
              <a:gd name="connsiteY168" fmla="*/ 1947212 h 4242217"/>
              <a:gd name="connsiteX169" fmla="*/ 1775265 w 3624059"/>
              <a:gd name="connsiteY169" fmla="*/ 1857426 h 4242217"/>
              <a:gd name="connsiteX170" fmla="*/ 1866850 w 3624059"/>
              <a:gd name="connsiteY170" fmla="*/ 1747687 h 4242217"/>
              <a:gd name="connsiteX171" fmla="*/ 2039844 w 3624059"/>
              <a:gd name="connsiteY171" fmla="*/ 1737711 h 4242217"/>
              <a:gd name="connsiteX172" fmla="*/ 3357652 w 3624059"/>
              <a:gd name="connsiteY172" fmla="*/ 1657901 h 4242217"/>
              <a:gd name="connsiteX173" fmla="*/ 0 w 3624059"/>
              <a:gd name="connsiteY173" fmla="*/ 1548162 h 4242217"/>
              <a:gd name="connsiteX174" fmla="*/ 617095 w 3624059"/>
              <a:gd name="connsiteY174" fmla="*/ 1548162 h 4242217"/>
              <a:gd name="connsiteX175" fmla="*/ 1704032 w 3624059"/>
              <a:gd name="connsiteY175" fmla="*/ 1548162 h 4242217"/>
              <a:gd name="connsiteX176" fmla="*/ 1704032 w 3624059"/>
              <a:gd name="connsiteY176" fmla="*/ 1687829 h 4242217"/>
              <a:gd name="connsiteX177" fmla="*/ 1312251 w 3624059"/>
              <a:gd name="connsiteY177" fmla="*/ 1707782 h 4242217"/>
              <a:gd name="connsiteX178" fmla="*/ 442829 w 3624059"/>
              <a:gd name="connsiteY178" fmla="*/ 1728358 h 4242217"/>
              <a:gd name="connsiteX179" fmla="*/ 0 w 3624059"/>
              <a:gd name="connsiteY179" fmla="*/ 1740798 h 4242217"/>
              <a:gd name="connsiteX180" fmla="*/ 3624059 w 3624059"/>
              <a:gd name="connsiteY180" fmla="*/ 1454677 h 4242217"/>
              <a:gd name="connsiteX181" fmla="*/ 3624059 w 3624059"/>
              <a:gd name="connsiteY181" fmla="*/ 1598608 h 4242217"/>
              <a:gd name="connsiteX182" fmla="*/ 3026292 w 3624059"/>
              <a:gd name="connsiteY182" fmla="*/ 1620489 h 4242217"/>
              <a:gd name="connsiteX183" fmla="*/ 1795617 w 3624059"/>
              <a:gd name="connsiteY183" fmla="*/ 1687829 h 4242217"/>
              <a:gd name="connsiteX184" fmla="*/ 1795617 w 3624059"/>
              <a:gd name="connsiteY184" fmla="*/ 1538185 h 4242217"/>
              <a:gd name="connsiteX185" fmla="*/ 2998308 w 3624059"/>
              <a:gd name="connsiteY185" fmla="*/ 1483316 h 4242217"/>
              <a:gd name="connsiteX186" fmla="*/ 1724384 w 3624059"/>
              <a:gd name="connsiteY186" fmla="*/ 1283791 h 4242217"/>
              <a:gd name="connsiteX187" fmla="*/ 1566654 w 3624059"/>
              <a:gd name="connsiteY187" fmla="*/ 1478328 h 4242217"/>
              <a:gd name="connsiteX188" fmla="*/ 1464893 w 3624059"/>
              <a:gd name="connsiteY188" fmla="*/ 1473340 h 4242217"/>
              <a:gd name="connsiteX189" fmla="*/ 203055 w 3624059"/>
              <a:gd name="connsiteY189" fmla="*/ 1478328 h 4242217"/>
              <a:gd name="connsiteX190" fmla="*/ 0 w 3624059"/>
              <a:gd name="connsiteY190" fmla="*/ 1481723 h 4242217"/>
              <a:gd name="connsiteX191" fmla="*/ 0 w 3624059"/>
              <a:gd name="connsiteY191" fmla="*/ 1294640 h 4242217"/>
              <a:gd name="connsiteX192" fmla="*/ 82293 w 3624059"/>
              <a:gd name="connsiteY192" fmla="*/ 1299223 h 4242217"/>
              <a:gd name="connsiteX193" fmla="*/ 1724384 w 3624059"/>
              <a:gd name="connsiteY193" fmla="*/ 1283791 h 4242217"/>
              <a:gd name="connsiteX194" fmla="*/ 3624059 w 3624059"/>
              <a:gd name="connsiteY194" fmla="*/ 1217980 h 4242217"/>
              <a:gd name="connsiteX195" fmla="*/ 3624059 w 3624059"/>
              <a:gd name="connsiteY195" fmla="*/ 1378588 h 4242217"/>
              <a:gd name="connsiteX196" fmla="*/ 3611180 w 3624059"/>
              <a:gd name="connsiteY196" fmla="*/ 1379423 h 4242217"/>
              <a:gd name="connsiteX197" fmla="*/ 3413620 w 3624059"/>
              <a:gd name="connsiteY197" fmla="*/ 1393530 h 4242217"/>
              <a:gd name="connsiteX198" fmla="*/ 2604619 w 3624059"/>
              <a:gd name="connsiteY198" fmla="*/ 1438423 h 4242217"/>
              <a:gd name="connsiteX199" fmla="*/ 1800705 w 3624059"/>
              <a:gd name="connsiteY199" fmla="*/ 1443411 h 4242217"/>
              <a:gd name="connsiteX200" fmla="*/ 1856674 w 3624059"/>
              <a:gd name="connsiteY200" fmla="*/ 1293767 h 4242217"/>
              <a:gd name="connsiteX201" fmla="*/ 2935343 w 3624059"/>
              <a:gd name="connsiteY201" fmla="*/ 1228921 h 4242217"/>
              <a:gd name="connsiteX202" fmla="*/ 3472133 w 3624059"/>
              <a:gd name="connsiteY202" fmla="*/ 1219569 h 4242217"/>
              <a:gd name="connsiteX203" fmla="*/ 1576831 w 3624059"/>
              <a:gd name="connsiteY203" fmla="*/ 1014431 h 4242217"/>
              <a:gd name="connsiteX204" fmla="*/ 1729472 w 3624059"/>
              <a:gd name="connsiteY204" fmla="*/ 1198992 h 4242217"/>
              <a:gd name="connsiteX205" fmla="*/ 1714208 w 3624059"/>
              <a:gd name="connsiteY205" fmla="*/ 1223933 h 4242217"/>
              <a:gd name="connsiteX206" fmla="*/ 82134 w 3624059"/>
              <a:gd name="connsiteY206" fmla="*/ 1231649 h 4242217"/>
              <a:gd name="connsiteX207" fmla="*/ 0 w 3624059"/>
              <a:gd name="connsiteY207" fmla="*/ 1228986 h 4242217"/>
              <a:gd name="connsiteX208" fmla="*/ 0 w 3624059"/>
              <a:gd name="connsiteY208" fmla="*/ 1032219 h 4242217"/>
              <a:gd name="connsiteX209" fmla="*/ 707408 w 3624059"/>
              <a:gd name="connsiteY209" fmla="*/ 1022537 h 4242217"/>
              <a:gd name="connsiteX210" fmla="*/ 1576831 w 3624059"/>
              <a:gd name="connsiteY210" fmla="*/ 1014431 h 4242217"/>
              <a:gd name="connsiteX211" fmla="*/ 3624059 w 3624059"/>
              <a:gd name="connsiteY211" fmla="*/ 958219 h 4242217"/>
              <a:gd name="connsiteX212" fmla="*/ 3624059 w 3624059"/>
              <a:gd name="connsiteY212" fmla="*/ 1166175 h 4242217"/>
              <a:gd name="connsiteX213" fmla="*/ 3019932 w 3624059"/>
              <a:gd name="connsiteY213" fmla="*/ 1185899 h 4242217"/>
              <a:gd name="connsiteX214" fmla="*/ 2355304 w 3624059"/>
              <a:gd name="connsiteY214" fmla="*/ 1203981 h 4242217"/>
              <a:gd name="connsiteX215" fmla="*/ 1831234 w 3624059"/>
              <a:gd name="connsiteY215" fmla="*/ 1203981 h 4242217"/>
              <a:gd name="connsiteX216" fmla="*/ 2004228 w 3624059"/>
              <a:gd name="connsiteY216" fmla="*/ 999467 h 4242217"/>
              <a:gd name="connsiteX217" fmla="*/ 2594443 w 3624059"/>
              <a:gd name="connsiteY217" fmla="*/ 979514 h 4242217"/>
              <a:gd name="connsiteX218" fmla="*/ 1449629 w 3624059"/>
              <a:gd name="connsiteY218" fmla="*/ 740084 h 4242217"/>
              <a:gd name="connsiteX219" fmla="*/ 1744737 w 3624059"/>
              <a:gd name="connsiteY219" fmla="*/ 740084 h 4242217"/>
              <a:gd name="connsiteX220" fmla="*/ 1744737 w 3624059"/>
              <a:gd name="connsiteY220" fmla="*/ 944598 h 4242217"/>
              <a:gd name="connsiteX221" fmla="*/ 1663328 w 3624059"/>
              <a:gd name="connsiteY221" fmla="*/ 949586 h 4242217"/>
              <a:gd name="connsiteX222" fmla="*/ 86029 w 3624059"/>
              <a:gd name="connsiteY222" fmla="*/ 949586 h 4242217"/>
              <a:gd name="connsiteX223" fmla="*/ 0 w 3624059"/>
              <a:gd name="connsiteY223" fmla="*/ 952474 h 4242217"/>
              <a:gd name="connsiteX224" fmla="*/ 0 w 3624059"/>
              <a:gd name="connsiteY224" fmla="*/ 777748 h 4242217"/>
              <a:gd name="connsiteX225" fmla="*/ 93661 w 3624059"/>
              <a:gd name="connsiteY225" fmla="*/ 776872 h 4242217"/>
              <a:gd name="connsiteX226" fmla="*/ 426929 w 3624059"/>
              <a:gd name="connsiteY226" fmla="*/ 770013 h 4242217"/>
              <a:gd name="connsiteX227" fmla="*/ 1449629 w 3624059"/>
              <a:gd name="connsiteY227" fmla="*/ 740084 h 4242217"/>
              <a:gd name="connsiteX228" fmla="*/ 3624059 w 3624059"/>
              <a:gd name="connsiteY228" fmla="*/ 670670 h 4242217"/>
              <a:gd name="connsiteX229" fmla="*/ 3624059 w 3624059"/>
              <a:gd name="connsiteY229" fmla="*/ 895315 h 4242217"/>
              <a:gd name="connsiteX230" fmla="*/ 3522378 w 3624059"/>
              <a:gd name="connsiteY230" fmla="*/ 899081 h 4242217"/>
              <a:gd name="connsiteX231" fmla="*/ 3266067 w 3624059"/>
              <a:gd name="connsiteY231" fmla="*/ 904693 h 4242217"/>
              <a:gd name="connsiteX232" fmla="*/ 1938083 w 3624059"/>
              <a:gd name="connsiteY232" fmla="*/ 949586 h 4242217"/>
              <a:gd name="connsiteX233" fmla="*/ 1815969 w 3624059"/>
              <a:gd name="connsiteY233" fmla="*/ 949586 h 4242217"/>
              <a:gd name="connsiteX234" fmla="*/ 1841410 w 3624059"/>
              <a:gd name="connsiteY234" fmla="*/ 735096 h 4242217"/>
              <a:gd name="connsiteX235" fmla="*/ 1963523 w 3624059"/>
              <a:gd name="connsiteY235" fmla="*/ 735096 h 4242217"/>
              <a:gd name="connsiteX236" fmla="*/ 2482505 w 3624059"/>
              <a:gd name="connsiteY236" fmla="*/ 725120 h 4242217"/>
              <a:gd name="connsiteX237" fmla="*/ 3255890 w 3624059"/>
              <a:gd name="connsiteY237" fmla="*/ 675238 h 4242217"/>
              <a:gd name="connsiteX238" fmla="*/ 3533190 w 3624059"/>
              <a:gd name="connsiteY238" fmla="*/ 670874 h 4242217"/>
              <a:gd name="connsiteX239" fmla="*/ 1681136 w 3624059"/>
              <a:gd name="connsiteY239" fmla="*/ 415232 h 4242217"/>
              <a:gd name="connsiteX240" fmla="*/ 1749825 w 3624059"/>
              <a:gd name="connsiteY240" fmla="*/ 645310 h 4242217"/>
              <a:gd name="connsiteX241" fmla="*/ 1744737 w 3624059"/>
              <a:gd name="connsiteY241" fmla="*/ 655286 h 4242217"/>
              <a:gd name="connsiteX242" fmla="*/ 839062 w 3624059"/>
              <a:gd name="connsiteY242" fmla="*/ 700179 h 4242217"/>
              <a:gd name="connsiteX243" fmla="*/ 299728 w 3624059"/>
              <a:gd name="connsiteY243" fmla="*/ 697062 h 4242217"/>
              <a:gd name="connsiteX244" fmla="*/ 0 w 3624059"/>
              <a:gd name="connsiteY244" fmla="*/ 693250 h 4242217"/>
              <a:gd name="connsiteX245" fmla="*/ 0 w 3624059"/>
              <a:gd name="connsiteY245" fmla="*/ 457750 h 4242217"/>
              <a:gd name="connsiteX246" fmla="*/ 419297 w 3624059"/>
              <a:gd name="connsiteY246" fmla="*/ 443290 h 4242217"/>
              <a:gd name="connsiteX247" fmla="*/ 925559 w 3624059"/>
              <a:gd name="connsiteY247" fmla="*/ 425832 h 4242217"/>
              <a:gd name="connsiteX248" fmla="*/ 1546302 w 3624059"/>
              <a:gd name="connsiteY248" fmla="*/ 420844 h 4242217"/>
              <a:gd name="connsiteX249" fmla="*/ 1681136 w 3624059"/>
              <a:gd name="connsiteY249" fmla="*/ 415232 h 4242217"/>
              <a:gd name="connsiteX250" fmla="*/ 1846498 w 3624059"/>
              <a:gd name="connsiteY250" fmla="*/ 405879 h 4242217"/>
              <a:gd name="connsiteX251" fmla="*/ 2825313 w 3624059"/>
              <a:gd name="connsiteY251" fmla="*/ 405879 h 4242217"/>
              <a:gd name="connsiteX252" fmla="*/ 3624059 w 3624059"/>
              <a:gd name="connsiteY252" fmla="*/ 405879 h 4242217"/>
              <a:gd name="connsiteX253" fmla="*/ 3624059 w 3624059"/>
              <a:gd name="connsiteY253" fmla="*/ 603991 h 4242217"/>
              <a:gd name="connsiteX254" fmla="*/ 3528102 w 3624059"/>
              <a:gd name="connsiteY254" fmla="*/ 608522 h 4242217"/>
              <a:gd name="connsiteX255" fmla="*/ 3250802 w 3624059"/>
              <a:gd name="connsiteY255" fmla="*/ 625357 h 4242217"/>
              <a:gd name="connsiteX256" fmla="*/ 2426537 w 3624059"/>
              <a:gd name="connsiteY256" fmla="*/ 665262 h 4242217"/>
              <a:gd name="connsiteX257" fmla="*/ 1846498 w 3624059"/>
              <a:gd name="connsiteY257" fmla="*/ 665262 h 4242217"/>
              <a:gd name="connsiteX258" fmla="*/ 1846498 w 3624059"/>
              <a:gd name="connsiteY258" fmla="*/ 405879 h 4242217"/>
              <a:gd name="connsiteX259" fmla="*/ 1518318 w 3624059"/>
              <a:gd name="connsiteY259" fmla="*/ 174555 h 4242217"/>
              <a:gd name="connsiteX260" fmla="*/ 1709120 w 3624059"/>
              <a:gd name="connsiteY260" fmla="*/ 176425 h 4242217"/>
              <a:gd name="connsiteX261" fmla="*/ 1770177 w 3624059"/>
              <a:gd name="connsiteY261" fmla="*/ 256236 h 4242217"/>
              <a:gd name="connsiteX262" fmla="*/ 1704032 w 3624059"/>
              <a:gd name="connsiteY262" fmla="*/ 326069 h 4242217"/>
              <a:gd name="connsiteX263" fmla="*/ 1337692 w 3624059"/>
              <a:gd name="connsiteY263" fmla="*/ 351010 h 4242217"/>
              <a:gd name="connsiteX264" fmla="*/ 192878 w 3624059"/>
              <a:gd name="connsiteY264" fmla="*/ 370963 h 4242217"/>
              <a:gd name="connsiteX265" fmla="*/ 33241 w 3624059"/>
              <a:gd name="connsiteY265" fmla="*/ 377198 h 4242217"/>
              <a:gd name="connsiteX266" fmla="*/ 0 w 3624059"/>
              <a:gd name="connsiteY266" fmla="*/ 380124 h 4242217"/>
              <a:gd name="connsiteX267" fmla="*/ 0 w 3624059"/>
              <a:gd name="connsiteY267" fmla="*/ 243084 h 4242217"/>
              <a:gd name="connsiteX268" fmla="*/ 50413 w 3624059"/>
              <a:gd name="connsiteY268" fmla="*/ 236283 h 4242217"/>
              <a:gd name="connsiteX269" fmla="*/ 1327516 w 3624059"/>
              <a:gd name="connsiteY269" fmla="*/ 176425 h 4242217"/>
              <a:gd name="connsiteX270" fmla="*/ 1518318 w 3624059"/>
              <a:gd name="connsiteY270" fmla="*/ 174555 h 4242217"/>
              <a:gd name="connsiteX271" fmla="*/ 3624059 w 3624059"/>
              <a:gd name="connsiteY271" fmla="*/ 141797 h 4242217"/>
              <a:gd name="connsiteX272" fmla="*/ 3624059 w 3624059"/>
              <a:gd name="connsiteY272" fmla="*/ 326407 h 4242217"/>
              <a:gd name="connsiteX273" fmla="*/ 2818317 w 3624059"/>
              <a:gd name="connsiteY273" fmla="*/ 337916 h 4242217"/>
              <a:gd name="connsiteX274" fmla="*/ 1988963 w 3624059"/>
              <a:gd name="connsiteY274" fmla="*/ 346022 h 4242217"/>
              <a:gd name="connsiteX275" fmla="*/ 1851586 w 3624059"/>
              <a:gd name="connsiteY275" fmla="*/ 326069 h 4242217"/>
              <a:gd name="connsiteX276" fmla="*/ 2004228 w 3624059"/>
              <a:gd name="connsiteY276" fmla="*/ 176425 h 4242217"/>
              <a:gd name="connsiteX277" fmla="*/ 2126341 w 3624059"/>
              <a:gd name="connsiteY277" fmla="*/ 166449 h 4242217"/>
              <a:gd name="connsiteX278" fmla="*/ 3586614 w 3624059"/>
              <a:gd name="connsiteY278" fmla="*/ 151484 h 4242217"/>
              <a:gd name="connsiteX279" fmla="*/ 1876182 w 3624059"/>
              <a:gd name="connsiteY279" fmla="*/ 0 h 4242217"/>
              <a:gd name="connsiteX280" fmla="*/ 3624059 w 3624059"/>
              <a:gd name="connsiteY280" fmla="*/ 0 h 4242217"/>
              <a:gd name="connsiteX281" fmla="*/ 3624059 w 3624059"/>
              <a:gd name="connsiteY281" fmla="*/ 87887 h 4242217"/>
              <a:gd name="connsiteX282" fmla="*/ 3591702 w 3624059"/>
              <a:gd name="connsiteY282" fmla="*/ 76663 h 4242217"/>
              <a:gd name="connsiteX283" fmla="*/ 2390920 w 3624059"/>
              <a:gd name="connsiteY283" fmla="*/ 106591 h 4242217"/>
              <a:gd name="connsiteX284" fmla="*/ 1866850 w 3624059"/>
              <a:gd name="connsiteY284" fmla="*/ 106591 h 4242217"/>
              <a:gd name="connsiteX285" fmla="*/ 1874482 w 3624059"/>
              <a:gd name="connsiteY285" fmla="*/ 18052 h 4242217"/>
              <a:gd name="connsiteX286" fmla="*/ 0 w 3624059"/>
              <a:gd name="connsiteY286" fmla="*/ 0 h 4242217"/>
              <a:gd name="connsiteX287" fmla="*/ 1773185 w 3624059"/>
              <a:gd name="connsiteY287" fmla="*/ 0 h 4242217"/>
              <a:gd name="connsiteX288" fmla="*/ 1775265 w 3624059"/>
              <a:gd name="connsiteY288" fmla="*/ 11817 h 4242217"/>
              <a:gd name="connsiteX289" fmla="*/ 1668416 w 3624059"/>
              <a:gd name="connsiteY289" fmla="*/ 96615 h 4242217"/>
              <a:gd name="connsiteX290" fmla="*/ 1190138 w 3624059"/>
              <a:gd name="connsiteY290" fmla="*/ 111580 h 4242217"/>
              <a:gd name="connsiteX291" fmla="*/ 208143 w 3624059"/>
              <a:gd name="connsiteY291" fmla="*/ 156473 h 4242217"/>
              <a:gd name="connsiteX292" fmla="*/ 55501 w 3624059"/>
              <a:gd name="connsiteY292" fmla="*/ 162085 h 4242217"/>
              <a:gd name="connsiteX293" fmla="*/ 0 w 3624059"/>
              <a:gd name="connsiteY293" fmla="*/ 165485 h 424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Lst>
            <a:rect l="l" t="t" r="r" b="b"/>
            <a:pathLst>
              <a:path w="3624059" h="4242217">
                <a:moveTo>
                  <a:pt x="1019688" y="4206836"/>
                </a:moveTo>
                <a:cubicBezTo>
                  <a:pt x="1195226" y="4208083"/>
                  <a:pt x="1370764" y="4209330"/>
                  <a:pt x="1546302" y="4206836"/>
                </a:cubicBezTo>
                <a:cubicBezTo>
                  <a:pt x="1589551" y="4206836"/>
                  <a:pt x="1617535" y="4213071"/>
                  <a:pt x="1633435" y="4229283"/>
                </a:cubicBezTo>
                <a:lnTo>
                  <a:pt x="1639522" y="4242217"/>
                </a:lnTo>
                <a:lnTo>
                  <a:pt x="0" y="4242217"/>
                </a:lnTo>
                <a:lnTo>
                  <a:pt x="0" y="4228475"/>
                </a:lnTo>
                <a:lnTo>
                  <a:pt x="118466" y="4222424"/>
                </a:lnTo>
                <a:cubicBezTo>
                  <a:pt x="243759" y="4215565"/>
                  <a:pt x="368417" y="4209330"/>
                  <a:pt x="493074" y="4206836"/>
                </a:cubicBezTo>
                <a:cubicBezTo>
                  <a:pt x="668612" y="4204342"/>
                  <a:pt x="844150" y="4205589"/>
                  <a:pt x="1019688" y="4206836"/>
                </a:cubicBezTo>
                <a:close/>
                <a:moveTo>
                  <a:pt x="3624059" y="4122596"/>
                </a:moveTo>
                <a:lnTo>
                  <a:pt x="3624059" y="4242217"/>
                </a:lnTo>
                <a:lnTo>
                  <a:pt x="1729472" y="4242217"/>
                </a:lnTo>
                <a:lnTo>
                  <a:pt x="1729472" y="4196860"/>
                </a:lnTo>
                <a:cubicBezTo>
                  <a:pt x="2095813" y="4171919"/>
                  <a:pt x="2457065" y="4146978"/>
                  <a:pt x="2818317" y="4132014"/>
                </a:cubicBezTo>
                <a:cubicBezTo>
                  <a:pt x="2991311" y="4127026"/>
                  <a:pt x="3164305" y="4124532"/>
                  <a:pt x="3337299" y="4123285"/>
                </a:cubicBezTo>
                <a:close/>
                <a:moveTo>
                  <a:pt x="1668416" y="3907548"/>
                </a:moveTo>
                <a:cubicBezTo>
                  <a:pt x="1668416" y="3942465"/>
                  <a:pt x="1668416" y="3972394"/>
                  <a:pt x="1668416" y="4002323"/>
                </a:cubicBezTo>
                <a:cubicBezTo>
                  <a:pt x="1673504" y="4107073"/>
                  <a:pt x="1617535" y="4156955"/>
                  <a:pt x="1510686" y="4156955"/>
                </a:cubicBezTo>
                <a:cubicBezTo>
                  <a:pt x="1398749" y="4156955"/>
                  <a:pt x="1286811" y="4166931"/>
                  <a:pt x="1174874" y="4166931"/>
                </a:cubicBezTo>
                <a:cubicBezTo>
                  <a:pt x="828886" y="4169425"/>
                  <a:pt x="484170" y="4170672"/>
                  <a:pt x="139454" y="4172543"/>
                </a:cubicBezTo>
                <a:lnTo>
                  <a:pt x="0" y="4173802"/>
                </a:lnTo>
                <a:lnTo>
                  <a:pt x="0" y="3943409"/>
                </a:lnTo>
                <a:lnTo>
                  <a:pt x="325804" y="3943712"/>
                </a:lnTo>
                <a:cubicBezTo>
                  <a:pt x="772917" y="3938724"/>
                  <a:pt x="1220667" y="3927501"/>
                  <a:pt x="1668416" y="3907548"/>
                </a:cubicBezTo>
                <a:close/>
                <a:moveTo>
                  <a:pt x="3624059" y="3850991"/>
                </a:moveTo>
                <a:lnTo>
                  <a:pt x="3624059" y="4067621"/>
                </a:lnTo>
                <a:lnTo>
                  <a:pt x="2999580" y="4087121"/>
                </a:lnTo>
                <a:cubicBezTo>
                  <a:pt x="2680940" y="4097097"/>
                  <a:pt x="2362936" y="4107074"/>
                  <a:pt x="2044932" y="4117050"/>
                </a:cubicBezTo>
                <a:cubicBezTo>
                  <a:pt x="1943171" y="4122038"/>
                  <a:pt x="1836322" y="4132014"/>
                  <a:pt x="1729472" y="4137002"/>
                </a:cubicBezTo>
                <a:cubicBezTo>
                  <a:pt x="1734560" y="4052204"/>
                  <a:pt x="1739649" y="3982370"/>
                  <a:pt x="1749825" y="3897572"/>
                </a:cubicBezTo>
                <a:cubicBezTo>
                  <a:pt x="1856674" y="3897572"/>
                  <a:pt x="1968611" y="3897572"/>
                  <a:pt x="2075460" y="3897572"/>
                </a:cubicBezTo>
                <a:cubicBezTo>
                  <a:pt x="2502857" y="3882607"/>
                  <a:pt x="2935343" y="3857667"/>
                  <a:pt x="3367828" y="3852679"/>
                </a:cubicBezTo>
                <a:close/>
                <a:moveTo>
                  <a:pt x="1037496" y="3607013"/>
                </a:moveTo>
                <a:cubicBezTo>
                  <a:pt x="1185050" y="3607013"/>
                  <a:pt x="1332604" y="3608260"/>
                  <a:pt x="1480157" y="3608260"/>
                </a:cubicBezTo>
                <a:cubicBezTo>
                  <a:pt x="1683680" y="3608260"/>
                  <a:pt x="1688768" y="3618236"/>
                  <a:pt x="1673504" y="3817762"/>
                </a:cubicBezTo>
                <a:cubicBezTo>
                  <a:pt x="1673504" y="3822750"/>
                  <a:pt x="1668416" y="3832726"/>
                  <a:pt x="1663328" y="3842702"/>
                </a:cubicBezTo>
                <a:cubicBezTo>
                  <a:pt x="1632799" y="3847691"/>
                  <a:pt x="1602271" y="3857667"/>
                  <a:pt x="1571743" y="3857667"/>
                </a:cubicBezTo>
                <a:cubicBezTo>
                  <a:pt x="1123993" y="3872631"/>
                  <a:pt x="676244" y="3892584"/>
                  <a:pt x="228495" y="3892584"/>
                </a:cubicBezTo>
                <a:lnTo>
                  <a:pt x="0" y="3887800"/>
                </a:lnTo>
                <a:lnTo>
                  <a:pt x="0" y="3645448"/>
                </a:lnTo>
                <a:lnTo>
                  <a:pt x="164894" y="3634448"/>
                </a:lnTo>
                <a:cubicBezTo>
                  <a:pt x="308632" y="3625719"/>
                  <a:pt x="452369" y="3618237"/>
                  <a:pt x="594835" y="3613248"/>
                </a:cubicBezTo>
                <a:cubicBezTo>
                  <a:pt x="742389" y="3608260"/>
                  <a:pt x="889943" y="3607013"/>
                  <a:pt x="1037496" y="3607013"/>
                </a:cubicBezTo>
                <a:close/>
                <a:moveTo>
                  <a:pt x="3479765" y="3533438"/>
                </a:moveTo>
                <a:lnTo>
                  <a:pt x="3624059" y="3538222"/>
                </a:lnTo>
                <a:lnTo>
                  <a:pt x="3624059" y="3804141"/>
                </a:lnTo>
                <a:lnTo>
                  <a:pt x="1826146" y="3837714"/>
                </a:lnTo>
                <a:cubicBezTo>
                  <a:pt x="1800705" y="3837714"/>
                  <a:pt x="1775265" y="3837714"/>
                  <a:pt x="1749825" y="3832726"/>
                </a:cubicBezTo>
                <a:cubicBezTo>
                  <a:pt x="1749825" y="3762892"/>
                  <a:pt x="1749825" y="3698047"/>
                  <a:pt x="1749825" y="3653153"/>
                </a:cubicBezTo>
                <a:cubicBezTo>
                  <a:pt x="2197574" y="3623225"/>
                  <a:pt x="2635147" y="3593296"/>
                  <a:pt x="3072720" y="3563367"/>
                </a:cubicBezTo>
                <a:cubicBezTo>
                  <a:pt x="3205010" y="3553391"/>
                  <a:pt x="3342387" y="3533438"/>
                  <a:pt x="3479765" y="3533438"/>
                </a:cubicBezTo>
                <a:close/>
                <a:moveTo>
                  <a:pt x="1417193" y="3401876"/>
                </a:moveTo>
                <a:cubicBezTo>
                  <a:pt x="1501782" y="3402500"/>
                  <a:pt x="1587007" y="3403747"/>
                  <a:pt x="1673504" y="3403747"/>
                </a:cubicBezTo>
                <a:cubicBezTo>
                  <a:pt x="1668416" y="3468592"/>
                  <a:pt x="1663328" y="3513486"/>
                  <a:pt x="1663328" y="3558379"/>
                </a:cubicBezTo>
                <a:cubicBezTo>
                  <a:pt x="1632799" y="3558379"/>
                  <a:pt x="1612447" y="3563367"/>
                  <a:pt x="1592095" y="3563367"/>
                </a:cubicBezTo>
                <a:cubicBezTo>
                  <a:pt x="1207947" y="3568355"/>
                  <a:pt x="825070" y="3574590"/>
                  <a:pt x="442193" y="3580825"/>
                </a:cubicBezTo>
                <a:lnTo>
                  <a:pt x="0" y="3587539"/>
                </a:lnTo>
                <a:lnTo>
                  <a:pt x="0" y="3449325"/>
                </a:lnTo>
                <a:lnTo>
                  <a:pt x="14796" y="3448640"/>
                </a:lnTo>
                <a:cubicBezTo>
                  <a:pt x="401489" y="3433676"/>
                  <a:pt x="783093" y="3413723"/>
                  <a:pt x="1164698" y="3403747"/>
                </a:cubicBezTo>
                <a:cubicBezTo>
                  <a:pt x="1248651" y="3401253"/>
                  <a:pt x="1332604" y="3401253"/>
                  <a:pt x="1417193" y="3401876"/>
                </a:cubicBezTo>
                <a:close/>
                <a:moveTo>
                  <a:pt x="3624059" y="3333594"/>
                </a:moveTo>
                <a:lnTo>
                  <a:pt x="3624059" y="3484091"/>
                </a:lnTo>
                <a:lnTo>
                  <a:pt x="3378004" y="3492910"/>
                </a:lnTo>
                <a:cubicBezTo>
                  <a:pt x="3198650" y="3502262"/>
                  <a:pt x="3019296" y="3513486"/>
                  <a:pt x="2838669" y="3523462"/>
                </a:cubicBezTo>
                <a:cubicBezTo>
                  <a:pt x="2523210" y="3538426"/>
                  <a:pt x="2202662" y="3553391"/>
                  <a:pt x="1887202" y="3568355"/>
                </a:cubicBezTo>
                <a:cubicBezTo>
                  <a:pt x="1841410" y="3568355"/>
                  <a:pt x="1795617" y="3563367"/>
                  <a:pt x="1749825" y="3558379"/>
                </a:cubicBezTo>
                <a:cubicBezTo>
                  <a:pt x="1729472" y="3418711"/>
                  <a:pt x="1734560" y="3413723"/>
                  <a:pt x="1866850" y="3413723"/>
                </a:cubicBezTo>
                <a:cubicBezTo>
                  <a:pt x="2029668" y="3408735"/>
                  <a:pt x="2197574" y="3413723"/>
                  <a:pt x="2360392" y="3403747"/>
                </a:cubicBezTo>
                <a:cubicBezTo>
                  <a:pt x="2686028" y="3383794"/>
                  <a:pt x="3011663" y="3338901"/>
                  <a:pt x="3332211" y="3333913"/>
                </a:cubicBezTo>
                <a:close/>
                <a:moveTo>
                  <a:pt x="1363351" y="3144257"/>
                </a:moveTo>
                <a:cubicBezTo>
                  <a:pt x="1464973" y="3145533"/>
                  <a:pt x="1566655" y="3148729"/>
                  <a:pt x="1668416" y="3154340"/>
                </a:cubicBezTo>
                <a:cubicBezTo>
                  <a:pt x="1668416" y="3224174"/>
                  <a:pt x="1668416" y="3284032"/>
                  <a:pt x="1668416" y="3363842"/>
                </a:cubicBezTo>
                <a:cubicBezTo>
                  <a:pt x="1276635" y="3363842"/>
                  <a:pt x="895031" y="3358854"/>
                  <a:pt x="513426" y="3363842"/>
                </a:cubicBezTo>
                <a:lnTo>
                  <a:pt x="0" y="3377034"/>
                </a:lnTo>
                <a:lnTo>
                  <a:pt x="0" y="3197607"/>
                </a:lnTo>
                <a:lnTo>
                  <a:pt x="449825" y="3171175"/>
                </a:lnTo>
                <a:cubicBezTo>
                  <a:pt x="754155" y="3153872"/>
                  <a:pt x="1058485" y="3140428"/>
                  <a:pt x="1363351" y="3144257"/>
                </a:cubicBezTo>
                <a:close/>
                <a:moveTo>
                  <a:pt x="3624059" y="3068455"/>
                </a:moveTo>
                <a:lnTo>
                  <a:pt x="3624059" y="3264269"/>
                </a:lnTo>
                <a:lnTo>
                  <a:pt x="3600288" y="3264001"/>
                </a:lnTo>
                <a:cubicBezTo>
                  <a:pt x="3151903" y="3265638"/>
                  <a:pt x="2706380" y="3289020"/>
                  <a:pt x="2263719" y="3348877"/>
                </a:cubicBezTo>
                <a:cubicBezTo>
                  <a:pt x="2095813" y="3373818"/>
                  <a:pt x="1922819" y="3353865"/>
                  <a:pt x="1749825" y="3353865"/>
                </a:cubicBezTo>
                <a:cubicBezTo>
                  <a:pt x="1749825" y="3284032"/>
                  <a:pt x="1749825" y="3219186"/>
                  <a:pt x="1749825" y="3154340"/>
                </a:cubicBezTo>
                <a:cubicBezTo>
                  <a:pt x="2215382" y="3141870"/>
                  <a:pt x="2677124" y="3105706"/>
                  <a:pt x="3138229" y="3082636"/>
                </a:cubicBezTo>
                <a:close/>
                <a:moveTo>
                  <a:pt x="1559341" y="2853805"/>
                </a:moveTo>
                <a:cubicBezTo>
                  <a:pt x="1699580" y="2853260"/>
                  <a:pt x="1699580" y="2875628"/>
                  <a:pt x="1668416" y="3054578"/>
                </a:cubicBezTo>
                <a:cubicBezTo>
                  <a:pt x="1668416" y="3059566"/>
                  <a:pt x="1663328" y="3064554"/>
                  <a:pt x="1658240" y="3074530"/>
                </a:cubicBezTo>
                <a:cubicBezTo>
                  <a:pt x="1632799" y="3074530"/>
                  <a:pt x="1607359" y="3079518"/>
                  <a:pt x="1576831" y="3079518"/>
                </a:cubicBezTo>
                <a:cubicBezTo>
                  <a:pt x="1225754" y="3089494"/>
                  <a:pt x="874678" y="3094483"/>
                  <a:pt x="523602" y="3104459"/>
                </a:cubicBezTo>
                <a:lnTo>
                  <a:pt x="0" y="3120367"/>
                </a:lnTo>
                <a:lnTo>
                  <a:pt x="0" y="2895265"/>
                </a:lnTo>
                <a:lnTo>
                  <a:pt x="1490334" y="2855052"/>
                </a:lnTo>
                <a:cubicBezTo>
                  <a:pt x="1516410" y="2854429"/>
                  <a:pt x="1539306" y="2853883"/>
                  <a:pt x="1559341" y="2853805"/>
                </a:cubicBezTo>
                <a:close/>
                <a:moveTo>
                  <a:pt x="3624059" y="2832565"/>
                </a:moveTo>
                <a:lnTo>
                  <a:pt x="3624059" y="3005092"/>
                </a:lnTo>
                <a:lnTo>
                  <a:pt x="3271155" y="3009684"/>
                </a:lnTo>
                <a:cubicBezTo>
                  <a:pt x="2828493" y="3024649"/>
                  <a:pt x="2385832" y="3064554"/>
                  <a:pt x="1943171" y="3089494"/>
                </a:cubicBezTo>
                <a:cubicBezTo>
                  <a:pt x="1724384" y="3099471"/>
                  <a:pt x="1729472" y="3134388"/>
                  <a:pt x="1749825" y="2870017"/>
                </a:cubicBezTo>
                <a:cubicBezTo>
                  <a:pt x="1749825" y="2865028"/>
                  <a:pt x="1754913" y="2860040"/>
                  <a:pt x="1765089" y="2845076"/>
                </a:cubicBezTo>
                <a:cubicBezTo>
                  <a:pt x="1800705" y="2845076"/>
                  <a:pt x="1836322" y="2845076"/>
                  <a:pt x="1877026" y="2845076"/>
                </a:cubicBezTo>
                <a:cubicBezTo>
                  <a:pt x="2258631" y="2845076"/>
                  <a:pt x="2640235" y="2850064"/>
                  <a:pt x="3016752" y="2850064"/>
                </a:cubicBezTo>
                <a:cubicBezTo>
                  <a:pt x="3133777" y="2850064"/>
                  <a:pt x="3251120" y="2846635"/>
                  <a:pt x="3368623" y="2842270"/>
                </a:cubicBezTo>
                <a:close/>
                <a:moveTo>
                  <a:pt x="1561566" y="2605646"/>
                </a:moveTo>
                <a:cubicBezTo>
                  <a:pt x="1688768" y="2605646"/>
                  <a:pt x="1688768" y="2610634"/>
                  <a:pt x="1678592" y="2730349"/>
                </a:cubicBezTo>
                <a:cubicBezTo>
                  <a:pt x="1673504" y="2750301"/>
                  <a:pt x="1668416" y="2770254"/>
                  <a:pt x="1668416" y="2785218"/>
                </a:cubicBezTo>
                <a:cubicBezTo>
                  <a:pt x="1653152" y="2790206"/>
                  <a:pt x="1642975" y="2795195"/>
                  <a:pt x="1632799" y="2795195"/>
                </a:cubicBezTo>
                <a:cubicBezTo>
                  <a:pt x="1266459" y="2802677"/>
                  <a:pt x="900119" y="2810159"/>
                  <a:pt x="534415" y="2817641"/>
                </a:cubicBezTo>
                <a:lnTo>
                  <a:pt x="0" y="2828601"/>
                </a:lnTo>
                <a:lnTo>
                  <a:pt x="0" y="2635972"/>
                </a:lnTo>
                <a:lnTo>
                  <a:pt x="274287" y="2625598"/>
                </a:lnTo>
                <a:cubicBezTo>
                  <a:pt x="701684" y="2615622"/>
                  <a:pt x="1134169" y="2610634"/>
                  <a:pt x="1561566" y="2605646"/>
                </a:cubicBezTo>
                <a:close/>
                <a:moveTo>
                  <a:pt x="2558826" y="2560752"/>
                </a:moveTo>
                <a:cubicBezTo>
                  <a:pt x="2752173" y="2560752"/>
                  <a:pt x="2946791" y="2563246"/>
                  <a:pt x="3142045" y="2566364"/>
                </a:cubicBezTo>
                <a:lnTo>
                  <a:pt x="3624059" y="2574044"/>
                </a:lnTo>
                <a:lnTo>
                  <a:pt x="3624059" y="2757687"/>
                </a:lnTo>
                <a:lnTo>
                  <a:pt x="3181478" y="2770254"/>
                </a:lnTo>
                <a:cubicBezTo>
                  <a:pt x="2888278" y="2778983"/>
                  <a:pt x="2594443" y="2787713"/>
                  <a:pt x="2299335" y="2795195"/>
                </a:cubicBezTo>
                <a:cubicBezTo>
                  <a:pt x="2116165" y="2800183"/>
                  <a:pt x="1932995" y="2795195"/>
                  <a:pt x="1744737" y="2795195"/>
                </a:cubicBezTo>
                <a:cubicBezTo>
                  <a:pt x="1744737" y="2720373"/>
                  <a:pt x="1744737" y="2665503"/>
                  <a:pt x="1744737" y="2595669"/>
                </a:cubicBezTo>
                <a:cubicBezTo>
                  <a:pt x="2019492" y="2580705"/>
                  <a:pt x="2289159" y="2560752"/>
                  <a:pt x="2558826" y="2560752"/>
                </a:cubicBezTo>
                <a:close/>
                <a:moveTo>
                  <a:pt x="907751" y="2310099"/>
                </a:moveTo>
                <a:cubicBezTo>
                  <a:pt x="1093465" y="2310099"/>
                  <a:pt x="1279179" y="2311346"/>
                  <a:pt x="1464893" y="2311346"/>
                </a:cubicBezTo>
                <a:cubicBezTo>
                  <a:pt x="1541214" y="2311346"/>
                  <a:pt x="1612447" y="2311346"/>
                  <a:pt x="1683680" y="2311346"/>
                </a:cubicBezTo>
                <a:cubicBezTo>
                  <a:pt x="1688768" y="2351251"/>
                  <a:pt x="1688768" y="2366215"/>
                  <a:pt x="1688768" y="2386168"/>
                </a:cubicBezTo>
                <a:cubicBezTo>
                  <a:pt x="1693856" y="2540800"/>
                  <a:pt x="1693856" y="2545788"/>
                  <a:pt x="1541214" y="2545788"/>
                </a:cubicBezTo>
                <a:cubicBezTo>
                  <a:pt x="1190138" y="2550776"/>
                  <a:pt x="833974" y="2555764"/>
                  <a:pt x="482898" y="2560752"/>
                </a:cubicBezTo>
                <a:lnTo>
                  <a:pt x="0" y="2570035"/>
                </a:lnTo>
                <a:lnTo>
                  <a:pt x="0" y="2335542"/>
                </a:lnTo>
                <a:lnTo>
                  <a:pt x="350608" y="2316334"/>
                </a:lnTo>
                <a:cubicBezTo>
                  <a:pt x="536322" y="2311346"/>
                  <a:pt x="722037" y="2310099"/>
                  <a:pt x="907751" y="2310099"/>
                </a:cubicBezTo>
                <a:close/>
                <a:moveTo>
                  <a:pt x="3624059" y="2235896"/>
                </a:moveTo>
                <a:lnTo>
                  <a:pt x="3624059" y="2507868"/>
                </a:lnTo>
                <a:lnTo>
                  <a:pt x="3271155" y="2520847"/>
                </a:lnTo>
                <a:cubicBezTo>
                  <a:pt x="2833581" y="2525835"/>
                  <a:pt x="2396008" y="2525835"/>
                  <a:pt x="1958435" y="2525835"/>
                </a:cubicBezTo>
                <a:cubicBezTo>
                  <a:pt x="1892290" y="2525835"/>
                  <a:pt x="1821057" y="2525835"/>
                  <a:pt x="1739649" y="2525835"/>
                </a:cubicBezTo>
                <a:cubicBezTo>
                  <a:pt x="1744737" y="2446025"/>
                  <a:pt x="1749825" y="2381180"/>
                  <a:pt x="1754913" y="2316334"/>
                </a:cubicBezTo>
                <a:cubicBezTo>
                  <a:pt x="2202662" y="2296381"/>
                  <a:pt x="2647867" y="2277676"/>
                  <a:pt x="3091165" y="2258970"/>
                </a:cubicBezTo>
                <a:close/>
                <a:moveTo>
                  <a:pt x="1320520" y="2035128"/>
                </a:moveTo>
                <a:cubicBezTo>
                  <a:pt x="1441997" y="2035752"/>
                  <a:pt x="1564111" y="2036999"/>
                  <a:pt x="1688768" y="2036999"/>
                </a:cubicBezTo>
                <a:cubicBezTo>
                  <a:pt x="1693856" y="2051963"/>
                  <a:pt x="1693856" y="2076904"/>
                  <a:pt x="1693856" y="2101844"/>
                </a:cubicBezTo>
                <a:cubicBezTo>
                  <a:pt x="1698944" y="2251488"/>
                  <a:pt x="1698944" y="2256476"/>
                  <a:pt x="1546302" y="2256476"/>
                </a:cubicBezTo>
                <a:cubicBezTo>
                  <a:pt x="1103641" y="2256476"/>
                  <a:pt x="666068" y="2246500"/>
                  <a:pt x="223407" y="2251488"/>
                </a:cubicBezTo>
                <a:lnTo>
                  <a:pt x="0" y="2261684"/>
                </a:lnTo>
                <a:lnTo>
                  <a:pt x="0" y="2073071"/>
                </a:lnTo>
                <a:lnTo>
                  <a:pt x="432017" y="2055081"/>
                </a:lnTo>
                <a:cubicBezTo>
                  <a:pt x="606283" y="2048222"/>
                  <a:pt x="780549" y="2041987"/>
                  <a:pt x="956087" y="2036999"/>
                </a:cubicBezTo>
                <a:cubicBezTo>
                  <a:pt x="1078201" y="2034504"/>
                  <a:pt x="1199042" y="2034504"/>
                  <a:pt x="1320520" y="2035128"/>
                </a:cubicBezTo>
                <a:close/>
                <a:moveTo>
                  <a:pt x="3624059" y="1946721"/>
                </a:moveTo>
                <a:lnTo>
                  <a:pt x="3624059" y="2175879"/>
                </a:lnTo>
                <a:lnTo>
                  <a:pt x="3094345" y="2195372"/>
                </a:lnTo>
                <a:cubicBezTo>
                  <a:pt x="2652955" y="2212830"/>
                  <a:pt x="2210294" y="2231536"/>
                  <a:pt x="1765089" y="2251488"/>
                </a:cubicBezTo>
                <a:cubicBezTo>
                  <a:pt x="1775265" y="2161702"/>
                  <a:pt x="1780353" y="2086880"/>
                  <a:pt x="1785441" y="1992105"/>
                </a:cubicBezTo>
                <a:cubicBezTo>
                  <a:pt x="1932995" y="1992105"/>
                  <a:pt x="2065284" y="1997093"/>
                  <a:pt x="2202662" y="1992105"/>
                </a:cubicBezTo>
                <a:cubicBezTo>
                  <a:pt x="2459609" y="1984623"/>
                  <a:pt x="2717828" y="1977141"/>
                  <a:pt x="2976683" y="1969035"/>
                </a:cubicBezTo>
                <a:close/>
                <a:moveTo>
                  <a:pt x="1693856" y="1752675"/>
                </a:moveTo>
                <a:cubicBezTo>
                  <a:pt x="1693856" y="1792580"/>
                  <a:pt x="1688768" y="1822509"/>
                  <a:pt x="1693856" y="1852438"/>
                </a:cubicBezTo>
                <a:cubicBezTo>
                  <a:pt x="1709120" y="1937236"/>
                  <a:pt x="1678592" y="1972153"/>
                  <a:pt x="1587007" y="1967165"/>
                </a:cubicBezTo>
                <a:cubicBezTo>
                  <a:pt x="1485246" y="1962177"/>
                  <a:pt x="1378396" y="1972153"/>
                  <a:pt x="1271547" y="1972153"/>
                </a:cubicBezTo>
                <a:cubicBezTo>
                  <a:pt x="981528" y="1982129"/>
                  <a:pt x="691508" y="1990858"/>
                  <a:pt x="400853" y="1999588"/>
                </a:cubicBezTo>
                <a:lnTo>
                  <a:pt x="0" y="2012163"/>
                </a:lnTo>
                <a:lnTo>
                  <a:pt x="0" y="1806966"/>
                </a:lnTo>
                <a:lnTo>
                  <a:pt x="603103" y="1787592"/>
                </a:lnTo>
                <a:cubicBezTo>
                  <a:pt x="966264" y="1776369"/>
                  <a:pt x="1330060" y="1765145"/>
                  <a:pt x="1693856" y="1752675"/>
                </a:cubicBezTo>
                <a:close/>
                <a:moveTo>
                  <a:pt x="3357652" y="1657901"/>
                </a:moveTo>
                <a:lnTo>
                  <a:pt x="3624059" y="1659458"/>
                </a:lnTo>
                <a:lnTo>
                  <a:pt x="3624059" y="1869612"/>
                </a:lnTo>
                <a:lnTo>
                  <a:pt x="3027564" y="1892343"/>
                </a:lnTo>
                <a:cubicBezTo>
                  <a:pt x="2613523" y="1907307"/>
                  <a:pt x="2200118" y="1922271"/>
                  <a:pt x="1785441" y="1947212"/>
                </a:cubicBezTo>
                <a:cubicBezTo>
                  <a:pt x="1785441" y="1912295"/>
                  <a:pt x="1785441" y="1882366"/>
                  <a:pt x="1775265" y="1857426"/>
                </a:cubicBezTo>
                <a:cubicBezTo>
                  <a:pt x="1744737" y="1772628"/>
                  <a:pt x="1785441" y="1747687"/>
                  <a:pt x="1866850" y="1747687"/>
                </a:cubicBezTo>
                <a:cubicBezTo>
                  <a:pt x="1927907" y="1747687"/>
                  <a:pt x="1983875" y="1737711"/>
                  <a:pt x="2039844" y="1737711"/>
                </a:cubicBezTo>
                <a:cubicBezTo>
                  <a:pt x="2482505" y="1707782"/>
                  <a:pt x="2920078" y="1672865"/>
                  <a:pt x="3357652" y="1657901"/>
                </a:cubicBezTo>
                <a:close/>
                <a:moveTo>
                  <a:pt x="0" y="1548162"/>
                </a:moveTo>
                <a:lnTo>
                  <a:pt x="617095" y="1548162"/>
                </a:lnTo>
                <a:cubicBezTo>
                  <a:pt x="980256" y="1548162"/>
                  <a:pt x="1342780" y="1548162"/>
                  <a:pt x="1704032" y="1548162"/>
                </a:cubicBezTo>
                <a:cubicBezTo>
                  <a:pt x="1704032" y="1593055"/>
                  <a:pt x="1704032" y="1637948"/>
                  <a:pt x="1704032" y="1687829"/>
                </a:cubicBezTo>
                <a:cubicBezTo>
                  <a:pt x="1571743" y="1692817"/>
                  <a:pt x="1439453" y="1702794"/>
                  <a:pt x="1312251" y="1707782"/>
                </a:cubicBezTo>
                <a:cubicBezTo>
                  <a:pt x="1022232" y="1715264"/>
                  <a:pt x="732213" y="1721499"/>
                  <a:pt x="442829" y="1728358"/>
                </a:cubicBezTo>
                <a:lnTo>
                  <a:pt x="0" y="1740798"/>
                </a:lnTo>
                <a:close/>
                <a:moveTo>
                  <a:pt x="3624059" y="1454677"/>
                </a:moveTo>
                <a:lnTo>
                  <a:pt x="3624059" y="1598608"/>
                </a:lnTo>
                <a:lnTo>
                  <a:pt x="3026292" y="1620489"/>
                </a:lnTo>
                <a:cubicBezTo>
                  <a:pt x="2617339" y="1642936"/>
                  <a:pt x="2207750" y="1675359"/>
                  <a:pt x="1795617" y="1687829"/>
                </a:cubicBezTo>
                <a:cubicBezTo>
                  <a:pt x="1795617" y="1632960"/>
                  <a:pt x="1795617" y="1588067"/>
                  <a:pt x="1795617" y="1538185"/>
                </a:cubicBezTo>
                <a:cubicBezTo>
                  <a:pt x="2197574" y="1520727"/>
                  <a:pt x="2598259" y="1502021"/>
                  <a:pt x="2998308" y="1483316"/>
                </a:cubicBezTo>
                <a:close/>
                <a:moveTo>
                  <a:pt x="1724384" y="1283791"/>
                </a:moveTo>
                <a:cubicBezTo>
                  <a:pt x="1734560" y="1463363"/>
                  <a:pt x="1724384" y="1478328"/>
                  <a:pt x="1566654" y="1478328"/>
                </a:cubicBezTo>
                <a:cubicBezTo>
                  <a:pt x="1531038" y="1478328"/>
                  <a:pt x="1495422" y="1473340"/>
                  <a:pt x="1464893" y="1473340"/>
                </a:cubicBezTo>
                <a:cubicBezTo>
                  <a:pt x="1042584" y="1473340"/>
                  <a:pt x="625363" y="1478328"/>
                  <a:pt x="203055" y="1478328"/>
                </a:cubicBezTo>
                <a:lnTo>
                  <a:pt x="0" y="1481723"/>
                </a:lnTo>
                <a:lnTo>
                  <a:pt x="0" y="1294640"/>
                </a:lnTo>
                <a:lnTo>
                  <a:pt x="82293" y="1299223"/>
                </a:lnTo>
                <a:cubicBezTo>
                  <a:pt x="628225" y="1330554"/>
                  <a:pt x="1174874" y="1354872"/>
                  <a:pt x="1724384" y="1283791"/>
                </a:cubicBezTo>
                <a:close/>
                <a:moveTo>
                  <a:pt x="3624059" y="1217980"/>
                </a:moveTo>
                <a:lnTo>
                  <a:pt x="3624059" y="1378588"/>
                </a:lnTo>
                <a:lnTo>
                  <a:pt x="3611180" y="1379423"/>
                </a:lnTo>
                <a:cubicBezTo>
                  <a:pt x="3545592" y="1384489"/>
                  <a:pt x="3479765" y="1389789"/>
                  <a:pt x="3413620" y="1393530"/>
                </a:cubicBezTo>
                <a:cubicBezTo>
                  <a:pt x="3143953" y="1408494"/>
                  <a:pt x="2874286" y="1433435"/>
                  <a:pt x="2604619" y="1438423"/>
                </a:cubicBezTo>
                <a:cubicBezTo>
                  <a:pt x="2340040" y="1448399"/>
                  <a:pt x="2070372" y="1443411"/>
                  <a:pt x="1800705" y="1443411"/>
                </a:cubicBezTo>
                <a:cubicBezTo>
                  <a:pt x="1815969" y="1393530"/>
                  <a:pt x="1749825" y="1298755"/>
                  <a:pt x="1856674" y="1293767"/>
                </a:cubicBezTo>
                <a:cubicBezTo>
                  <a:pt x="2217926" y="1263838"/>
                  <a:pt x="2574090" y="1243886"/>
                  <a:pt x="2935343" y="1228921"/>
                </a:cubicBezTo>
                <a:cubicBezTo>
                  <a:pt x="3113425" y="1223933"/>
                  <a:pt x="3292779" y="1221439"/>
                  <a:pt x="3472133" y="1219569"/>
                </a:cubicBezTo>
                <a:close/>
                <a:moveTo>
                  <a:pt x="1576831" y="1014431"/>
                </a:moveTo>
                <a:cubicBezTo>
                  <a:pt x="1760001" y="1014431"/>
                  <a:pt x="1760001" y="1019419"/>
                  <a:pt x="1729472" y="1198992"/>
                </a:cubicBezTo>
                <a:cubicBezTo>
                  <a:pt x="1729472" y="1208969"/>
                  <a:pt x="1719296" y="1208969"/>
                  <a:pt x="1714208" y="1223933"/>
                </a:cubicBezTo>
                <a:cubicBezTo>
                  <a:pt x="1172330" y="1276308"/>
                  <a:pt x="627589" y="1252927"/>
                  <a:pt x="82134" y="1231649"/>
                </a:cubicBezTo>
                <a:lnTo>
                  <a:pt x="0" y="1228986"/>
                </a:lnTo>
                <a:lnTo>
                  <a:pt x="0" y="1032219"/>
                </a:lnTo>
                <a:lnTo>
                  <a:pt x="707408" y="1022537"/>
                </a:lnTo>
                <a:cubicBezTo>
                  <a:pt x="996792" y="1019420"/>
                  <a:pt x="1286811" y="1016925"/>
                  <a:pt x="1576831" y="1014431"/>
                </a:cubicBezTo>
                <a:close/>
                <a:moveTo>
                  <a:pt x="3624059" y="958219"/>
                </a:moveTo>
                <a:lnTo>
                  <a:pt x="3624059" y="1166175"/>
                </a:lnTo>
                <a:lnTo>
                  <a:pt x="3019932" y="1185899"/>
                </a:lnTo>
                <a:cubicBezTo>
                  <a:pt x="2797965" y="1192757"/>
                  <a:pt x="2576635" y="1198992"/>
                  <a:pt x="2355304" y="1203981"/>
                </a:cubicBezTo>
                <a:cubicBezTo>
                  <a:pt x="2182310" y="1208969"/>
                  <a:pt x="2004228" y="1203981"/>
                  <a:pt x="1831234" y="1203981"/>
                </a:cubicBezTo>
                <a:cubicBezTo>
                  <a:pt x="1805793" y="1019419"/>
                  <a:pt x="1815969" y="1004455"/>
                  <a:pt x="2004228" y="999467"/>
                </a:cubicBezTo>
                <a:cubicBezTo>
                  <a:pt x="2202662" y="994479"/>
                  <a:pt x="2396008" y="984503"/>
                  <a:pt x="2594443" y="979514"/>
                </a:cubicBezTo>
                <a:close/>
                <a:moveTo>
                  <a:pt x="1449629" y="740084"/>
                </a:moveTo>
                <a:cubicBezTo>
                  <a:pt x="1546302" y="740084"/>
                  <a:pt x="1648063" y="740084"/>
                  <a:pt x="1744737" y="740084"/>
                </a:cubicBezTo>
                <a:cubicBezTo>
                  <a:pt x="1744737" y="809918"/>
                  <a:pt x="1744737" y="874764"/>
                  <a:pt x="1744737" y="944598"/>
                </a:cubicBezTo>
                <a:cubicBezTo>
                  <a:pt x="1709120" y="944598"/>
                  <a:pt x="1688768" y="949586"/>
                  <a:pt x="1663328" y="949586"/>
                </a:cubicBezTo>
                <a:cubicBezTo>
                  <a:pt x="1139257" y="949586"/>
                  <a:pt x="615187" y="944598"/>
                  <a:pt x="86029" y="949586"/>
                </a:cubicBezTo>
                <a:lnTo>
                  <a:pt x="0" y="952474"/>
                </a:lnTo>
                <a:lnTo>
                  <a:pt x="0" y="777748"/>
                </a:lnTo>
                <a:lnTo>
                  <a:pt x="93661" y="776872"/>
                </a:lnTo>
                <a:cubicBezTo>
                  <a:pt x="204327" y="775001"/>
                  <a:pt x="314992" y="772507"/>
                  <a:pt x="426929" y="770013"/>
                </a:cubicBezTo>
                <a:cubicBezTo>
                  <a:pt x="767829" y="760037"/>
                  <a:pt x="1108729" y="750061"/>
                  <a:pt x="1449629" y="740084"/>
                </a:cubicBezTo>
                <a:close/>
                <a:moveTo>
                  <a:pt x="3624059" y="670670"/>
                </a:moveTo>
                <a:lnTo>
                  <a:pt x="3624059" y="895315"/>
                </a:lnTo>
                <a:lnTo>
                  <a:pt x="3522378" y="899081"/>
                </a:lnTo>
                <a:cubicBezTo>
                  <a:pt x="3437789" y="900952"/>
                  <a:pt x="3352564" y="902199"/>
                  <a:pt x="3266067" y="904693"/>
                </a:cubicBezTo>
                <a:cubicBezTo>
                  <a:pt x="2823405" y="919657"/>
                  <a:pt x="2380744" y="934621"/>
                  <a:pt x="1938083" y="949586"/>
                </a:cubicBezTo>
                <a:cubicBezTo>
                  <a:pt x="1902466" y="949586"/>
                  <a:pt x="1866850" y="949586"/>
                  <a:pt x="1815969" y="949586"/>
                </a:cubicBezTo>
                <a:cubicBezTo>
                  <a:pt x="1826146" y="864788"/>
                  <a:pt x="1831234" y="804930"/>
                  <a:pt x="1841410" y="735096"/>
                </a:cubicBezTo>
                <a:cubicBezTo>
                  <a:pt x="1892290" y="735096"/>
                  <a:pt x="1927907" y="735096"/>
                  <a:pt x="1963523" y="735096"/>
                </a:cubicBezTo>
                <a:cubicBezTo>
                  <a:pt x="2136517" y="730108"/>
                  <a:pt x="2309511" y="735096"/>
                  <a:pt x="2482505" y="725120"/>
                </a:cubicBezTo>
                <a:cubicBezTo>
                  <a:pt x="2741996" y="715144"/>
                  <a:pt x="2996399" y="685215"/>
                  <a:pt x="3255890" y="675238"/>
                </a:cubicBezTo>
                <a:cubicBezTo>
                  <a:pt x="3347476" y="670250"/>
                  <a:pt x="3440333" y="670250"/>
                  <a:pt x="3533190" y="670874"/>
                </a:cubicBezTo>
                <a:close/>
                <a:moveTo>
                  <a:pt x="1681136" y="415232"/>
                </a:moveTo>
                <a:cubicBezTo>
                  <a:pt x="1781307" y="410556"/>
                  <a:pt x="1784169" y="428326"/>
                  <a:pt x="1749825" y="645310"/>
                </a:cubicBezTo>
                <a:cubicBezTo>
                  <a:pt x="1749825" y="650298"/>
                  <a:pt x="1744737" y="655286"/>
                  <a:pt x="1744737" y="655286"/>
                </a:cubicBezTo>
                <a:cubicBezTo>
                  <a:pt x="1439453" y="670250"/>
                  <a:pt x="1139257" y="695191"/>
                  <a:pt x="839062" y="700179"/>
                </a:cubicBezTo>
                <a:cubicBezTo>
                  <a:pt x="658436" y="702673"/>
                  <a:pt x="479082" y="700179"/>
                  <a:pt x="299728" y="697062"/>
                </a:cubicBezTo>
                <a:lnTo>
                  <a:pt x="0" y="693250"/>
                </a:lnTo>
                <a:lnTo>
                  <a:pt x="0" y="457750"/>
                </a:lnTo>
                <a:lnTo>
                  <a:pt x="419297" y="443290"/>
                </a:lnTo>
                <a:cubicBezTo>
                  <a:pt x="588475" y="437055"/>
                  <a:pt x="757653" y="430820"/>
                  <a:pt x="925559" y="425832"/>
                </a:cubicBezTo>
                <a:cubicBezTo>
                  <a:pt x="1134169" y="420844"/>
                  <a:pt x="1342780" y="420844"/>
                  <a:pt x="1546302" y="420844"/>
                </a:cubicBezTo>
                <a:cubicBezTo>
                  <a:pt x="1603543" y="420844"/>
                  <a:pt x="1647746" y="416791"/>
                  <a:pt x="1681136" y="415232"/>
                </a:cubicBezTo>
                <a:close/>
                <a:moveTo>
                  <a:pt x="1846498" y="405879"/>
                </a:moveTo>
                <a:cubicBezTo>
                  <a:pt x="2174678" y="405879"/>
                  <a:pt x="2500314" y="405879"/>
                  <a:pt x="2825313" y="405879"/>
                </a:cubicBezTo>
                <a:lnTo>
                  <a:pt x="3624059" y="405879"/>
                </a:lnTo>
                <a:lnTo>
                  <a:pt x="3624059" y="603991"/>
                </a:lnTo>
                <a:lnTo>
                  <a:pt x="3528102" y="608522"/>
                </a:lnTo>
                <a:cubicBezTo>
                  <a:pt x="3435245" y="614134"/>
                  <a:pt x="3342388" y="620369"/>
                  <a:pt x="3250802" y="625357"/>
                </a:cubicBezTo>
                <a:cubicBezTo>
                  <a:pt x="2976047" y="640321"/>
                  <a:pt x="2701292" y="655286"/>
                  <a:pt x="2426537" y="665262"/>
                </a:cubicBezTo>
                <a:cubicBezTo>
                  <a:pt x="2233190" y="670250"/>
                  <a:pt x="2039844" y="665262"/>
                  <a:pt x="1846498" y="665262"/>
                </a:cubicBezTo>
                <a:cubicBezTo>
                  <a:pt x="1846498" y="575476"/>
                  <a:pt x="1846498" y="495666"/>
                  <a:pt x="1846498" y="405879"/>
                </a:cubicBezTo>
                <a:close/>
                <a:moveTo>
                  <a:pt x="1518318" y="174555"/>
                </a:moveTo>
                <a:cubicBezTo>
                  <a:pt x="1581919" y="175178"/>
                  <a:pt x="1645520" y="176425"/>
                  <a:pt x="1709120" y="176425"/>
                </a:cubicBezTo>
                <a:cubicBezTo>
                  <a:pt x="1770177" y="176425"/>
                  <a:pt x="1785441" y="211342"/>
                  <a:pt x="1770177" y="256236"/>
                </a:cubicBezTo>
                <a:cubicBezTo>
                  <a:pt x="1760001" y="286164"/>
                  <a:pt x="1729472" y="326069"/>
                  <a:pt x="1704032" y="326069"/>
                </a:cubicBezTo>
                <a:cubicBezTo>
                  <a:pt x="1581919" y="341034"/>
                  <a:pt x="1459805" y="346022"/>
                  <a:pt x="1337692" y="351010"/>
                </a:cubicBezTo>
                <a:cubicBezTo>
                  <a:pt x="956087" y="355998"/>
                  <a:pt x="574483" y="360986"/>
                  <a:pt x="192878" y="370963"/>
                </a:cubicBezTo>
                <a:cubicBezTo>
                  <a:pt x="139454" y="370963"/>
                  <a:pt x="86029" y="373457"/>
                  <a:pt x="33241" y="377198"/>
                </a:cubicBezTo>
                <a:lnTo>
                  <a:pt x="0" y="380124"/>
                </a:lnTo>
                <a:lnTo>
                  <a:pt x="0" y="243084"/>
                </a:lnTo>
                <a:lnTo>
                  <a:pt x="50413" y="236283"/>
                </a:lnTo>
                <a:cubicBezTo>
                  <a:pt x="477810" y="216330"/>
                  <a:pt x="900119" y="196378"/>
                  <a:pt x="1327516" y="176425"/>
                </a:cubicBezTo>
                <a:cubicBezTo>
                  <a:pt x="1391117" y="173931"/>
                  <a:pt x="1454717" y="173931"/>
                  <a:pt x="1518318" y="174555"/>
                </a:cubicBezTo>
                <a:close/>
                <a:moveTo>
                  <a:pt x="3624059" y="141797"/>
                </a:moveTo>
                <a:lnTo>
                  <a:pt x="3624059" y="326407"/>
                </a:lnTo>
                <a:lnTo>
                  <a:pt x="2818317" y="337916"/>
                </a:lnTo>
                <a:cubicBezTo>
                  <a:pt x="2542290" y="341034"/>
                  <a:pt x="2266263" y="343528"/>
                  <a:pt x="1988963" y="346022"/>
                </a:cubicBezTo>
                <a:cubicBezTo>
                  <a:pt x="1943171" y="346022"/>
                  <a:pt x="1897378" y="336045"/>
                  <a:pt x="1851586" y="326069"/>
                </a:cubicBezTo>
                <a:cubicBezTo>
                  <a:pt x="1871938" y="181414"/>
                  <a:pt x="1871938" y="181414"/>
                  <a:pt x="2004228" y="176425"/>
                </a:cubicBezTo>
                <a:cubicBezTo>
                  <a:pt x="2044932" y="176425"/>
                  <a:pt x="2085637" y="166449"/>
                  <a:pt x="2126341" y="166449"/>
                </a:cubicBezTo>
                <a:cubicBezTo>
                  <a:pt x="2614795" y="161461"/>
                  <a:pt x="3098160" y="161461"/>
                  <a:pt x="3586614" y="151484"/>
                </a:cubicBezTo>
                <a:close/>
                <a:moveTo>
                  <a:pt x="1876182" y="0"/>
                </a:moveTo>
                <a:lnTo>
                  <a:pt x="3624059" y="0"/>
                </a:lnTo>
                <a:lnTo>
                  <a:pt x="3624059" y="87887"/>
                </a:lnTo>
                <a:lnTo>
                  <a:pt x="3591702" y="76663"/>
                </a:lnTo>
                <a:cubicBezTo>
                  <a:pt x="3189746" y="86639"/>
                  <a:pt x="2787789" y="96615"/>
                  <a:pt x="2390920" y="106591"/>
                </a:cubicBezTo>
                <a:cubicBezTo>
                  <a:pt x="2217926" y="111580"/>
                  <a:pt x="2044932" y="106591"/>
                  <a:pt x="1866850" y="106591"/>
                </a:cubicBezTo>
                <a:cubicBezTo>
                  <a:pt x="1869394" y="74169"/>
                  <a:pt x="1871938" y="45487"/>
                  <a:pt x="1874482" y="18052"/>
                </a:cubicBezTo>
                <a:close/>
                <a:moveTo>
                  <a:pt x="0" y="0"/>
                </a:moveTo>
                <a:lnTo>
                  <a:pt x="1773185" y="0"/>
                </a:lnTo>
                <a:lnTo>
                  <a:pt x="1775265" y="11817"/>
                </a:lnTo>
                <a:cubicBezTo>
                  <a:pt x="1775265" y="96615"/>
                  <a:pt x="1724384" y="91627"/>
                  <a:pt x="1668416" y="96615"/>
                </a:cubicBezTo>
                <a:cubicBezTo>
                  <a:pt x="1510686" y="101603"/>
                  <a:pt x="1347868" y="106591"/>
                  <a:pt x="1190138" y="111580"/>
                </a:cubicBezTo>
                <a:cubicBezTo>
                  <a:pt x="864502" y="126544"/>
                  <a:pt x="533778" y="141508"/>
                  <a:pt x="208143" y="156473"/>
                </a:cubicBezTo>
                <a:cubicBezTo>
                  <a:pt x="157262" y="158967"/>
                  <a:pt x="106381" y="160214"/>
                  <a:pt x="55501" y="162085"/>
                </a:cubicBezTo>
                <a:lnTo>
                  <a:pt x="0" y="165485"/>
                </a:ln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sp>
        <p:nvSpPr>
          <p:cNvPr id="2" name="Title 1">
            <a:extLst>
              <a:ext uri="{FF2B5EF4-FFF2-40B4-BE49-F238E27FC236}">
                <a16:creationId xmlns:a16="http://schemas.microsoft.com/office/drawing/2014/main" id="{5690DD54-EE50-4C27-9AB5-57D06A15DDD8}"/>
              </a:ext>
            </a:extLst>
          </p:cNvPr>
          <p:cNvSpPr>
            <a:spLocks noGrp="1"/>
          </p:cNvSpPr>
          <p:nvPr>
            <p:ph type="title"/>
          </p:nvPr>
        </p:nvSpPr>
        <p:spPr>
          <a:xfrm>
            <a:off x="266700" y="1043537"/>
            <a:ext cx="2938815" cy="5041900"/>
          </a:xfrm>
          <a:prstGeom prst="rect">
            <a:avLst/>
          </a:prstGeom>
        </p:spPr>
        <p:txBody>
          <a:bodyPr/>
          <a:lstStyle>
            <a:lvl1pPr>
              <a:defRPr sz="4800">
                <a:solidFill>
                  <a:schemeClr val="bg1"/>
                </a:solidFill>
              </a:defRPr>
            </a:lvl1pPr>
          </a:lstStyle>
          <a:p>
            <a:r>
              <a:rPr lang="en-US"/>
              <a:t>Click to edit Master title style</a:t>
            </a:r>
          </a:p>
        </p:txBody>
      </p:sp>
      <p:sp>
        <p:nvSpPr>
          <p:cNvPr id="11" name="Content Placeholder 10">
            <a:extLst>
              <a:ext uri="{FF2B5EF4-FFF2-40B4-BE49-F238E27FC236}">
                <a16:creationId xmlns:a16="http://schemas.microsoft.com/office/drawing/2014/main" id="{CF5706E4-1B53-42F2-9404-124C1E157846}"/>
              </a:ext>
            </a:extLst>
          </p:cNvPr>
          <p:cNvSpPr>
            <a:spLocks noGrp="1"/>
          </p:cNvSpPr>
          <p:nvPr>
            <p:ph sz="quarter" idx="10"/>
          </p:nvPr>
        </p:nvSpPr>
        <p:spPr>
          <a:xfrm>
            <a:off x="3810000" y="431800"/>
            <a:ext cx="8051800" cy="5994400"/>
          </a:xfrm>
          <a:prstGeom prst="rect">
            <a:avLst/>
          </a:prstGeom>
        </p:spPr>
        <p:txBody>
          <a:bodyPr/>
          <a:lstStyle>
            <a:lvl1pPr marL="0" indent="0">
              <a:buNone/>
              <a:defRPr>
                <a:solidFill>
                  <a:srgbClr val="080808"/>
                </a:solidFill>
                <a:latin typeface="+mn-lt"/>
              </a:defRPr>
            </a:lvl1pPr>
            <a:lvl2pPr>
              <a:defRPr>
                <a:solidFill>
                  <a:srgbClr val="080808"/>
                </a:solidFill>
                <a:latin typeface="+mn-lt"/>
              </a:defRPr>
            </a:lvl2pPr>
            <a:lvl3pPr>
              <a:defRPr>
                <a:solidFill>
                  <a:srgbClr val="080808"/>
                </a:solidFill>
                <a:latin typeface="+mn-lt"/>
              </a:defRPr>
            </a:lvl3pPr>
            <a:lvl4pPr>
              <a:defRPr>
                <a:solidFill>
                  <a:srgbClr val="080808"/>
                </a:solidFill>
                <a:latin typeface="+mn-lt"/>
              </a:defRPr>
            </a:lvl4pPr>
            <a:lvl5pPr>
              <a:defRPr>
                <a:solidFill>
                  <a:srgbClr val="080808"/>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65CCBEF5-AFD7-4168-81A0-D78140505C21}"/>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rot="19845406">
            <a:off x="10586625" y="-107750"/>
            <a:ext cx="1471634" cy="1642931"/>
          </a:xfrm>
          <a:prstGeom prst="rect">
            <a:avLst/>
          </a:prstGeom>
        </p:spPr>
      </p:pic>
      <p:sp>
        <p:nvSpPr>
          <p:cNvPr id="5" name="Slide Number Placeholder 3">
            <a:extLst>
              <a:ext uri="{FF2B5EF4-FFF2-40B4-BE49-F238E27FC236}">
                <a16:creationId xmlns:a16="http://schemas.microsoft.com/office/drawing/2014/main" id="{EE236EA2-1706-D54D-1755-F174C2F29A7E}"/>
              </a:ext>
            </a:extLst>
          </p:cNvPr>
          <p:cNvSpPr>
            <a:spLocks noGrp="1"/>
          </p:cNvSpPr>
          <p:nvPr>
            <p:ph type="sldNum" sz="quarter" idx="11"/>
          </p:nvPr>
        </p:nvSpPr>
        <p:spPr>
          <a:xfrm>
            <a:off x="228398" y="6353021"/>
            <a:ext cx="1112520" cy="369570"/>
          </a:xfrm>
        </p:spPr>
        <p:txBody>
          <a:bodyPr/>
          <a:lstStyle>
            <a:lvl1pPr algn="l">
              <a:defRPr>
                <a:solidFill>
                  <a:schemeClr val="bg1"/>
                </a:solidFill>
              </a:defRPr>
            </a:lvl1pPr>
          </a:lstStyle>
          <a:p>
            <a:fld id="{2D276522-3524-4B3D-BDE3-A501F94C1AC4}" type="slidenum">
              <a:rPr lang="en-US" smtClean="0"/>
              <a:pPr/>
              <a:t>‹#›</a:t>
            </a:fld>
            <a:endParaRPr lang="en-US" dirty="0"/>
          </a:p>
        </p:txBody>
      </p:sp>
      <p:pic>
        <p:nvPicPr>
          <p:cNvPr id="6" name="Picture 5" descr="A picture containing logo&#10;&#10;Description automatically generated">
            <a:extLst>
              <a:ext uri="{FF2B5EF4-FFF2-40B4-BE49-F238E27FC236}">
                <a16:creationId xmlns:a16="http://schemas.microsoft.com/office/drawing/2014/main" id="{BF60B94F-D2FF-5532-2DF3-B921783EAC0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627360" y="5826523"/>
            <a:ext cx="1234440" cy="822960"/>
          </a:xfrm>
          <a:prstGeom prst="rect">
            <a:avLst/>
          </a:prstGeom>
        </p:spPr>
      </p:pic>
    </p:spTree>
    <p:custDataLst>
      <p:tags r:id="rId1"/>
    </p:custDataLst>
    <p:extLst>
      <p:ext uri="{BB962C8B-B14F-4D97-AF65-F5344CB8AC3E}">
        <p14:creationId xmlns:p14="http://schemas.microsoft.com/office/powerpoint/2010/main" val="20359649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26 slide">
    <p:spTree>
      <p:nvGrpSpPr>
        <p:cNvPr id="1" name=""/>
        <p:cNvGrpSpPr/>
        <p:nvPr/>
      </p:nvGrpSpPr>
      <p:grpSpPr>
        <a:xfrm>
          <a:off x="0" y="0"/>
          <a:ext cx="0" cy="0"/>
          <a:chOff x="0" y="0"/>
          <a:chExt cx="0" cy="0"/>
        </a:xfrm>
      </p:grpSpPr>
      <p:sp>
        <p:nvSpPr>
          <p:cNvPr id="3" name="Прямоугольник 1">
            <a:extLst>
              <a:ext uri="{FF2B5EF4-FFF2-40B4-BE49-F238E27FC236}">
                <a16:creationId xmlns:a16="http://schemas.microsoft.com/office/drawing/2014/main" id="{52116B53-38D2-4E98-B7E9-7FFD6BD7D391}"/>
              </a:ext>
            </a:extLst>
          </p:cNvPr>
          <p:cNvSpPr/>
          <p:nvPr userDrawn="1"/>
        </p:nvSpPr>
        <p:spPr>
          <a:xfrm>
            <a:off x="1" y="0"/>
            <a:ext cx="354753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олилиния: фигура 74">
            <a:extLst>
              <a:ext uri="{FF2B5EF4-FFF2-40B4-BE49-F238E27FC236}">
                <a16:creationId xmlns:a16="http://schemas.microsoft.com/office/drawing/2014/main" id="{82B6BEB0-A658-48F6-8762-46DB14F822F3}"/>
              </a:ext>
            </a:extLst>
          </p:cNvPr>
          <p:cNvSpPr/>
          <p:nvPr userDrawn="1"/>
        </p:nvSpPr>
        <p:spPr>
          <a:xfrm>
            <a:off x="3205515" y="3066017"/>
            <a:ext cx="684036" cy="3360183"/>
          </a:xfrm>
          <a:custGeom>
            <a:avLst/>
            <a:gdLst>
              <a:gd name="connsiteX0" fmla="*/ 1019688 w 3624059"/>
              <a:gd name="connsiteY0" fmla="*/ 4206836 h 4242217"/>
              <a:gd name="connsiteX1" fmla="*/ 1546302 w 3624059"/>
              <a:gd name="connsiteY1" fmla="*/ 4206836 h 4242217"/>
              <a:gd name="connsiteX2" fmla="*/ 1633435 w 3624059"/>
              <a:gd name="connsiteY2" fmla="*/ 4229283 h 4242217"/>
              <a:gd name="connsiteX3" fmla="*/ 1639522 w 3624059"/>
              <a:gd name="connsiteY3" fmla="*/ 4242217 h 4242217"/>
              <a:gd name="connsiteX4" fmla="*/ 0 w 3624059"/>
              <a:gd name="connsiteY4" fmla="*/ 4242217 h 4242217"/>
              <a:gd name="connsiteX5" fmla="*/ 0 w 3624059"/>
              <a:gd name="connsiteY5" fmla="*/ 4228475 h 4242217"/>
              <a:gd name="connsiteX6" fmla="*/ 118466 w 3624059"/>
              <a:gd name="connsiteY6" fmla="*/ 4222424 h 4242217"/>
              <a:gd name="connsiteX7" fmla="*/ 493074 w 3624059"/>
              <a:gd name="connsiteY7" fmla="*/ 4206836 h 4242217"/>
              <a:gd name="connsiteX8" fmla="*/ 1019688 w 3624059"/>
              <a:gd name="connsiteY8" fmla="*/ 4206836 h 4242217"/>
              <a:gd name="connsiteX9" fmla="*/ 3624059 w 3624059"/>
              <a:gd name="connsiteY9" fmla="*/ 4122596 h 4242217"/>
              <a:gd name="connsiteX10" fmla="*/ 3624059 w 3624059"/>
              <a:gd name="connsiteY10" fmla="*/ 4242217 h 4242217"/>
              <a:gd name="connsiteX11" fmla="*/ 1729472 w 3624059"/>
              <a:gd name="connsiteY11" fmla="*/ 4242217 h 4242217"/>
              <a:gd name="connsiteX12" fmla="*/ 1729472 w 3624059"/>
              <a:gd name="connsiteY12" fmla="*/ 4196860 h 4242217"/>
              <a:gd name="connsiteX13" fmla="*/ 2818317 w 3624059"/>
              <a:gd name="connsiteY13" fmla="*/ 4132014 h 4242217"/>
              <a:gd name="connsiteX14" fmla="*/ 3337299 w 3624059"/>
              <a:gd name="connsiteY14" fmla="*/ 4123285 h 4242217"/>
              <a:gd name="connsiteX15" fmla="*/ 1668416 w 3624059"/>
              <a:gd name="connsiteY15" fmla="*/ 3907548 h 4242217"/>
              <a:gd name="connsiteX16" fmla="*/ 1668416 w 3624059"/>
              <a:gd name="connsiteY16" fmla="*/ 4002323 h 4242217"/>
              <a:gd name="connsiteX17" fmla="*/ 1510686 w 3624059"/>
              <a:gd name="connsiteY17" fmla="*/ 4156955 h 4242217"/>
              <a:gd name="connsiteX18" fmla="*/ 1174874 w 3624059"/>
              <a:gd name="connsiteY18" fmla="*/ 4166931 h 4242217"/>
              <a:gd name="connsiteX19" fmla="*/ 139454 w 3624059"/>
              <a:gd name="connsiteY19" fmla="*/ 4172543 h 4242217"/>
              <a:gd name="connsiteX20" fmla="*/ 0 w 3624059"/>
              <a:gd name="connsiteY20" fmla="*/ 4173802 h 4242217"/>
              <a:gd name="connsiteX21" fmla="*/ 0 w 3624059"/>
              <a:gd name="connsiteY21" fmla="*/ 3943409 h 4242217"/>
              <a:gd name="connsiteX22" fmla="*/ 325804 w 3624059"/>
              <a:gd name="connsiteY22" fmla="*/ 3943712 h 4242217"/>
              <a:gd name="connsiteX23" fmla="*/ 1668416 w 3624059"/>
              <a:gd name="connsiteY23" fmla="*/ 3907548 h 4242217"/>
              <a:gd name="connsiteX24" fmla="*/ 3624059 w 3624059"/>
              <a:gd name="connsiteY24" fmla="*/ 3850991 h 4242217"/>
              <a:gd name="connsiteX25" fmla="*/ 3624059 w 3624059"/>
              <a:gd name="connsiteY25" fmla="*/ 4067621 h 4242217"/>
              <a:gd name="connsiteX26" fmla="*/ 2999580 w 3624059"/>
              <a:gd name="connsiteY26" fmla="*/ 4087121 h 4242217"/>
              <a:gd name="connsiteX27" fmla="*/ 2044932 w 3624059"/>
              <a:gd name="connsiteY27" fmla="*/ 4117050 h 4242217"/>
              <a:gd name="connsiteX28" fmla="*/ 1729472 w 3624059"/>
              <a:gd name="connsiteY28" fmla="*/ 4137002 h 4242217"/>
              <a:gd name="connsiteX29" fmla="*/ 1749825 w 3624059"/>
              <a:gd name="connsiteY29" fmla="*/ 3897572 h 4242217"/>
              <a:gd name="connsiteX30" fmla="*/ 2075460 w 3624059"/>
              <a:gd name="connsiteY30" fmla="*/ 3897572 h 4242217"/>
              <a:gd name="connsiteX31" fmla="*/ 3367828 w 3624059"/>
              <a:gd name="connsiteY31" fmla="*/ 3852679 h 4242217"/>
              <a:gd name="connsiteX32" fmla="*/ 1037496 w 3624059"/>
              <a:gd name="connsiteY32" fmla="*/ 3607013 h 4242217"/>
              <a:gd name="connsiteX33" fmla="*/ 1480157 w 3624059"/>
              <a:gd name="connsiteY33" fmla="*/ 3608260 h 4242217"/>
              <a:gd name="connsiteX34" fmla="*/ 1673504 w 3624059"/>
              <a:gd name="connsiteY34" fmla="*/ 3817762 h 4242217"/>
              <a:gd name="connsiteX35" fmla="*/ 1663328 w 3624059"/>
              <a:gd name="connsiteY35" fmla="*/ 3842702 h 4242217"/>
              <a:gd name="connsiteX36" fmla="*/ 1571743 w 3624059"/>
              <a:gd name="connsiteY36" fmla="*/ 3857667 h 4242217"/>
              <a:gd name="connsiteX37" fmla="*/ 228495 w 3624059"/>
              <a:gd name="connsiteY37" fmla="*/ 3892584 h 4242217"/>
              <a:gd name="connsiteX38" fmla="*/ 0 w 3624059"/>
              <a:gd name="connsiteY38" fmla="*/ 3887800 h 4242217"/>
              <a:gd name="connsiteX39" fmla="*/ 0 w 3624059"/>
              <a:gd name="connsiteY39" fmla="*/ 3645448 h 4242217"/>
              <a:gd name="connsiteX40" fmla="*/ 164894 w 3624059"/>
              <a:gd name="connsiteY40" fmla="*/ 3634448 h 4242217"/>
              <a:gd name="connsiteX41" fmla="*/ 594835 w 3624059"/>
              <a:gd name="connsiteY41" fmla="*/ 3613248 h 4242217"/>
              <a:gd name="connsiteX42" fmla="*/ 1037496 w 3624059"/>
              <a:gd name="connsiteY42" fmla="*/ 3607013 h 4242217"/>
              <a:gd name="connsiteX43" fmla="*/ 3479765 w 3624059"/>
              <a:gd name="connsiteY43" fmla="*/ 3533438 h 4242217"/>
              <a:gd name="connsiteX44" fmla="*/ 3624059 w 3624059"/>
              <a:gd name="connsiteY44" fmla="*/ 3538222 h 4242217"/>
              <a:gd name="connsiteX45" fmla="*/ 3624059 w 3624059"/>
              <a:gd name="connsiteY45" fmla="*/ 3804141 h 4242217"/>
              <a:gd name="connsiteX46" fmla="*/ 1826146 w 3624059"/>
              <a:gd name="connsiteY46" fmla="*/ 3837714 h 4242217"/>
              <a:gd name="connsiteX47" fmla="*/ 1749825 w 3624059"/>
              <a:gd name="connsiteY47" fmla="*/ 3832726 h 4242217"/>
              <a:gd name="connsiteX48" fmla="*/ 1749825 w 3624059"/>
              <a:gd name="connsiteY48" fmla="*/ 3653153 h 4242217"/>
              <a:gd name="connsiteX49" fmla="*/ 3072720 w 3624059"/>
              <a:gd name="connsiteY49" fmla="*/ 3563367 h 4242217"/>
              <a:gd name="connsiteX50" fmla="*/ 3479765 w 3624059"/>
              <a:gd name="connsiteY50" fmla="*/ 3533438 h 4242217"/>
              <a:gd name="connsiteX51" fmla="*/ 1417193 w 3624059"/>
              <a:gd name="connsiteY51" fmla="*/ 3401876 h 4242217"/>
              <a:gd name="connsiteX52" fmla="*/ 1673504 w 3624059"/>
              <a:gd name="connsiteY52" fmla="*/ 3403747 h 4242217"/>
              <a:gd name="connsiteX53" fmla="*/ 1663328 w 3624059"/>
              <a:gd name="connsiteY53" fmla="*/ 3558379 h 4242217"/>
              <a:gd name="connsiteX54" fmla="*/ 1592095 w 3624059"/>
              <a:gd name="connsiteY54" fmla="*/ 3563367 h 4242217"/>
              <a:gd name="connsiteX55" fmla="*/ 442193 w 3624059"/>
              <a:gd name="connsiteY55" fmla="*/ 3580825 h 4242217"/>
              <a:gd name="connsiteX56" fmla="*/ 0 w 3624059"/>
              <a:gd name="connsiteY56" fmla="*/ 3587539 h 4242217"/>
              <a:gd name="connsiteX57" fmla="*/ 0 w 3624059"/>
              <a:gd name="connsiteY57" fmla="*/ 3449325 h 4242217"/>
              <a:gd name="connsiteX58" fmla="*/ 14796 w 3624059"/>
              <a:gd name="connsiteY58" fmla="*/ 3448640 h 4242217"/>
              <a:gd name="connsiteX59" fmla="*/ 1164698 w 3624059"/>
              <a:gd name="connsiteY59" fmla="*/ 3403747 h 4242217"/>
              <a:gd name="connsiteX60" fmla="*/ 1417193 w 3624059"/>
              <a:gd name="connsiteY60" fmla="*/ 3401876 h 4242217"/>
              <a:gd name="connsiteX61" fmla="*/ 3624059 w 3624059"/>
              <a:gd name="connsiteY61" fmla="*/ 3333594 h 4242217"/>
              <a:gd name="connsiteX62" fmla="*/ 3624059 w 3624059"/>
              <a:gd name="connsiteY62" fmla="*/ 3484091 h 4242217"/>
              <a:gd name="connsiteX63" fmla="*/ 3378004 w 3624059"/>
              <a:gd name="connsiteY63" fmla="*/ 3492910 h 4242217"/>
              <a:gd name="connsiteX64" fmla="*/ 2838669 w 3624059"/>
              <a:gd name="connsiteY64" fmla="*/ 3523462 h 4242217"/>
              <a:gd name="connsiteX65" fmla="*/ 1887202 w 3624059"/>
              <a:gd name="connsiteY65" fmla="*/ 3568355 h 4242217"/>
              <a:gd name="connsiteX66" fmla="*/ 1749825 w 3624059"/>
              <a:gd name="connsiteY66" fmla="*/ 3558379 h 4242217"/>
              <a:gd name="connsiteX67" fmla="*/ 1866850 w 3624059"/>
              <a:gd name="connsiteY67" fmla="*/ 3413723 h 4242217"/>
              <a:gd name="connsiteX68" fmla="*/ 2360392 w 3624059"/>
              <a:gd name="connsiteY68" fmla="*/ 3403747 h 4242217"/>
              <a:gd name="connsiteX69" fmla="*/ 3332211 w 3624059"/>
              <a:gd name="connsiteY69" fmla="*/ 3333913 h 4242217"/>
              <a:gd name="connsiteX70" fmla="*/ 1363351 w 3624059"/>
              <a:gd name="connsiteY70" fmla="*/ 3144257 h 4242217"/>
              <a:gd name="connsiteX71" fmla="*/ 1668416 w 3624059"/>
              <a:gd name="connsiteY71" fmla="*/ 3154340 h 4242217"/>
              <a:gd name="connsiteX72" fmla="*/ 1668416 w 3624059"/>
              <a:gd name="connsiteY72" fmla="*/ 3363842 h 4242217"/>
              <a:gd name="connsiteX73" fmla="*/ 513426 w 3624059"/>
              <a:gd name="connsiteY73" fmla="*/ 3363842 h 4242217"/>
              <a:gd name="connsiteX74" fmla="*/ 0 w 3624059"/>
              <a:gd name="connsiteY74" fmla="*/ 3377034 h 4242217"/>
              <a:gd name="connsiteX75" fmla="*/ 0 w 3624059"/>
              <a:gd name="connsiteY75" fmla="*/ 3197607 h 4242217"/>
              <a:gd name="connsiteX76" fmla="*/ 449825 w 3624059"/>
              <a:gd name="connsiteY76" fmla="*/ 3171175 h 4242217"/>
              <a:gd name="connsiteX77" fmla="*/ 1363351 w 3624059"/>
              <a:gd name="connsiteY77" fmla="*/ 3144257 h 4242217"/>
              <a:gd name="connsiteX78" fmla="*/ 3624059 w 3624059"/>
              <a:gd name="connsiteY78" fmla="*/ 3068455 h 4242217"/>
              <a:gd name="connsiteX79" fmla="*/ 3624059 w 3624059"/>
              <a:gd name="connsiteY79" fmla="*/ 3264269 h 4242217"/>
              <a:gd name="connsiteX80" fmla="*/ 3600288 w 3624059"/>
              <a:gd name="connsiteY80" fmla="*/ 3264001 h 4242217"/>
              <a:gd name="connsiteX81" fmla="*/ 2263719 w 3624059"/>
              <a:gd name="connsiteY81" fmla="*/ 3348877 h 4242217"/>
              <a:gd name="connsiteX82" fmla="*/ 1749825 w 3624059"/>
              <a:gd name="connsiteY82" fmla="*/ 3353865 h 4242217"/>
              <a:gd name="connsiteX83" fmla="*/ 1749825 w 3624059"/>
              <a:gd name="connsiteY83" fmla="*/ 3154340 h 4242217"/>
              <a:gd name="connsiteX84" fmla="*/ 3138229 w 3624059"/>
              <a:gd name="connsiteY84" fmla="*/ 3082636 h 4242217"/>
              <a:gd name="connsiteX85" fmla="*/ 1559341 w 3624059"/>
              <a:gd name="connsiteY85" fmla="*/ 2853805 h 4242217"/>
              <a:gd name="connsiteX86" fmla="*/ 1668416 w 3624059"/>
              <a:gd name="connsiteY86" fmla="*/ 3054578 h 4242217"/>
              <a:gd name="connsiteX87" fmla="*/ 1658240 w 3624059"/>
              <a:gd name="connsiteY87" fmla="*/ 3074530 h 4242217"/>
              <a:gd name="connsiteX88" fmla="*/ 1576831 w 3624059"/>
              <a:gd name="connsiteY88" fmla="*/ 3079518 h 4242217"/>
              <a:gd name="connsiteX89" fmla="*/ 523602 w 3624059"/>
              <a:gd name="connsiteY89" fmla="*/ 3104459 h 4242217"/>
              <a:gd name="connsiteX90" fmla="*/ 0 w 3624059"/>
              <a:gd name="connsiteY90" fmla="*/ 3120367 h 4242217"/>
              <a:gd name="connsiteX91" fmla="*/ 0 w 3624059"/>
              <a:gd name="connsiteY91" fmla="*/ 2895265 h 4242217"/>
              <a:gd name="connsiteX92" fmla="*/ 1490334 w 3624059"/>
              <a:gd name="connsiteY92" fmla="*/ 2855052 h 4242217"/>
              <a:gd name="connsiteX93" fmla="*/ 1559341 w 3624059"/>
              <a:gd name="connsiteY93" fmla="*/ 2853805 h 4242217"/>
              <a:gd name="connsiteX94" fmla="*/ 3624059 w 3624059"/>
              <a:gd name="connsiteY94" fmla="*/ 2832565 h 4242217"/>
              <a:gd name="connsiteX95" fmla="*/ 3624059 w 3624059"/>
              <a:gd name="connsiteY95" fmla="*/ 3005092 h 4242217"/>
              <a:gd name="connsiteX96" fmla="*/ 3271155 w 3624059"/>
              <a:gd name="connsiteY96" fmla="*/ 3009684 h 4242217"/>
              <a:gd name="connsiteX97" fmla="*/ 1943171 w 3624059"/>
              <a:gd name="connsiteY97" fmla="*/ 3089494 h 4242217"/>
              <a:gd name="connsiteX98" fmla="*/ 1749825 w 3624059"/>
              <a:gd name="connsiteY98" fmla="*/ 2870017 h 4242217"/>
              <a:gd name="connsiteX99" fmla="*/ 1765089 w 3624059"/>
              <a:gd name="connsiteY99" fmla="*/ 2845076 h 4242217"/>
              <a:gd name="connsiteX100" fmla="*/ 1877026 w 3624059"/>
              <a:gd name="connsiteY100" fmla="*/ 2845076 h 4242217"/>
              <a:gd name="connsiteX101" fmla="*/ 3016752 w 3624059"/>
              <a:gd name="connsiteY101" fmla="*/ 2850064 h 4242217"/>
              <a:gd name="connsiteX102" fmla="*/ 3368623 w 3624059"/>
              <a:gd name="connsiteY102" fmla="*/ 2842270 h 4242217"/>
              <a:gd name="connsiteX103" fmla="*/ 1561566 w 3624059"/>
              <a:gd name="connsiteY103" fmla="*/ 2605646 h 4242217"/>
              <a:gd name="connsiteX104" fmla="*/ 1678592 w 3624059"/>
              <a:gd name="connsiteY104" fmla="*/ 2730349 h 4242217"/>
              <a:gd name="connsiteX105" fmla="*/ 1668416 w 3624059"/>
              <a:gd name="connsiteY105" fmla="*/ 2785218 h 4242217"/>
              <a:gd name="connsiteX106" fmla="*/ 1632799 w 3624059"/>
              <a:gd name="connsiteY106" fmla="*/ 2795195 h 4242217"/>
              <a:gd name="connsiteX107" fmla="*/ 534415 w 3624059"/>
              <a:gd name="connsiteY107" fmla="*/ 2817641 h 4242217"/>
              <a:gd name="connsiteX108" fmla="*/ 0 w 3624059"/>
              <a:gd name="connsiteY108" fmla="*/ 2828601 h 4242217"/>
              <a:gd name="connsiteX109" fmla="*/ 0 w 3624059"/>
              <a:gd name="connsiteY109" fmla="*/ 2635972 h 4242217"/>
              <a:gd name="connsiteX110" fmla="*/ 274287 w 3624059"/>
              <a:gd name="connsiteY110" fmla="*/ 2625598 h 4242217"/>
              <a:gd name="connsiteX111" fmla="*/ 1561566 w 3624059"/>
              <a:gd name="connsiteY111" fmla="*/ 2605646 h 4242217"/>
              <a:gd name="connsiteX112" fmla="*/ 2558826 w 3624059"/>
              <a:gd name="connsiteY112" fmla="*/ 2560752 h 4242217"/>
              <a:gd name="connsiteX113" fmla="*/ 3142045 w 3624059"/>
              <a:gd name="connsiteY113" fmla="*/ 2566364 h 4242217"/>
              <a:gd name="connsiteX114" fmla="*/ 3624059 w 3624059"/>
              <a:gd name="connsiteY114" fmla="*/ 2574044 h 4242217"/>
              <a:gd name="connsiteX115" fmla="*/ 3624059 w 3624059"/>
              <a:gd name="connsiteY115" fmla="*/ 2757687 h 4242217"/>
              <a:gd name="connsiteX116" fmla="*/ 3181478 w 3624059"/>
              <a:gd name="connsiteY116" fmla="*/ 2770254 h 4242217"/>
              <a:gd name="connsiteX117" fmla="*/ 2299335 w 3624059"/>
              <a:gd name="connsiteY117" fmla="*/ 2795195 h 4242217"/>
              <a:gd name="connsiteX118" fmla="*/ 1744737 w 3624059"/>
              <a:gd name="connsiteY118" fmla="*/ 2795195 h 4242217"/>
              <a:gd name="connsiteX119" fmla="*/ 1744737 w 3624059"/>
              <a:gd name="connsiteY119" fmla="*/ 2595669 h 4242217"/>
              <a:gd name="connsiteX120" fmla="*/ 2558826 w 3624059"/>
              <a:gd name="connsiteY120" fmla="*/ 2560752 h 4242217"/>
              <a:gd name="connsiteX121" fmla="*/ 907751 w 3624059"/>
              <a:gd name="connsiteY121" fmla="*/ 2310099 h 4242217"/>
              <a:gd name="connsiteX122" fmla="*/ 1464893 w 3624059"/>
              <a:gd name="connsiteY122" fmla="*/ 2311346 h 4242217"/>
              <a:gd name="connsiteX123" fmla="*/ 1683680 w 3624059"/>
              <a:gd name="connsiteY123" fmla="*/ 2311346 h 4242217"/>
              <a:gd name="connsiteX124" fmla="*/ 1688768 w 3624059"/>
              <a:gd name="connsiteY124" fmla="*/ 2386168 h 4242217"/>
              <a:gd name="connsiteX125" fmla="*/ 1541214 w 3624059"/>
              <a:gd name="connsiteY125" fmla="*/ 2545788 h 4242217"/>
              <a:gd name="connsiteX126" fmla="*/ 482898 w 3624059"/>
              <a:gd name="connsiteY126" fmla="*/ 2560752 h 4242217"/>
              <a:gd name="connsiteX127" fmla="*/ 0 w 3624059"/>
              <a:gd name="connsiteY127" fmla="*/ 2570035 h 4242217"/>
              <a:gd name="connsiteX128" fmla="*/ 0 w 3624059"/>
              <a:gd name="connsiteY128" fmla="*/ 2335542 h 4242217"/>
              <a:gd name="connsiteX129" fmla="*/ 350608 w 3624059"/>
              <a:gd name="connsiteY129" fmla="*/ 2316334 h 4242217"/>
              <a:gd name="connsiteX130" fmla="*/ 907751 w 3624059"/>
              <a:gd name="connsiteY130" fmla="*/ 2310099 h 4242217"/>
              <a:gd name="connsiteX131" fmla="*/ 3624059 w 3624059"/>
              <a:gd name="connsiteY131" fmla="*/ 2235896 h 4242217"/>
              <a:gd name="connsiteX132" fmla="*/ 3624059 w 3624059"/>
              <a:gd name="connsiteY132" fmla="*/ 2507868 h 4242217"/>
              <a:gd name="connsiteX133" fmla="*/ 3271155 w 3624059"/>
              <a:gd name="connsiteY133" fmla="*/ 2520847 h 4242217"/>
              <a:gd name="connsiteX134" fmla="*/ 1958435 w 3624059"/>
              <a:gd name="connsiteY134" fmla="*/ 2525835 h 4242217"/>
              <a:gd name="connsiteX135" fmla="*/ 1739649 w 3624059"/>
              <a:gd name="connsiteY135" fmla="*/ 2525835 h 4242217"/>
              <a:gd name="connsiteX136" fmla="*/ 1754913 w 3624059"/>
              <a:gd name="connsiteY136" fmla="*/ 2316334 h 4242217"/>
              <a:gd name="connsiteX137" fmla="*/ 3091165 w 3624059"/>
              <a:gd name="connsiteY137" fmla="*/ 2258970 h 4242217"/>
              <a:gd name="connsiteX138" fmla="*/ 1320520 w 3624059"/>
              <a:gd name="connsiteY138" fmla="*/ 2035128 h 4242217"/>
              <a:gd name="connsiteX139" fmla="*/ 1688768 w 3624059"/>
              <a:gd name="connsiteY139" fmla="*/ 2036999 h 4242217"/>
              <a:gd name="connsiteX140" fmla="*/ 1693856 w 3624059"/>
              <a:gd name="connsiteY140" fmla="*/ 2101844 h 4242217"/>
              <a:gd name="connsiteX141" fmla="*/ 1546302 w 3624059"/>
              <a:gd name="connsiteY141" fmla="*/ 2256476 h 4242217"/>
              <a:gd name="connsiteX142" fmla="*/ 223407 w 3624059"/>
              <a:gd name="connsiteY142" fmla="*/ 2251488 h 4242217"/>
              <a:gd name="connsiteX143" fmla="*/ 0 w 3624059"/>
              <a:gd name="connsiteY143" fmla="*/ 2261684 h 4242217"/>
              <a:gd name="connsiteX144" fmla="*/ 0 w 3624059"/>
              <a:gd name="connsiteY144" fmla="*/ 2073071 h 4242217"/>
              <a:gd name="connsiteX145" fmla="*/ 432017 w 3624059"/>
              <a:gd name="connsiteY145" fmla="*/ 2055081 h 4242217"/>
              <a:gd name="connsiteX146" fmla="*/ 956087 w 3624059"/>
              <a:gd name="connsiteY146" fmla="*/ 2036999 h 4242217"/>
              <a:gd name="connsiteX147" fmla="*/ 1320520 w 3624059"/>
              <a:gd name="connsiteY147" fmla="*/ 2035128 h 4242217"/>
              <a:gd name="connsiteX148" fmla="*/ 3624059 w 3624059"/>
              <a:gd name="connsiteY148" fmla="*/ 1946721 h 4242217"/>
              <a:gd name="connsiteX149" fmla="*/ 3624059 w 3624059"/>
              <a:gd name="connsiteY149" fmla="*/ 2175879 h 4242217"/>
              <a:gd name="connsiteX150" fmla="*/ 3094345 w 3624059"/>
              <a:gd name="connsiteY150" fmla="*/ 2195372 h 4242217"/>
              <a:gd name="connsiteX151" fmla="*/ 1765089 w 3624059"/>
              <a:gd name="connsiteY151" fmla="*/ 2251488 h 4242217"/>
              <a:gd name="connsiteX152" fmla="*/ 1785441 w 3624059"/>
              <a:gd name="connsiteY152" fmla="*/ 1992105 h 4242217"/>
              <a:gd name="connsiteX153" fmla="*/ 2202662 w 3624059"/>
              <a:gd name="connsiteY153" fmla="*/ 1992105 h 4242217"/>
              <a:gd name="connsiteX154" fmla="*/ 2976683 w 3624059"/>
              <a:gd name="connsiteY154" fmla="*/ 1969035 h 4242217"/>
              <a:gd name="connsiteX155" fmla="*/ 1693856 w 3624059"/>
              <a:gd name="connsiteY155" fmla="*/ 1752675 h 4242217"/>
              <a:gd name="connsiteX156" fmla="*/ 1693856 w 3624059"/>
              <a:gd name="connsiteY156" fmla="*/ 1852438 h 4242217"/>
              <a:gd name="connsiteX157" fmla="*/ 1587007 w 3624059"/>
              <a:gd name="connsiteY157" fmla="*/ 1967165 h 4242217"/>
              <a:gd name="connsiteX158" fmla="*/ 1271547 w 3624059"/>
              <a:gd name="connsiteY158" fmla="*/ 1972153 h 4242217"/>
              <a:gd name="connsiteX159" fmla="*/ 400853 w 3624059"/>
              <a:gd name="connsiteY159" fmla="*/ 1999588 h 4242217"/>
              <a:gd name="connsiteX160" fmla="*/ 0 w 3624059"/>
              <a:gd name="connsiteY160" fmla="*/ 2012163 h 4242217"/>
              <a:gd name="connsiteX161" fmla="*/ 0 w 3624059"/>
              <a:gd name="connsiteY161" fmla="*/ 1806966 h 4242217"/>
              <a:gd name="connsiteX162" fmla="*/ 603103 w 3624059"/>
              <a:gd name="connsiteY162" fmla="*/ 1787592 h 4242217"/>
              <a:gd name="connsiteX163" fmla="*/ 1693856 w 3624059"/>
              <a:gd name="connsiteY163" fmla="*/ 1752675 h 4242217"/>
              <a:gd name="connsiteX164" fmla="*/ 3357652 w 3624059"/>
              <a:gd name="connsiteY164" fmla="*/ 1657901 h 4242217"/>
              <a:gd name="connsiteX165" fmla="*/ 3624059 w 3624059"/>
              <a:gd name="connsiteY165" fmla="*/ 1659458 h 4242217"/>
              <a:gd name="connsiteX166" fmla="*/ 3624059 w 3624059"/>
              <a:gd name="connsiteY166" fmla="*/ 1869612 h 4242217"/>
              <a:gd name="connsiteX167" fmla="*/ 3027564 w 3624059"/>
              <a:gd name="connsiteY167" fmla="*/ 1892343 h 4242217"/>
              <a:gd name="connsiteX168" fmla="*/ 1785441 w 3624059"/>
              <a:gd name="connsiteY168" fmla="*/ 1947212 h 4242217"/>
              <a:gd name="connsiteX169" fmla="*/ 1775265 w 3624059"/>
              <a:gd name="connsiteY169" fmla="*/ 1857426 h 4242217"/>
              <a:gd name="connsiteX170" fmla="*/ 1866850 w 3624059"/>
              <a:gd name="connsiteY170" fmla="*/ 1747687 h 4242217"/>
              <a:gd name="connsiteX171" fmla="*/ 2039844 w 3624059"/>
              <a:gd name="connsiteY171" fmla="*/ 1737711 h 4242217"/>
              <a:gd name="connsiteX172" fmla="*/ 3357652 w 3624059"/>
              <a:gd name="connsiteY172" fmla="*/ 1657901 h 4242217"/>
              <a:gd name="connsiteX173" fmla="*/ 0 w 3624059"/>
              <a:gd name="connsiteY173" fmla="*/ 1548162 h 4242217"/>
              <a:gd name="connsiteX174" fmla="*/ 617095 w 3624059"/>
              <a:gd name="connsiteY174" fmla="*/ 1548162 h 4242217"/>
              <a:gd name="connsiteX175" fmla="*/ 1704032 w 3624059"/>
              <a:gd name="connsiteY175" fmla="*/ 1548162 h 4242217"/>
              <a:gd name="connsiteX176" fmla="*/ 1704032 w 3624059"/>
              <a:gd name="connsiteY176" fmla="*/ 1687829 h 4242217"/>
              <a:gd name="connsiteX177" fmla="*/ 1312251 w 3624059"/>
              <a:gd name="connsiteY177" fmla="*/ 1707782 h 4242217"/>
              <a:gd name="connsiteX178" fmla="*/ 442829 w 3624059"/>
              <a:gd name="connsiteY178" fmla="*/ 1728358 h 4242217"/>
              <a:gd name="connsiteX179" fmla="*/ 0 w 3624059"/>
              <a:gd name="connsiteY179" fmla="*/ 1740798 h 4242217"/>
              <a:gd name="connsiteX180" fmla="*/ 3624059 w 3624059"/>
              <a:gd name="connsiteY180" fmla="*/ 1454677 h 4242217"/>
              <a:gd name="connsiteX181" fmla="*/ 3624059 w 3624059"/>
              <a:gd name="connsiteY181" fmla="*/ 1598608 h 4242217"/>
              <a:gd name="connsiteX182" fmla="*/ 3026292 w 3624059"/>
              <a:gd name="connsiteY182" fmla="*/ 1620489 h 4242217"/>
              <a:gd name="connsiteX183" fmla="*/ 1795617 w 3624059"/>
              <a:gd name="connsiteY183" fmla="*/ 1687829 h 4242217"/>
              <a:gd name="connsiteX184" fmla="*/ 1795617 w 3624059"/>
              <a:gd name="connsiteY184" fmla="*/ 1538185 h 4242217"/>
              <a:gd name="connsiteX185" fmla="*/ 2998308 w 3624059"/>
              <a:gd name="connsiteY185" fmla="*/ 1483316 h 4242217"/>
              <a:gd name="connsiteX186" fmla="*/ 1724384 w 3624059"/>
              <a:gd name="connsiteY186" fmla="*/ 1283791 h 4242217"/>
              <a:gd name="connsiteX187" fmla="*/ 1566654 w 3624059"/>
              <a:gd name="connsiteY187" fmla="*/ 1478328 h 4242217"/>
              <a:gd name="connsiteX188" fmla="*/ 1464893 w 3624059"/>
              <a:gd name="connsiteY188" fmla="*/ 1473340 h 4242217"/>
              <a:gd name="connsiteX189" fmla="*/ 203055 w 3624059"/>
              <a:gd name="connsiteY189" fmla="*/ 1478328 h 4242217"/>
              <a:gd name="connsiteX190" fmla="*/ 0 w 3624059"/>
              <a:gd name="connsiteY190" fmla="*/ 1481723 h 4242217"/>
              <a:gd name="connsiteX191" fmla="*/ 0 w 3624059"/>
              <a:gd name="connsiteY191" fmla="*/ 1294640 h 4242217"/>
              <a:gd name="connsiteX192" fmla="*/ 82293 w 3624059"/>
              <a:gd name="connsiteY192" fmla="*/ 1299223 h 4242217"/>
              <a:gd name="connsiteX193" fmla="*/ 1724384 w 3624059"/>
              <a:gd name="connsiteY193" fmla="*/ 1283791 h 4242217"/>
              <a:gd name="connsiteX194" fmla="*/ 3624059 w 3624059"/>
              <a:gd name="connsiteY194" fmla="*/ 1217980 h 4242217"/>
              <a:gd name="connsiteX195" fmla="*/ 3624059 w 3624059"/>
              <a:gd name="connsiteY195" fmla="*/ 1378588 h 4242217"/>
              <a:gd name="connsiteX196" fmla="*/ 3611180 w 3624059"/>
              <a:gd name="connsiteY196" fmla="*/ 1379423 h 4242217"/>
              <a:gd name="connsiteX197" fmla="*/ 3413620 w 3624059"/>
              <a:gd name="connsiteY197" fmla="*/ 1393530 h 4242217"/>
              <a:gd name="connsiteX198" fmla="*/ 2604619 w 3624059"/>
              <a:gd name="connsiteY198" fmla="*/ 1438423 h 4242217"/>
              <a:gd name="connsiteX199" fmla="*/ 1800705 w 3624059"/>
              <a:gd name="connsiteY199" fmla="*/ 1443411 h 4242217"/>
              <a:gd name="connsiteX200" fmla="*/ 1856674 w 3624059"/>
              <a:gd name="connsiteY200" fmla="*/ 1293767 h 4242217"/>
              <a:gd name="connsiteX201" fmla="*/ 2935343 w 3624059"/>
              <a:gd name="connsiteY201" fmla="*/ 1228921 h 4242217"/>
              <a:gd name="connsiteX202" fmla="*/ 3472133 w 3624059"/>
              <a:gd name="connsiteY202" fmla="*/ 1219569 h 4242217"/>
              <a:gd name="connsiteX203" fmla="*/ 1576831 w 3624059"/>
              <a:gd name="connsiteY203" fmla="*/ 1014431 h 4242217"/>
              <a:gd name="connsiteX204" fmla="*/ 1729472 w 3624059"/>
              <a:gd name="connsiteY204" fmla="*/ 1198992 h 4242217"/>
              <a:gd name="connsiteX205" fmla="*/ 1714208 w 3624059"/>
              <a:gd name="connsiteY205" fmla="*/ 1223933 h 4242217"/>
              <a:gd name="connsiteX206" fmla="*/ 82134 w 3624059"/>
              <a:gd name="connsiteY206" fmla="*/ 1231649 h 4242217"/>
              <a:gd name="connsiteX207" fmla="*/ 0 w 3624059"/>
              <a:gd name="connsiteY207" fmla="*/ 1228986 h 4242217"/>
              <a:gd name="connsiteX208" fmla="*/ 0 w 3624059"/>
              <a:gd name="connsiteY208" fmla="*/ 1032219 h 4242217"/>
              <a:gd name="connsiteX209" fmla="*/ 707408 w 3624059"/>
              <a:gd name="connsiteY209" fmla="*/ 1022537 h 4242217"/>
              <a:gd name="connsiteX210" fmla="*/ 1576831 w 3624059"/>
              <a:gd name="connsiteY210" fmla="*/ 1014431 h 4242217"/>
              <a:gd name="connsiteX211" fmla="*/ 3624059 w 3624059"/>
              <a:gd name="connsiteY211" fmla="*/ 958219 h 4242217"/>
              <a:gd name="connsiteX212" fmla="*/ 3624059 w 3624059"/>
              <a:gd name="connsiteY212" fmla="*/ 1166175 h 4242217"/>
              <a:gd name="connsiteX213" fmla="*/ 3019932 w 3624059"/>
              <a:gd name="connsiteY213" fmla="*/ 1185899 h 4242217"/>
              <a:gd name="connsiteX214" fmla="*/ 2355304 w 3624059"/>
              <a:gd name="connsiteY214" fmla="*/ 1203981 h 4242217"/>
              <a:gd name="connsiteX215" fmla="*/ 1831234 w 3624059"/>
              <a:gd name="connsiteY215" fmla="*/ 1203981 h 4242217"/>
              <a:gd name="connsiteX216" fmla="*/ 2004228 w 3624059"/>
              <a:gd name="connsiteY216" fmla="*/ 999467 h 4242217"/>
              <a:gd name="connsiteX217" fmla="*/ 2594443 w 3624059"/>
              <a:gd name="connsiteY217" fmla="*/ 979514 h 4242217"/>
              <a:gd name="connsiteX218" fmla="*/ 1449629 w 3624059"/>
              <a:gd name="connsiteY218" fmla="*/ 740084 h 4242217"/>
              <a:gd name="connsiteX219" fmla="*/ 1744737 w 3624059"/>
              <a:gd name="connsiteY219" fmla="*/ 740084 h 4242217"/>
              <a:gd name="connsiteX220" fmla="*/ 1744737 w 3624059"/>
              <a:gd name="connsiteY220" fmla="*/ 944598 h 4242217"/>
              <a:gd name="connsiteX221" fmla="*/ 1663328 w 3624059"/>
              <a:gd name="connsiteY221" fmla="*/ 949586 h 4242217"/>
              <a:gd name="connsiteX222" fmla="*/ 86029 w 3624059"/>
              <a:gd name="connsiteY222" fmla="*/ 949586 h 4242217"/>
              <a:gd name="connsiteX223" fmla="*/ 0 w 3624059"/>
              <a:gd name="connsiteY223" fmla="*/ 952474 h 4242217"/>
              <a:gd name="connsiteX224" fmla="*/ 0 w 3624059"/>
              <a:gd name="connsiteY224" fmla="*/ 777748 h 4242217"/>
              <a:gd name="connsiteX225" fmla="*/ 93661 w 3624059"/>
              <a:gd name="connsiteY225" fmla="*/ 776872 h 4242217"/>
              <a:gd name="connsiteX226" fmla="*/ 426929 w 3624059"/>
              <a:gd name="connsiteY226" fmla="*/ 770013 h 4242217"/>
              <a:gd name="connsiteX227" fmla="*/ 1449629 w 3624059"/>
              <a:gd name="connsiteY227" fmla="*/ 740084 h 4242217"/>
              <a:gd name="connsiteX228" fmla="*/ 3624059 w 3624059"/>
              <a:gd name="connsiteY228" fmla="*/ 670670 h 4242217"/>
              <a:gd name="connsiteX229" fmla="*/ 3624059 w 3624059"/>
              <a:gd name="connsiteY229" fmla="*/ 895315 h 4242217"/>
              <a:gd name="connsiteX230" fmla="*/ 3522378 w 3624059"/>
              <a:gd name="connsiteY230" fmla="*/ 899081 h 4242217"/>
              <a:gd name="connsiteX231" fmla="*/ 3266067 w 3624059"/>
              <a:gd name="connsiteY231" fmla="*/ 904693 h 4242217"/>
              <a:gd name="connsiteX232" fmla="*/ 1938083 w 3624059"/>
              <a:gd name="connsiteY232" fmla="*/ 949586 h 4242217"/>
              <a:gd name="connsiteX233" fmla="*/ 1815969 w 3624059"/>
              <a:gd name="connsiteY233" fmla="*/ 949586 h 4242217"/>
              <a:gd name="connsiteX234" fmla="*/ 1841410 w 3624059"/>
              <a:gd name="connsiteY234" fmla="*/ 735096 h 4242217"/>
              <a:gd name="connsiteX235" fmla="*/ 1963523 w 3624059"/>
              <a:gd name="connsiteY235" fmla="*/ 735096 h 4242217"/>
              <a:gd name="connsiteX236" fmla="*/ 2482505 w 3624059"/>
              <a:gd name="connsiteY236" fmla="*/ 725120 h 4242217"/>
              <a:gd name="connsiteX237" fmla="*/ 3255890 w 3624059"/>
              <a:gd name="connsiteY237" fmla="*/ 675238 h 4242217"/>
              <a:gd name="connsiteX238" fmla="*/ 3533190 w 3624059"/>
              <a:gd name="connsiteY238" fmla="*/ 670874 h 4242217"/>
              <a:gd name="connsiteX239" fmla="*/ 1681136 w 3624059"/>
              <a:gd name="connsiteY239" fmla="*/ 415232 h 4242217"/>
              <a:gd name="connsiteX240" fmla="*/ 1749825 w 3624059"/>
              <a:gd name="connsiteY240" fmla="*/ 645310 h 4242217"/>
              <a:gd name="connsiteX241" fmla="*/ 1744737 w 3624059"/>
              <a:gd name="connsiteY241" fmla="*/ 655286 h 4242217"/>
              <a:gd name="connsiteX242" fmla="*/ 839062 w 3624059"/>
              <a:gd name="connsiteY242" fmla="*/ 700179 h 4242217"/>
              <a:gd name="connsiteX243" fmla="*/ 299728 w 3624059"/>
              <a:gd name="connsiteY243" fmla="*/ 697062 h 4242217"/>
              <a:gd name="connsiteX244" fmla="*/ 0 w 3624059"/>
              <a:gd name="connsiteY244" fmla="*/ 693250 h 4242217"/>
              <a:gd name="connsiteX245" fmla="*/ 0 w 3624059"/>
              <a:gd name="connsiteY245" fmla="*/ 457750 h 4242217"/>
              <a:gd name="connsiteX246" fmla="*/ 419297 w 3624059"/>
              <a:gd name="connsiteY246" fmla="*/ 443290 h 4242217"/>
              <a:gd name="connsiteX247" fmla="*/ 925559 w 3624059"/>
              <a:gd name="connsiteY247" fmla="*/ 425832 h 4242217"/>
              <a:gd name="connsiteX248" fmla="*/ 1546302 w 3624059"/>
              <a:gd name="connsiteY248" fmla="*/ 420844 h 4242217"/>
              <a:gd name="connsiteX249" fmla="*/ 1681136 w 3624059"/>
              <a:gd name="connsiteY249" fmla="*/ 415232 h 4242217"/>
              <a:gd name="connsiteX250" fmla="*/ 1846498 w 3624059"/>
              <a:gd name="connsiteY250" fmla="*/ 405879 h 4242217"/>
              <a:gd name="connsiteX251" fmla="*/ 2825313 w 3624059"/>
              <a:gd name="connsiteY251" fmla="*/ 405879 h 4242217"/>
              <a:gd name="connsiteX252" fmla="*/ 3624059 w 3624059"/>
              <a:gd name="connsiteY252" fmla="*/ 405879 h 4242217"/>
              <a:gd name="connsiteX253" fmla="*/ 3624059 w 3624059"/>
              <a:gd name="connsiteY253" fmla="*/ 603991 h 4242217"/>
              <a:gd name="connsiteX254" fmla="*/ 3528102 w 3624059"/>
              <a:gd name="connsiteY254" fmla="*/ 608522 h 4242217"/>
              <a:gd name="connsiteX255" fmla="*/ 3250802 w 3624059"/>
              <a:gd name="connsiteY255" fmla="*/ 625357 h 4242217"/>
              <a:gd name="connsiteX256" fmla="*/ 2426537 w 3624059"/>
              <a:gd name="connsiteY256" fmla="*/ 665262 h 4242217"/>
              <a:gd name="connsiteX257" fmla="*/ 1846498 w 3624059"/>
              <a:gd name="connsiteY257" fmla="*/ 665262 h 4242217"/>
              <a:gd name="connsiteX258" fmla="*/ 1846498 w 3624059"/>
              <a:gd name="connsiteY258" fmla="*/ 405879 h 4242217"/>
              <a:gd name="connsiteX259" fmla="*/ 1518318 w 3624059"/>
              <a:gd name="connsiteY259" fmla="*/ 174555 h 4242217"/>
              <a:gd name="connsiteX260" fmla="*/ 1709120 w 3624059"/>
              <a:gd name="connsiteY260" fmla="*/ 176425 h 4242217"/>
              <a:gd name="connsiteX261" fmla="*/ 1770177 w 3624059"/>
              <a:gd name="connsiteY261" fmla="*/ 256236 h 4242217"/>
              <a:gd name="connsiteX262" fmla="*/ 1704032 w 3624059"/>
              <a:gd name="connsiteY262" fmla="*/ 326069 h 4242217"/>
              <a:gd name="connsiteX263" fmla="*/ 1337692 w 3624059"/>
              <a:gd name="connsiteY263" fmla="*/ 351010 h 4242217"/>
              <a:gd name="connsiteX264" fmla="*/ 192878 w 3624059"/>
              <a:gd name="connsiteY264" fmla="*/ 370963 h 4242217"/>
              <a:gd name="connsiteX265" fmla="*/ 33241 w 3624059"/>
              <a:gd name="connsiteY265" fmla="*/ 377198 h 4242217"/>
              <a:gd name="connsiteX266" fmla="*/ 0 w 3624059"/>
              <a:gd name="connsiteY266" fmla="*/ 380124 h 4242217"/>
              <a:gd name="connsiteX267" fmla="*/ 0 w 3624059"/>
              <a:gd name="connsiteY267" fmla="*/ 243084 h 4242217"/>
              <a:gd name="connsiteX268" fmla="*/ 50413 w 3624059"/>
              <a:gd name="connsiteY268" fmla="*/ 236283 h 4242217"/>
              <a:gd name="connsiteX269" fmla="*/ 1327516 w 3624059"/>
              <a:gd name="connsiteY269" fmla="*/ 176425 h 4242217"/>
              <a:gd name="connsiteX270" fmla="*/ 1518318 w 3624059"/>
              <a:gd name="connsiteY270" fmla="*/ 174555 h 4242217"/>
              <a:gd name="connsiteX271" fmla="*/ 3624059 w 3624059"/>
              <a:gd name="connsiteY271" fmla="*/ 141797 h 4242217"/>
              <a:gd name="connsiteX272" fmla="*/ 3624059 w 3624059"/>
              <a:gd name="connsiteY272" fmla="*/ 326407 h 4242217"/>
              <a:gd name="connsiteX273" fmla="*/ 2818317 w 3624059"/>
              <a:gd name="connsiteY273" fmla="*/ 337916 h 4242217"/>
              <a:gd name="connsiteX274" fmla="*/ 1988963 w 3624059"/>
              <a:gd name="connsiteY274" fmla="*/ 346022 h 4242217"/>
              <a:gd name="connsiteX275" fmla="*/ 1851586 w 3624059"/>
              <a:gd name="connsiteY275" fmla="*/ 326069 h 4242217"/>
              <a:gd name="connsiteX276" fmla="*/ 2004228 w 3624059"/>
              <a:gd name="connsiteY276" fmla="*/ 176425 h 4242217"/>
              <a:gd name="connsiteX277" fmla="*/ 2126341 w 3624059"/>
              <a:gd name="connsiteY277" fmla="*/ 166449 h 4242217"/>
              <a:gd name="connsiteX278" fmla="*/ 3586614 w 3624059"/>
              <a:gd name="connsiteY278" fmla="*/ 151484 h 4242217"/>
              <a:gd name="connsiteX279" fmla="*/ 1876182 w 3624059"/>
              <a:gd name="connsiteY279" fmla="*/ 0 h 4242217"/>
              <a:gd name="connsiteX280" fmla="*/ 3624059 w 3624059"/>
              <a:gd name="connsiteY280" fmla="*/ 0 h 4242217"/>
              <a:gd name="connsiteX281" fmla="*/ 3624059 w 3624059"/>
              <a:gd name="connsiteY281" fmla="*/ 87887 h 4242217"/>
              <a:gd name="connsiteX282" fmla="*/ 3591702 w 3624059"/>
              <a:gd name="connsiteY282" fmla="*/ 76663 h 4242217"/>
              <a:gd name="connsiteX283" fmla="*/ 2390920 w 3624059"/>
              <a:gd name="connsiteY283" fmla="*/ 106591 h 4242217"/>
              <a:gd name="connsiteX284" fmla="*/ 1866850 w 3624059"/>
              <a:gd name="connsiteY284" fmla="*/ 106591 h 4242217"/>
              <a:gd name="connsiteX285" fmla="*/ 1874482 w 3624059"/>
              <a:gd name="connsiteY285" fmla="*/ 18052 h 4242217"/>
              <a:gd name="connsiteX286" fmla="*/ 0 w 3624059"/>
              <a:gd name="connsiteY286" fmla="*/ 0 h 4242217"/>
              <a:gd name="connsiteX287" fmla="*/ 1773185 w 3624059"/>
              <a:gd name="connsiteY287" fmla="*/ 0 h 4242217"/>
              <a:gd name="connsiteX288" fmla="*/ 1775265 w 3624059"/>
              <a:gd name="connsiteY288" fmla="*/ 11817 h 4242217"/>
              <a:gd name="connsiteX289" fmla="*/ 1668416 w 3624059"/>
              <a:gd name="connsiteY289" fmla="*/ 96615 h 4242217"/>
              <a:gd name="connsiteX290" fmla="*/ 1190138 w 3624059"/>
              <a:gd name="connsiteY290" fmla="*/ 111580 h 4242217"/>
              <a:gd name="connsiteX291" fmla="*/ 208143 w 3624059"/>
              <a:gd name="connsiteY291" fmla="*/ 156473 h 4242217"/>
              <a:gd name="connsiteX292" fmla="*/ 55501 w 3624059"/>
              <a:gd name="connsiteY292" fmla="*/ 162085 h 4242217"/>
              <a:gd name="connsiteX293" fmla="*/ 0 w 3624059"/>
              <a:gd name="connsiteY293" fmla="*/ 165485 h 424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Lst>
            <a:rect l="l" t="t" r="r" b="b"/>
            <a:pathLst>
              <a:path w="3624059" h="4242217">
                <a:moveTo>
                  <a:pt x="1019688" y="4206836"/>
                </a:moveTo>
                <a:cubicBezTo>
                  <a:pt x="1195226" y="4208083"/>
                  <a:pt x="1370764" y="4209330"/>
                  <a:pt x="1546302" y="4206836"/>
                </a:cubicBezTo>
                <a:cubicBezTo>
                  <a:pt x="1589551" y="4206836"/>
                  <a:pt x="1617535" y="4213071"/>
                  <a:pt x="1633435" y="4229283"/>
                </a:cubicBezTo>
                <a:lnTo>
                  <a:pt x="1639522" y="4242217"/>
                </a:lnTo>
                <a:lnTo>
                  <a:pt x="0" y="4242217"/>
                </a:lnTo>
                <a:lnTo>
                  <a:pt x="0" y="4228475"/>
                </a:lnTo>
                <a:lnTo>
                  <a:pt x="118466" y="4222424"/>
                </a:lnTo>
                <a:cubicBezTo>
                  <a:pt x="243759" y="4215565"/>
                  <a:pt x="368417" y="4209330"/>
                  <a:pt x="493074" y="4206836"/>
                </a:cubicBezTo>
                <a:cubicBezTo>
                  <a:pt x="668612" y="4204342"/>
                  <a:pt x="844150" y="4205589"/>
                  <a:pt x="1019688" y="4206836"/>
                </a:cubicBezTo>
                <a:close/>
                <a:moveTo>
                  <a:pt x="3624059" y="4122596"/>
                </a:moveTo>
                <a:lnTo>
                  <a:pt x="3624059" y="4242217"/>
                </a:lnTo>
                <a:lnTo>
                  <a:pt x="1729472" y="4242217"/>
                </a:lnTo>
                <a:lnTo>
                  <a:pt x="1729472" y="4196860"/>
                </a:lnTo>
                <a:cubicBezTo>
                  <a:pt x="2095813" y="4171919"/>
                  <a:pt x="2457065" y="4146978"/>
                  <a:pt x="2818317" y="4132014"/>
                </a:cubicBezTo>
                <a:cubicBezTo>
                  <a:pt x="2991311" y="4127026"/>
                  <a:pt x="3164305" y="4124532"/>
                  <a:pt x="3337299" y="4123285"/>
                </a:cubicBezTo>
                <a:close/>
                <a:moveTo>
                  <a:pt x="1668416" y="3907548"/>
                </a:moveTo>
                <a:cubicBezTo>
                  <a:pt x="1668416" y="3942465"/>
                  <a:pt x="1668416" y="3972394"/>
                  <a:pt x="1668416" y="4002323"/>
                </a:cubicBezTo>
                <a:cubicBezTo>
                  <a:pt x="1673504" y="4107073"/>
                  <a:pt x="1617535" y="4156955"/>
                  <a:pt x="1510686" y="4156955"/>
                </a:cubicBezTo>
                <a:cubicBezTo>
                  <a:pt x="1398749" y="4156955"/>
                  <a:pt x="1286811" y="4166931"/>
                  <a:pt x="1174874" y="4166931"/>
                </a:cubicBezTo>
                <a:cubicBezTo>
                  <a:pt x="828886" y="4169425"/>
                  <a:pt x="484170" y="4170672"/>
                  <a:pt x="139454" y="4172543"/>
                </a:cubicBezTo>
                <a:lnTo>
                  <a:pt x="0" y="4173802"/>
                </a:lnTo>
                <a:lnTo>
                  <a:pt x="0" y="3943409"/>
                </a:lnTo>
                <a:lnTo>
                  <a:pt x="325804" y="3943712"/>
                </a:lnTo>
                <a:cubicBezTo>
                  <a:pt x="772917" y="3938724"/>
                  <a:pt x="1220667" y="3927501"/>
                  <a:pt x="1668416" y="3907548"/>
                </a:cubicBezTo>
                <a:close/>
                <a:moveTo>
                  <a:pt x="3624059" y="3850991"/>
                </a:moveTo>
                <a:lnTo>
                  <a:pt x="3624059" y="4067621"/>
                </a:lnTo>
                <a:lnTo>
                  <a:pt x="2999580" y="4087121"/>
                </a:lnTo>
                <a:cubicBezTo>
                  <a:pt x="2680940" y="4097097"/>
                  <a:pt x="2362936" y="4107074"/>
                  <a:pt x="2044932" y="4117050"/>
                </a:cubicBezTo>
                <a:cubicBezTo>
                  <a:pt x="1943171" y="4122038"/>
                  <a:pt x="1836322" y="4132014"/>
                  <a:pt x="1729472" y="4137002"/>
                </a:cubicBezTo>
                <a:cubicBezTo>
                  <a:pt x="1734560" y="4052204"/>
                  <a:pt x="1739649" y="3982370"/>
                  <a:pt x="1749825" y="3897572"/>
                </a:cubicBezTo>
                <a:cubicBezTo>
                  <a:pt x="1856674" y="3897572"/>
                  <a:pt x="1968611" y="3897572"/>
                  <a:pt x="2075460" y="3897572"/>
                </a:cubicBezTo>
                <a:cubicBezTo>
                  <a:pt x="2502857" y="3882607"/>
                  <a:pt x="2935343" y="3857667"/>
                  <a:pt x="3367828" y="3852679"/>
                </a:cubicBezTo>
                <a:close/>
                <a:moveTo>
                  <a:pt x="1037496" y="3607013"/>
                </a:moveTo>
                <a:cubicBezTo>
                  <a:pt x="1185050" y="3607013"/>
                  <a:pt x="1332604" y="3608260"/>
                  <a:pt x="1480157" y="3608260"/>
                </a:cubicBezTo>
                <a:cubicBezTo>
                  <a:pt x="1683680" y="3608260"/>
                  <a:pt x="1688768" y="3618236"/>
                  <a:pt x="1673504" y="3817762"/>
                </a:cubicBezTo>
                <a:cubicBezTo>
                  <a:pt x="1673504" y="3822750"/>
                  <a:pt x="1668416" y="3832726"/>
                  <a:pt x="1663328" y="3842702"/>
                </a:cubicBezTo>
                <a:cubicBezTo>
                  <a:pt x="1632799" y="3847691"/>
                  <a:pt x="1602271" y="3857667"/>
                  <a:pt x="1571743" y="3857667"/>
                </a:cubicBezTo>
                <a:cubicBezTo>
                  <a:pt x="1123993" y="3872631"/>
                  <a:pt x="676244" y="3892584"/>
                  <a:pt x="228495" y="3892584"/>
                </a:cubicBezTo>
                <a:lnTo>
                  <a:pt x="0" y="3887800"/>
                </a:lnTo>
                <a:lnTo>
                  <a:pt x="0" y="3645448"/>
                </a:lnTo>
                <a:lnTo>
                  <a:pt x="164894" y="3634448"/>
                </a:lnTo>
                <a:cubicBezTo>
                  <a:pt x="308632" y="3625719"/>
                  <a:pt x="452369" y="3618237"/>
                  <a:pt x="594835" y="3613248"/>
                </a:cubicBezTo>
                <a:cubicBezTo>
                  <a:pt x="742389" y="3608260"/>
                  <a:pt x="889943" y="3607013"/>
                  <a:pt x="1037496" y="3607013"/>
                </a:cubicBezTo>
                <a:close/>
                <a:moveTo>
                  <a:pt x="3479765" y="3533438"/>
                </a:moveTo>
                <a:lnTo>
                  <a:pt x="3624059" y="3538222"/>
                </a:lnTo>
                <a:lnTo>
                  <a:pt x="3624059" y="3804141"/>
                </a:lnTo>
                <a:lnTo>
                  <a:pt x="1826146" y="3837714"/>
                </a:lnTo>
                <a:cubicBezTo>
                  <a:pt x="1800705" y="3837714"/>
                  <a:pt x="1775265" y="3837714"/>
                  <a:pt x="1749825" y="3832726"/>
                </a:cubicBezTo>
                <a:cubicBezTo>
                  <a:pt x="1749825" y="3762892"/>
                  <a:pt x="1749825" y="3698047"/>
                  <a:pt x="1749825" y="3653153"/>
                </a:cubicBezTo>
                <a:cubicBezTo>
                  <a:pt x="2197574" y="3623225"/>
                  <a:pt x="2635147" y="3593296"/>
                  <a:pt x="3072720" y="3563367"/>
                </a:cubicBezTo>
                <a:cubicBezTo>
                  <a:pt x="3205010" y="3553391"/>
                  <a:pt x="3342387" y="3533438"/>
                  <a:pt x="3479765" y="3533438"/>
                </a:cubicBezTo>
                <a:close/>
                <a:moveTo>
                  <a:pt x="1417193" y="3401876"/>
                </a:moveTo>
                <a:cubicBezTo>
                  <a:pt x="1501782" y="3402500"/>
                  <a:pt x="1587007" y="3403747"/>
                  <a:pt x="1673504" y="3403747"/>
                </a:cubicBezTo>
                <a:cubicBezTo>
                  <a:pt x="1668416" y="3468592"/>
                  <a:pt x="1663328" y="3513486"/>
                  <a:pt x="1663328" y="3558379"/>
                </a:cubicBezTo>
                <a:cubicBezTo>
                  <a:pt x="1632799" y="3558379"/>
                  <a:pt x="1612447" y="3563367"/>
                  <a:pt x="1592095" y="3563367"/>
                </a:cubicBezTo>
                <a:cubicBezTo>
                  <a:pt x="1207947" y="3568355"/>
                  <a:pt x="825070" y="3574590"/>
                  <a:pt x="442193" y="3580825"/>
                </a:cubicBezTo>
                <a:lnTo>
                  <a:pt x="0" y="3587539"/>
                </a:lnTo>
                <a:lnTo>
                  <a:pt x="0" y="3449325"/>
                </a:lnTo>
                <a:lnTo>
                  <a:pt x="14796" y="3448640"/>
                </a:lnTo>
                <a:cubicBezTo>
                  <a:pt x="401489" y="3433676"/>
                  <a:pt x="783093" y="3413723"/>
                  <a:pt x="1164698" y="3403747"/>
                </a:cubicBezTo>
                <a:cubicBezTo>
                  <a:pt x="1248651" y="3401253"/>
                  <a:pt x="1332604" y="3401253"/>
                  <a:pt x="1417193" y="3401876"/>
                </a:cubicBezTo>
                <a:close/>
                <a:moveTo>
                  <a:pt x="3624059" y="3333594"/>
                </a:moveTo>
                <a:lnTo>
                  <a:pt x="3624059" y="3484091"/>
                </a:lnTo>
                <a:lnTo>
                  <a:pt x="3378004" y="3492910"/>
                </a:lnTo>
                <a:cubicBezTo>
                  <a:pt x="3198650" y="3502262"/>
                  <a:pt x="3019296" y="3513486"/>
                  <a:pt x="2838669" y="3523462"/>
                </a:cubicBezTo>
                <a:cubicBezTo>
                  <a:pt x="2523210" y="3538426"/>
                  <a:pt x="2202662" y="3553391"/>
                  <a:pt x="1887202" y="3568355"/>
                </a:cubicBezTo>
                <a:cubicBezTo>
                  <a:pt x="1841410" y="3568355"/>
                  <a:pt x="1795617" y="3563367"/>
                  <a:pt x="1749825" y="3558379"/>
                </a:cubicBezTo>
                <a:cubicBezTo>
                  <a:pt x="1729472" y="3418711"/>
                  <a:pt x="1734560" y="3413723"/>
                  <a:pt x="1866850" y="3413723"/>
                </a:cubicBezTo>
                <a:cubicBezTo>
                  <a:pt x="2029668" y="3408735"/>
                  <a:pt x="2197574" y="3413723"/>
                  <a:pt x="2360392" y="3403747"/>
                </a:cubicBezTo>
                <a:cubicBezTo>
                  <a:pt x="2686028" y="3383794"/>
                  <a:pt x="3011663" y="3338901"/>
                  <a:pt x="3332211" y="3333913"/>
                </a:cubicBezTo>
                <a:close/>
                <a:moveTo>
                  <a:pt x="1363351" y="3144257"/>
                </a:moveTo>
                <a:cubicBezTo>
                  <a:pt x="1464973" y="3145533"/>
                  <a:pt x="1566655" y="3148729"/>
                  <a:pt x="1668416" y="3154340"/>
                </a:cubicBezTo>
                <a:cubicBezTo>
                  <a:pt x="1668416" y="3224174"/>
                  <a:pt x="1668416" y="3284032"/>
                  <a:pt x="1668416" y="3363842"/>
                </a:cubicBezTo>
                <a:cubicBezTo>
                  <a:pt x="1276635" y="3363842"/>
                  <a:pt x="895031" y="3358854"/>
                  <a:pt x="513426" y="3363842"/>
                </a:cubicBezTo>
                <a:lnTo>
                  <a:pt x="0" y="3377034"/>
                </a:lnTo>
                <a:lnTo>
                  <a:pt x="0" y="3197607"/>
                </a:lnTo>
                <a:lnTo>
                  <a:pt x="449825" y="3171175"/>
                </a:lnTo>
                <a:cubicBezTo>
                  <a:pt x="754155" y="3153872"/>
                  <a:pt x="1058485" y="3140428"/>
                  <a:pt x="1363351" y="3144257"/>
                </a:cubicBezTo>
                <a:close/>
                <a:moveTo>
                  <a:pt x="3624059" y="3068455"/>
                </a:moveTo>
                <a:lnTo>
                  <a:pt x="3624059" y="3264269"/>
                </a:lnTo>
                <a:lnTo>
                  <a:pt x="3600288" y="3264001"/>
                </a:lnTo>
                <a:cubicBezTo>
                  <a:pt x="3151903" y="3265638"/>
                  <a:pt x="2706380" y="3289020"/>
                  <a:pt x="2263719" y="3348877"/>
                </a:cubicBezTo>
                <a:cubicBezTo>
                  <a:pt x="2095813" y="3373818"/>
                  <a:pt x="1922819" y="3353865"/>
                  <a:pt x="1749825" y="3353865"/>
                </a:cubicBezTo>
                <a:cubicBezTo>
                  <a:pt x="1749825" y="3284032"/>
                  <a:pt x="1749825" y="3219186"/>
                  <a:pt x="1749825" y="3154340"/>
                </a:cubicBezTo>
                <a:cubicBezTo>
                  <a:pt x="2215382" y="3141870"/>
                  <a:pt x="2677124" y="3105706"/>
                  <a:pt x="3138229" y="3082636"/>
                </a:cubicBezTo>
                <a:close/>
                <a:moveTo>
                  <a:pt x="1559341" y="2853805"/>
                </a:moveTo>
                <a:cubicBezTo>
                  <a:pt x="1699580" y="2853260"/>
                  <a:pt x="1699580" y="2875628"/>
                  <a:pt x="1668416" y="3054578"/>
                </a:cubicBezTo>
                <a:cubicBezTo>
                  <a:pt x="1668416" y="3059566"/>
                  <a:pt x="1663328" y="3064554"/>
                  <a:pt x="1658240" y="3074530"/>
                </a:cubicBezTo>
                <a:cubicBezTo>
                  <a:pt x="1632799" y="3074530"/>
                  <a:pt x="1607359" y="3079518"/>
                  <a:pt x="1576831" y="3079518"/>
                </a:cubicBezTo>
                <a:cubicBezTo>
                  <a:pt x="1225754" y="3089494"/>
                  <a:pt x="874678" y="3094483"/>
                  <a:pt x="523602" y="3104459"/>
                </a:cubicBezTo>
                <a:lnTo>
                  <a:pt x="0" y="3120367"/>
                </a:lnTo>
                <a:lnTo>
                  <a:pt x="0" y="2895265"/>
                </a:lnTo>
                <a:lnTo>
                  <a:pt x="1490334" y="2855052"/>
                </a:lnTo>
                <a:cubicBezTo>
                  <a:pt x="1516410" y="2854429"/>
                  <a:pt x="1539306" y="2853883"/>
                  <a:pt x="1559341" y="2853805"/>
                </a:cubicBezTo>
                <a:close/>
                <a:moveTo>
                  <a:pt x="3624059" y="2832565"/>
                </a:moveTo>
                <a:lnTo>
                  <a:pt x="3624059" y="3005092"/>
                </a:lnTo>
                <a:lnTo>
                  <a:pt x="3271155" y="3009684"/>
                </a:lnTo>
                <a:cubicBezTo>
                  <a:pt x="2828493" y="3024649"/>
                  <a:pt x="2385832" y="3064554"/>
                  <a:pt x="1943171" y="3089494"/>
                </a:cubicBezTo>
                <a:cubicBezTo>
                  <a:pt x="1724384" y="3099471"/>
                  <a:pt x="1729472" y="3134388"/>
                  <a:pt x="1749825" y="2870017"/>
                </a:cubicBezTo>
                <a:cubicBezTo>
                  <a:pt x="1749825" y="2865028"/>
                  <a:pt x="1754913" y="2860040"/>
                  <a:pt x="1765089" y="2845076"/>
                </a:cubicBezTo>
                <a:cubicBezTo>
                  <a:pt x="1800705" y="2845076"/>
                  <a:pt x="1836322" y="2845076"/>
                  <a:pt x="1877026" y="2845076"/>
                </a:cubicBezTo>
                <a:cubicBezTo>
                  <a:pt x="2258631" y="2845076"/>
                  <a:pt x="2640235" y="2850064"/>
                  <a:pt x="3016752" y="2850064"/>
                </a:cubicBezTo>
                <a:cubicBezTo>
                  <a:pt x="3133777" y="2850064"/>
                  <a:pt x="3251120" y="2846635"/>
                  <a:pt x="3368623" y="2842270"/>
                </a:cubicBezTo>
                <a:close/>
                <a:moveTo>
                  <a:pt x="1561566" y="2605646"/>
                </a:moveTo>
                <a:cubicBezTo>
                  <a:pt x="1688768" y="2605646"/>
                  <a:pt x="1688768" y="2610634"/>
                  <a:pt x="1678592" y="2730349"/>
                </a:cubicBezTo>
                <a:cubicBezTo>
                  <a:pt x="1673504" y="2750301"/>
                  <a:pt x="1668416" y="2770254"/>
                  <a:pt x="1668416" y="2785218"/>
                </a:cubicBezTo>
                <a:cubicBezTo>
                  <a:pt x="1653152" y="2790206"/>
                  <a:pt x="1642975" y="2795195"/>
                  <a:pt x="1632799" y="2795195"/>
                </a:cubicBezTo>
                <a:cubicBezTo>
                  <a:pt x="1266459" y="2802677"/>
                  <a:pt x="900119" y="2810159"/>
                  <a:pt x="534415" y="2817641"/>
                </a:cubicBezTo>
                <a:lnTo>
                  <a:pt x="0" y="2828601"/>
                </a:lnTo>
                <a:lnTo>
                  <a:pt x="0" y="2635972"/>
                </a:lnTo>
                <a:lnTo>
                  <a:pt x="274287" y="2625598"/>
                </a:lnTo>
                <a:cubicBezTo>
                  <a:pt x="701684" y="2615622"/>
                  <a:pt x="1134169" y="2610634"/>
                  <a:pt x="1561566" y="2605646"/>
                </a:cubicBezTo>
                <a:close/>
                <a:moveTo>
                  <a:pt x="2558826" y="2560752"/>
                </a:moveTo>
                <a:cubicBezTo>
                  <a:pt x="2752173" y="2560752"/>
                  <a:pt x="2946791" y="2563246"/>
                  <a:pt x="3142045" y="2566364"/>
                </a:cubicBezTo>
                <a:lnTo>
                  <a:pt x="3624059" y="2574044"/>
                </a:lnTo>
                <a:lnTo>
                  <a:pt x="3624059" y="2757687"/>
                </a:lnTo>
                <a:lnTo>
                  <a:pt x="3181478" y="2770254"/>
                </a:lnTo>
                <a:cubicBezTo>
                  <a:pt x="2888278" y="2778983"/>
                  <a:pt x="2594443" y="2787713"/>
                  <a:pt x="2299335" y="2795195"/>
                </a:cubicBezTo>
                <a:cubicBezTo>
                  <a:pt x="2116165" y="2800183"/>
                  <a:pt x="1932995" y="2795195"/>
                  <a:pt x="1744737" y="2795195"/>
                </a:cubicBezTo>
                <a:cubicBezTo>
                  <a:pt x="1744737" y="2720373"/>
                  <a:pt x="1744737" y="2665503"/>
                  <a:pt x="1744737" y="2595669"/>
                </a:cubicBezTo>
                <a:cubicBezTo>
                  <a:pt x="2019492" y="2580705"/>
                  <a:pt x="2289159" y="2560752"/>
                  <a:pt x="2558826" y="2560752"/>
                </a:cubicBezTo>
                <a:close/>
                <a:moveTo>
                  <a:pt x="907751" y="2310099"/>
                </a:moveTo>
                <a:cubicBezTo>
                  <a:pt x="1093465" y="2310099"/>
                  <a:pt x="1279179" y="2311346"/>
                  <a:pt x="1464893" y="2311346"/>
                </a:cubicBezTo>
                <a:cubicBezTo>
                  <a:pt x="1541214" y="2311346"/>
                  <a:pt x="1612447" y="2311346"/>
                  <a:pt x="1683680" y="2311346"/>
                </a:cubicBezTo>
                <a:cubicBezTo>
                  <a:pt x="1688768" y="2351251"/>
                  <a:pt x="1688768" y="2366215"/>
                  <a:pt x="1688768" y="2386168"/>
                </a:cubicBezTo>
                <a:cubicBezTo>
                  <a:pt x="1693856" y="2540800"/>
                  <a:pt x="1693856" y="2545788"/>
                  <a:pt x="1541214" y="2545788"/>
                </a:cubicBezTo>
                <a:cubicBezTo>
                  <a:pt x="1190138" y="2550776"/>
                  <a:pt x="833974" y="2555764"/>
                  <a:pt x="482898" y="2560752"/>
                </a:cubicBezTo>
                <a:lnTo>
                  <a:pt x="0" y="2570035"/>
                </a:lnTo>
                <a:lnTo>
                  <a:pt x="0" y="2335542"/>
                </a:lnTo>
                <a:lnTo>
                  <a:pt x="350608" y="2316334"/>
                </a:lnTo>
                <a:cubicBezTo>
                  <a:pt x="536322" y="2311346"/>
                  <a:pt x="722037" y="2310099"/>
                  <a:pt x="907751" y="2310099"/>
                </a:cubicBezTo>
                <a:close/>
                <a:moveTo>
                  <a:pt x="3624059" y="2235896"/>
                </a:moveTo>
                <a:lnTo>
                  <a:pt x="3624059" y="2507868"/>
                </a:lnTo>
                <a:lnTo>
                  <a:pt x="3271155" y="2520847"/>
                </a:lnTo>
                <a:cubicBezTo>
                  <a:pt x="2833581" y="2525835"/>
                  <a:pt x="2396008" y="2525835"/>
                  <a:pt x="1958435" y="2525835"/>
                </a:cubicBezTo>
                <a:cubicBezTo>
                  <a:pt x="1892290" y="2525835"/>
                  <a:pt x="1821057" y="2525835"/>
                  <a:pt x="1739649" y="2525835"/>
                </a:cubicBezTo>
                <a:cubicBezTo>
                  <a:pt x="1744737" y="2446025"/>
                  <a:pt x="1749825" y="2381180"/>
                  <a:pt x="1754913" y="2316334"/>
                </a:cubicBezTo>
                <a:cubicBezTo>
                  <a:pt x="2202662" y="2296381"/>
                  <a:pt x="2647867" y="2277676"/>
                  <a:pt x="3091165" y="2258970"/>
                </a:cubicBezTo>
                <a:close/>
                <a:moveTo>
                  <a:pt x="1320520" y="2035128"/>
                </a:moveTo>
                <a:cubicBezTo>
                  <a:pt x="1441997" y="2035752"/>
                  <a:pt x="1564111" y="2036999"/>
                  <a:pt x="1688768" y="2036999"/>
                </a:cubicBezTo>
                <a:cubicBezTo>
                  <a:pt x="1693856" y="2051963"/>
                  <a:pt x="1693856" y="2076904"/>
                  <a:pt x="1693856" y="2101844"/>
                </a:cubicBezTo>
                <a:cubicBezTo>
                  <a:pt x="1698944" y="2251488"/>
                  <a:pt x="1698944" y="2256476"/>
                  <a:pt x="1546302" y="2256476"/>
                </a:cubicBezTo>
                <a:cubicBezTo>
                  <a:pt x="1103641" y="2256476"/>
                  <a:pt x="666068" y="2246500"/>
                  <a:pt x="223407" y="2251488"/>
                </a:cubicBezTo>
                <a:lnTo>
                  <a:pt x="0" y="2261684"/>
                </a:lnTo>
                <a:lnTo>
                  <a:pt x="0" y="2073071"/>
                </a:lnTo>
                <a:lnTo>
                  <a:pt x="432017" y="2055081"/>
                </a:lnTo>
                <a:cubicBezTo>
                  <a:pt x="606283" y="2048222"/>
                  <a:pt x="780549" y="2041987"/>
                  <a:pt x="956087" y="2036999"/>
                </a:cubicBezTo>
                <a:cubicBezTo>
                  <a:pt x="1078201" y="2034504"/>
                  <a:pt x="1199042" y="2034504"/>
                  <a:pt x="1320520" y="2035128"/>
                </a:cubicBezTo>
                <a:close/>
                <a:moveTo>
                  <a:pt x="3624059" y="1946721"/>
                </a:moveTo>
                <a:lnTo>
                  <a:pt x="3624059" y="2175879"/>
                </a:lnTo>
                <a:lnTo>
                  <a:pt x="3094345" y="2195372"/>
                </a:lnTo>
                <a:cubicBezTo>
                  <a:pt x="2652955" y="2212830"/>
                  <a:pt x="2210294" y="2231536"/>
                  <a:pt x="1765089" y="2251488"/>
                </a:cubicBezTo>
                <a:cubicBezTo>
                  <a:pt x="1775265" y="2161702"/>
                  <a:pt x="1780353" y="2086880"/>
                  <a:pt x="1785441" y="1992105"/>
                </a:cubicBezTo>
                <a:cubicBezTo>
                  <a:pt x="1932995" y="1992105"/>
                  <a:pt x="2065284" y="1997093"/>
                  <a:pt x="2202662" y="1992105"/>
                </a:cubicBezTo>
                <a:cubicBezTo>
                  <a:pt x="2459609" y="1984623"/>
                  <a:pt x="2717828" y="1977141"/>
                  <a:pt x="2976683" y="1969035"/>
                </a:cubicBezTo>
                <a:close/>
                <a:moveTo>
                  <a:pt x="1693856" y="1752675"/>
                </a:moveTo>
                <a:cubicBezTo>
                  <a:pt x="1693856" y="1792580"/>
                  <a:pt x="1688768" y="1822509"/>
                  <a:pt x="1693856" y="1852438"/>
                </a:cubicBezTo>
                <a:cubicBezTo>
                  <a:pt x="1709120" y="1937236"/>
                  <a:pt x="1678592" y="1972153"/>
                  <a:pt x="1587007" y="1967165"/>
                </a:cubicBezTo>
                <a:cubicBezTo>
                  <a:pt x="1485246" y="1962177"/>
                  <a:pt x="1378396" y="1972153"/>
                  <a:pt x="1271547" y="1972153"/>
                </a:cubicBezTo>
                <a:cubicBezTo>
                  <a:pt x="981528" y="1982129"/>
                  <a:pt x="691508" y="1990858"/>
                  <a:pt x="400853" y="1999588"/>
                </a:cubicBezTo>
                <a:lnTo>
                  <a:pt x="0" y="2012163"/>
                </a:lnTo>
                <a:lnTo>
                  <a:pt x="0" y="1806966"/>
                </a:lnTo>
                <a:lnTo>
                  <a:pt x="603103" y="1787592"/>
                </a:lnTo>
                <a:cubicBezTo>
                  <a:pt x="966264" y="1776369"/>
                  <a:pt x="1330060" y="1765145"/>
                  <a:pt x="1693856" y="1752675"/>
                </a:cubicBezTo>
                <a:close/>
                <a:moveTo>
                  <a:pt x="3357652" y="1657901"/>
                </a:moveTo>
                <a:lnTo>
                  <a:pt x="3624059" y="1659458"/>
                </a:lnTo>
                <a:lnTo>
                  <a:pt x="3624059" y="1869612"/>
                </a:lnTo>
                <a:lnTo>
                  <a:pt x="3027564" y="1892343"/>
                </a:lnTo>
                <a:cubicBezTo>
                  <a:pt x="2613523" y="1907307"/>
                  <a:pt x="2200118" y="1922271"/>
                  <a:pt x="1785441" y="1947212"/>
                </a:cubicBezTo>
                <a:cubicBezTo>
                  <a:pt x="1785441" y="1912295"/>
                  <a:pt x="1785441" y="1882366"/>
                  <a:pt x="1775265" y="1857426"/>
                </a:cubicBezTo>
                <a:cubicBezTo>
                  <a:pt x="1744737" y="1772628"/>
                  <a:pt x="1785441" y="1747687"/>
                  <a:pt x="1866850" y="1747687"/>
                </a:cubicBezTo>
                <a:cubicBezTo>
                  <a:pt x="1927907" y="1747687"/>
                  <a:pt x="1983875" y="1737711"/>
                  <a:pt x="2039844" y="1737711"/>
                </a:cubicBezTo>
                <a:cubicBezTo>
                  <a:pt x="2482505" y="1707782"/>
                  <a:pt x="2920078" y="1672865"/>
                  <a:pt x="3357652" y="1657901"/>
                </a:cubicBezTo>
                <a:close/>
                <a:moveTo>
                  <a:pt x="0" y="1548162"/>
                </a:moveTo>
                <a:lnTo>
                  <a:pt x="617095" y="1548162"/>
                </a:lnTo>
                <a:cubicBezTo>
                  <a:pt x="980256" y="1548162"/>
                  <a:pt x="1342780" y="1548162"/>
                  <a:pt x="1704032" y="1548162"/>
                </a:cubicBezTo>
                <a:cubicBezTo>
                  <a:pt x="1704032" y="1593055"/>
                  <a:pt x="1704032" y="1637948"/>
                  <a:pt x="1704032" y="1687829"/>
                </a:cubicBezTo>
                <a:cubicBezTo>
                  <a:pt x="1571743" y="1692817"/>
                  <a:pt x="1439453" y="1702794"/>
                  <a:pt x="1312251" y="1707782"/>
                </a:cubicBezTo>
                <a:cubicBezTo>
                  <a:pt x="1022232" y="1715264"/>
                  <a:pt x="732213" y="1721499"/>
                  <a:pt x="442829" y="1728358"/>
                </a:cubicBezTo>
                <a:lnTo>
                  <a:pt x="0" y="1740798"/>
                </a:lnTo>
                <a:close/>
                <a:moveTo>
                  <a:pt x="3624059" y="1454677"/>
                </a:moveTo>
                <a:lnTo>
                  <a:pt x="3624059" y="1598608"/>
                </a:lnTo>
                <a:lnTo>
                  <a:pt x="3026292" y="1620489"/>
                </a:lnTo>
                <a:cubicBezTo>
                  <a:pt x="2617339" y="1642936"/>
                  <a:pt x="2207750" y="1675359"/>
                  <a:pt x="1795617" y="1687829"/>
                </a:cubicBezTo>
                <a:cubicBezTo>
                  <a:pt x="1795617" y="1632960"/>
                  <a:pt x="1795617" y="1588067"/>
                  <a:pt x="1795617" y="1538185"/>
                </a:cubicBezTo>
                <a:cubicBezTo>
                  <a:pt x="2197574" y="1520727"/>
                  <a:pt x="2598259" y="1502021"/>
                  <a:pt x="2998308" y="1483316"/>
                </a:cubicBezTo>
                <a:close/>
                <a:moveTo>
                  <a:pt x="1724384" y="1283791"/>
                </a:moveTo>
                <a:cubicBezTo>
                  <a:pt x="1734560" y="1463363"/>
                  <a:pt x="1724384" y="1478328"/>
                  <a:pt x="1566654" y="1478328"/>
                </a:cubicBezTo>
                <a:cubicBezTo>
                  <a:pt x="1531038" y="1478328"/>
                  <a:pt x="1495422" y="1473340"/>
                  <a:pt x="1464893" y="1473340"/>
                </a:cubicBezTo>
                <a:cubicBezTo>
                  <a:pt x="1042584" y="1473340"/>
                  <a:pt x="625363" y="1478328"/>
                  <a:pt x="203055" y="1478328"/>
                </a:cubicBezTo>
                <a:lnTo>
                  <a:pt x="0" y="1481723"/>
                </a:lnTo>
                <a:lnTo>
                  <a:pt x="0" y="1294640"/>
                </a:lnTo>
                <a:lnTo>
                  <a:pt x="82293" y="1299223"/>
                </a:lnTo>
                <a:cubicBezTo>
                  <a:pt x="628225" y="1330554"/>
                  <a:pt x="1174874" y="1354872"/>
                  <a:pt x="1724384" y="1283791"/>
                </a:cubicBezTo>
                <a:close/>
                <a:moveTo>
                  <a:pt x="3624059" y="1217980"/>
                </a:moveTo>
                <a:lnTo>
                  <a:pt x="3624059" y="1378588"/>
                </a:lnTo>
                <a:lnTo>
                  <a:pt x="3611180" y="1379423"/>
                </a:lnTo>
                <a:cubicBezTo>
                  <a:pt x="3545592" y="1384489"/>
                  <a:pt x="3479765" y="1389789"/>
                  <a:pt x="3413620" y="1393530"/>
                </a:cubicBezTo>
                <a:cubicBezTo>
                  <a:pt x="3143953" y="1408494"/>
                  <a:pt x="2874286" y="1433435"/>
                  <a:pt x="2604619" y="1438423"/>
                </a:cubicBezTo>
                <a:cubicBezTo>
                  <a:pt x="2340040" y="1448399"/>
                  <a:pt x="2070372" y="1443411"/>
                  <a:pt x="1800705" y="1443411"/>
                </a:cubicBezTo>
                <a:cubicBezTo>
                  <a:pt x="1815969" y="1393530"/>
                  <a:pt x="1749825" y="1298755"/>
                  <a:pt x="1856674" y="1293767"/>
                </a:cubicBezTo>
                <a:cubicBezTo>
                  <a:pt x="2217926" y="1263838"/>
                  <a:pt x="2574090" y="1243886"/>
                  <a:pt x="2935343" y="1228921"/>
                </a:cubicBezTo>
                <a:cubicBezTo>
                  <a:pt x="3113425" y="1223933"/>
                  <a:pt x="3292779" y="1221439"/>
                  <a:pt x="3472133" y="1219569"/>
                </a:cubicBezTo>
                <a:close/>
                <a:moveTo>
                  <a:pt x="1576831" y="1014431"/>
                </a:moveTo>
                <a:cubicBezTo>
                  <a:pt x="1760001" y="1014431"/>
                  <a:pt x="1760001" y="1019419"/>
                  <a:pt x="1729472" y="1198992"/>
                </a:cubicBezTo>
                <a:cubicBezTo>
                  <a:pt x="1729472" y="1208969"/>
                  <a:pt x="1719296" y="1208969"/>
                  <a:pt x="1714208" y="1223933"/>
                </a:cubicBezTo>
                <a:cubicBezTo>
                  <a:pt x="1172330" y="1276308"/>
                  <a:pt x="627589" y="1252927"/>
                  <a:pt x="82134" y="1231649"/>
                </a:cubicBezTo>
                <a:lnTo>
                  <a:pt x="0" y="1228986"/>
                </a:lnTo>
                <a:lnTo>
                  <a:pt x="0" y="1032219"/>
                </a:lnTo>
                <a:lnTo>
                  <a:pt x="707408" y="1022537"/>
                </a:lnTo>
                <a:cubicBezTo>
                  <a:pt x="996792" y="1019420"/>
                  <a:pt x="1286811" y="1016925"/>
                  <a:pt x="1576831" y="1014431"/>
                </a:cubicBezTo>
                <a:close/>
                <a:moveTo>
                  <a:pt x="3624059" y="958219"/>
                </a:moveTo>
                <a:lnTo>
                  <a:pt x="3624059" y="1166175"/>
                </a:lnTo>
                <a:lnTo>
                  <a:pt x="3019932" y="1185899"/>
                </a:lnTo>
                <a:cubicBezTo>
                  <a:pt x="2797965" y="1192757"/>
                  <a:pt x="2576635" y="1198992"/>
                  <a:pt x="2355304" y="1203981"/>
                </a:cubicBezTo>
                <a:cubicBezTo>
                  <a:pt x="2182310" y="1208969"/>
                  <a:pt x="2004228" y="1203981"/>
                  <a:pt x="1831234" y="1203981"/>
                </a:cubicBezTo>
                <a:cubicBezTo>
                  <a:pt x="1805793" y="1019419"/>
                  <a:pt x="1815969" y="1004455"/>
                  <a:pt x="2004228" y="999467"/>
                </a:cubicBezTo>
                <a:cubicBezTo>
                  <a:pt x="2202662" y="994479"/>
                  <a:pt x="2396008" y="984503"/>
                  <a:pt x="2594443" y="979514"/>
                </a:cubicBezTo>
                <a:close/>
                <a:moveTo>
                  <a:pt x="1449629" y="740084"/>
                </a:moveTo>
                <a:cubicBezTo>
                  <a:pt x="1546302" y="740084"/>
                  <a:pt x="1648063" y="740084"/>
                  <a:pt x="1744737" y="740084"/>
                </a:cubicBezTo>
                <a:cubicBezTo>
                  <a:pt x="1744737" y="809918"/>
                  <a:pt x="1744737" y="874764"/>
                  <a:pt x="1744737" y="944598"/>
                </a:cubicBezTo>
                <a:cubicBezTo>
                  <a:pt x="1709120" y="944598"/>
                  <a:pt x="1688768" y="949586"/>
                  <a:pt x="1663328" y="949586"/>
                </a:cubicBezTo>
                <a:cubicBezTo>
                  <a:pt x="1139257" y="949586"/>
                  <a:pt x="615187" y="944598"/>
                  <a:pt x="86029" y="949586"/>
                </a:cubicBezTo>
                <a:lnTo>
                  <a:pt x="0" y="952474"/>
                </a:lnTo>
                <a:lnTo>
                  <a:pt x="0" y="777748"/>
                </a:lnTo>
                <a:lnTo>
                  <a:pt x="93661" y="776872"/>
                </a:lnTo>
                <a:cubicBezTo>
                  <a:pt x="204327" y="775001"/>
                  <a:pt x="314992" y="772507"/>
                  <a:pt x="426929" y="770013"/>
                </a:cubicBezTo>
                <a:cubicBezTo>
                  <a:pt x="767829" y="760037"/>
                  <a:pt x="1108729" y="750061"/>
                  <a:pt x="1449629" y="740084"/>
                </a:cubicBezTo>
                <a:close/>
                <a:moveTo>
                  <a:pt x="3624059" y="670670"/>
                </a:moveTo>
                <a:lnTo>
                  <a:pt x="3624059" y="895315"/>
                </a:lnTo>
                <a:lnTo>
                  <a:pt x="3522378" y="899081"/>
                </a:lnTo>
                <a:cubicBezTo>
                  <a:pt x="3437789" y="900952"/>
                  <a:pt x="3352564" y="902199"/>
                  <a:pt x="3266067" y="904693"/>
                </a:cubicBezTo>
                <a:cubicBezTo>
                  <a:pt x="2823405" y="919657"/>
                  <a:pt x="2380744" y="934621"/>
                  <a:pt x="1938083" y="949586"/>
                </a:cubicBezTo>
                <a:cubicBezTo>
                  <a:pt x="1902466" y="949586"/>
                  <a:pt x="1866850" y="949586"/>
                  <a:pt x="1815969" y="949586"/>
                </a:cubicBezTo>
                <a:cubicBezTo>
                  <a:pt x="1826146" y="864788"/>
                  <a:pt x="1831234" y="804930"/>
                  <a:pt x="1841410" y="735096"/>
                </a:cubicBezTo>
                <a:cubicBezTo>
                  <a:pt x="1892290" y="735096"/>
                  <a:pt x="1927907" y="735096"/>
                  <a:pt x="1963523" y="735096"/>
                </a:cubicBezTo>
                <a:cubicBezTo>
                  <a:pt x="2136517" y="730108"/>
                  <a:pt x="2309511" y="735096"/>
                  <a:pt x="2482505" y="725120"/>
                </a:cubicBezTo>
                <a:cubicBezTo>
                  <a:pt x="2741996" y="715144"/>
                  <a:pt x="2996399" y="685215"/>
                  <a:pt x="3255890" y="675238"/>
                </a:cubicBezTo>
                <a:cubicBezTo>
                  <a:pt x="3347476" y="670250"/>
                  <a:pt x="3440333" y="670250"/>
                  <a:pt x="3533190" y="670874"/>
                </a:cubicBezTo>
                <a:close/>
                <a:moveTo>
                  <a:pt x="1681136" y="415232"/>
                </a:moveTo>
                <a:cubicBezTo>
                  <a:pt x="1781307" y="410556"/>
                  <a:pt x="1784169" y="428326"/>
                  <a:pt x="1749825" y="645310"/>
                </a:cubicBezTo>
                <a:cubicBezTo>
                  <a:pt x="1749825" y="650298"/>
                  <a:pt x="1744737" y="655286"/>
                  <a:pt x="1744737" y="655286"/>
                </a:cubicBezTo>
                <a:cubicBezTo>
                  <a:pt x="1439453" y="670250"/>
                  <a:pt x="1139257" y="695191"/>
                  <a:pt x="839062" y="700179"/>
                </a:cubicBezTo>
                <a:cubicBezTo>
                  <a:pt x="658436" y="702673"/>
                  <a:pt x="479082" y="700179"/>
                  <a:pt x="299728" y="697062"/>
                </a:cubicBezTo>
                <a:lnTo>
                  <a:pt x="0" y="693250"/>
                </a:lnTo>
                <a:lnTo>
                  <a:pt x="0" y="457750"/>
                </a:lnTo>
                <a:lnTo>
                  <a:pt x="419297" y="443290"/>
                </a:lnTo>
                <a:cubicBezTo>
                  <a:pt x="588475" y="437055"/>
                  <a:pt x="757653" y="430820"/>
                  <a:pt x="925559" y="425832"/>
                </a:cubicBezTo>
                <a:cubicBezTo>
                  <a:pt x="1134169" y="420844"/>
                  <a:pt x="1342780" y="420844"/>
                  <a:pt x="1546302" y="420844"/>
                </a:cubicBezTo>
                <a:cubicBezTo>
                  <a:pt x="1603543" y="420844"/>
                  <a:pt x="1647746" y="416791"/>
                  <a:pt x="1681136" y="415232"/>
                </a:cubicBezTo>
                <a:close/>
                <a:moveTo>
                  <a:pt x="1846498" y="405879"/>
                </a:moveTo>
                <a:cubicBezTo>
                  <a:pt x="2174678" y="405879"/>
                  <a:pt x="2500314" y="405879"/>
                  <a:pt x="2825313" y="405879"/>
                </a:cubicBezTo>
                <a:lnTo>
                  <a:pt x="3624059" y="405879"/>
                </a:lnTo>
                <a:lnTo>
                  <a:pt x="3624059" y="603991"/>
                </a:lnTo>
                <a:lnTo>
                  <a:pt x="3528102" y="608522"/>
                </a:lnTo>
                <a:cubicBezTo>
                  <a:pt x="3435245" y="614134"/>
                  <a:pt x="3342388" y="620369"/>
                  <a:pt x="3250802" y="625357"/>
                </a:cubicBezTo>
                <a:cubicBezTo>
                  <a:pt x="2976047" y="640321"/>
                  <a:pt x="2701292" y="655286"/>
                  <a:pt x="2426537" y="665262"/>
                </a:cubicBezTo>
                <a:cubicBezTo>
                  <a:pt x="2233190" y="670250"/>
                  <a:pt x="2039844" y="665262"/>
                  <a:pt x="1846498" y="665262"/>
                </a:cubicBezTo>
                <a:cubicBezTo>
                  <a:pt x="1846498" y="575476"/>
                  <a:pt x="1846498" y="495666"/>
                  <a:pt x="1846498" y="405879"/>
                </a:cubicBezTo>
                <a:close/>
                <a:moveTo>
                  <a:pt x="1518318" y="174555"/>
                </a:moveTo>
                <a:cubicBezTo>
                  <a:pt x="1581919" y="175178"/>
                  <a:pt x="1645520" y="176425"/>
                  <a:pt x="1709120" y="176425"/>
                </a:cubicBezTo>
                <a:cubicBezTo>
                  <a:pt x="1770177" y="176425"/>
                  <a:pt x="1785441" y="211342"/>
                  <a:pt x="1770177" y="256236"/>
                </a:cubicBezTo>
                <a:cubicBezTo>
                  <a:pt x="1760001" y="286164"/>
                  <a:pt x="1729472" y="326069"/>
                  <a:pt x="1704032" y="326069"/>
                </a:cubicBezTo>
                <a:cubicBezTo>
                  <a:pt x="1581919" y="341034"/>
                  <a:pt x="1459805" y="346022"/>
                  <a:pt x="1337692" y="351010"/>
                </a:cubicBezTo>
                <a:cubicBezTo>
                  <a:pt x="956087" y="355998"/>
                  <a:pt x="574483" y="360986"/>
                  <a:pt x="192878" y="370963"/>
                </a:cubicBezTo>
                <a:cubicBezTo>
                  <a:pt x="139454" y="370963"/>
                  <a:pt x="86029" y="373457"/>
                  <a:pt x="33241" y="377198"/>
                </a:cubicBezTo>
                <a:lnTo>
                  <a:pt x="0" y="380124"/>
                </a:lnTo>
                <a:lnTo>
                  <a:pt x="0" y="243084"/>
                </a:lnTo>
                <a:lnTo>
                  <a:pt x="50413" y="236283"/>
                </a:lnTo>
                <a:cubicBezTo>
                  <a:pt x="477810" y="216330"/>
                  <a:pt x="900119" y="196378"/>
                  <a:pt x="1327516" y="176425"/>
                </a:cubicBezTo>
                <a:cubicBezTo>
                  <a:pt x="1391117" y="173931"/>
                  <a:pt x="1454717" y="173931"/>
                  <a:pt x="1518318" y="174555"/>
                </a:cubicBezTo>
                <a:close/>
                <a:moveTo>
                  <a:pt x="3624059" y="141797"/>
                </a:moveTo>
                <a:lnTo>
                  <a:pt x="3624059" y="326407"/>
                </a:lnTo>
                <a:lnTo>
                  <a:pt x="2818317" y="337916"/>
                </a:lnTo>
                <a:cubicBezTo>
                  <a:pt x="2542290" y="341034"/>
                  <a:pt x="2266263" y="343528"/>
                  <a:pt x="1988963" y="346022"/>
                </a:cubicBezTo>
                <a:cubicBezTo>
                  <a:pt x="1943171" y="346022"/>
                  <a:pt x="1897378" y="336045"/>
                  <a:pt x="1851586" y="326069"/>
                </a:cubicBezTo>
                <a:cubicBezTo>
                  <a:pt x="1871938" y="181414"/>
                  <a:pt x="1871938" y="181414"/>
                  <a:pt x="2004228" y="176425"/>
                </a:cubicBezTo>
                <a:cubicBezTo>
                  <a:pt x="2044932" y="176425"/>
                  <a:pt x="2085637" y="166449"/>
                  <a:pt x="2126341" y="166449"/>
                </a:cubicBezTo>
                <a:cubicBezTo>
                  <a:pt x="2614795" y="161461"/>
                  <a:pt x="3098160" y="161461"/>
                  <a:pt x="3586614" y="151484"/>
                </a:cubicBezTo>
                <a:close/>
                <a:moveTo>
                  <a:pt x="1876182" y="0"/>
                </a:moveTo>
                <a:lnTo>
                  <a:pt x="3624059" y="0"/>
                </a:lnTo>
                <a:lnTo>
                  <a:pt x="3624059" y="87887"/>
                </a:lnTo>
                <a:lnTo>
                  <a:pt x="3591702" y="76663"/>
                </a:lnTo>
                <a:cubicBezTo>
                  <a:pt x="3189746" y="86639"/>
                  <a:pt x="2787789" y="96615"/>
                  <a:pt x="2390920" y="106591"/>
                </a:cubicBezTo>
                <a:cubicBezTo>
                  <a:pt x="2217926" y="111580"/>
                  <a:pt x="2044932" y="106591"/>
                  <a:pt x="1866850" y="106591"/>
                </a:cubicBezTo>
                <a:cubicBezTo>
                  <a:pt x="1869394" y="74169"/>
                  <a:pt x="1871938" y="45487"/>
                  <a:pt x="1874482" y="18052"/>
                </a:cubicBezTo>
                <a:close/>
                <a:moveTo>
                  <a:pt x="0" y="0"/>
                </a:moveTo>
                <a:lnTo>
                  <a:pt x="1773185" y="0"/>
                </a:lnTo>
                <a:lnTo>
                  <a:pt x="1775265" y="11817"/>
                </a:lnTo>
                <a:cubicBezTo>
                  <a:pt x="1775265" y="96615"/>
                  <a:pt x="1724384" y="91627"/>
                  <a:pt x="1668416" y="96615"/>
                </a:cubicBezTo>
                <a:cubicBezTo>
                  <a:pt x="1510686" y="101603"/>
                  <a:pt x="1347868" y="106591"/>
                  <a:pt x="1190138" y="111580"/>
                </a:cubicBezTo>
                <a:cubicBezTo>
                  <a:pt x="864502" y="126544"/>
                  <a:pt x="533778" y="141508"/>
                  <a:pt x="208143" y="156473"/>
                </a:cubicBezTo>
                <a:cubicBezTo>
                  <a:pt x="157262" y="158967"/>
                  <a:pt x="106381" y="160214"/>
                  <a:pt x="55501" y="162085"/>
                </a:cubicBezTo>
                <a:lnTo>
                  <a:pt x="0" y="165485"/>
                </a:ln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sp>
        <p:nvSpPr>
          <p:cNvPr id="2" name="Title 1">
            <a:extLst>
              <a:ext uri="{FF2B5EF4-FFF2-40B4-BE49-F238E27FC236}">
                <a16:creationId xmlns:a16="http://schemas.microsoft.com/office/drawing/2014/main" id="{5690DD54-EE50-4C27-9AB5-57D06A15DDD8}"/>
              </a:ext>
            </a:extLst>
          </p:cNvPr>
          <p:cNvSpPr>
            <a:spLocks noGrp="1"/>
          </p:cNvSpPr>
          <p:nvPr>
            <p:ph type="title"/>
          </p:nvPr>
        </p:nvSpPr>
        <p:spPr>
          <a:xfrm>
            <a:off x="191822" y="1043537"/>
            <a:ext cx="3013693" cy="5041900"/>
          </a:xfrm>
          <a:prstGeom prst="rect">
            <a:avLst/>
          </a:prstGeom>
        </p:spPr>
        <p:txBody>
          <a:bodyPr/>
          <a:lstStyle>
            <a:lvl1pPr>
              <a:defRPr sz="4800">
                <a:solidFill>
                  <a:schemeClr val="bg1"/>
                </a:solidFill>
              </a:defRPr>
            </a:lvl1pPr>
          </a:lstStyle>
          <a:p>
            <a:r>
              <a:rPr lang="en-US"/>
              <a:t>Click to edit Master title style</a:t>
            </a:r>
          </a:p>
        </p:txBody>
      </p:sp>
      <p:sp>
        <p:nvSpPr>
          <p:cNvPr id="11" name="Content Placeholder 10">
            <a:extLst>
              <a:ext uri="{FF2B5EF4-FFF2-40B4-BE49-F238E27FC236}">
                <a16:creationId xmlns:a16="http://schemas.microsoft.com/office/drawing/2014/main" id="{CF5706E4-1B53-42F2-9404-124C1E157846}"/>
              </a:ext>
            </a:extLst>
          </p:cNvPr>
          <p:cNvSpPr>
            <a:spLocks noGrp="1"/>
          </p:cNvSpPr>
          <p:nvPr>
            <p:ph sz="quarter" idx="10"/>
          </p:nvPr>
        </p:nvSpPr>
        <p:spPr>
          <a:xfrm>
            <a:off x="3810000" y="431800"/>
            <a:ext cx="8051800" cy="5994400"/>
          </a:xfrm>
          <a:prstGeom prst="rect">
            <a:avLst/>
          </a:prstGeom>
        </p:spPr>
        <p:txBody>
          <a:bodyPr/>
          <a:lstStyle>
            <a:lvl1pPr marL="0" indent="0">
              <a:buNone/>
              <a:defRPr>
                <a:solidFill>
                  <a:srgbClr val="080808"/>
                </a:solidFill>
                <a:latin typeface="+mn-lt"/>
              </a:defRPr>
            </a:lvl1pPr>
            <a:lvl2pPr>
              <a:defRPr>
                <a:solidFill>
                  <a:srgbClr val="080808"/>
                </a:solidFill>
                <a:latin typeface="+mn-lt"/>
              </a:defRPr>
            </a:lvl2pPr>
            <a:lvl3pPr>
              <a:defRPr>
                <a:solidFill>
                  <a:srgbClr val="080808"/>
                </a:solidFill>
                <a:latin typeface="+mn-lt"/>
              </a:defRPr>
            </a:lvl3pPr>
            <a:lvl4pPr>
              <a:defRPr>
                <a:solidFill>
                  <a:srgbClr val="080808"/>
                </a:solidFill>
                <a:latin typeface="+mn-lt"/>
              </a:defRPr>
            </a:lvl4pPr>
            <a:lvl5pPr>
              <a:defRPr>
                <a:solidFill>
                  <a:srgbClr val="080808"/>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a:extLst>
              <a:ext uri="{FF2B5EF4-FFF2-40B4-BE49-F238E27FC236}">
                <a16:creationId xmlns:a16="http://schemas.microsoft.com/office/drawing/2014/main" id="{82D66082-9689-8F35-3130-F9DD6F107965}"/>
              </a:ext>
            </a:extLst>
          </p:cNvPr>
          <p:cNvSpPr>
            <a:spLocks noGrp="1"/>
          </p:cNvSpPr>
          <p:nvPr>
            <p:ph type="sldNum" sz="quarter" idx="11"/>
          </p:nvPr>
        </p:nvSpPr>
        <p:spPr>
          <a:xfrm>
            <a:off x="228398" y="6353021"/>
            <a:ext cx="1112520" cy="369570"/>
          </a:xfrm>
        </p:spPr>
        <p:txBody>
          <a:bodyPr/>
          <a:lstStyle>
            <a:lvl1pPr algn="l">
              <a:defRPr>
                <a:solidFill>
                  <a:schemeClr val="bg1"/>
                </a:solidFill>
              </a:defRPr>
            </a:lvl1pPr>
          </a:lstStyle>
          <a:p>
            <a:fld id="{2D276522-3524-4B3D-BDE3-A501F94C1AC4}" type="slidenum">
              <a:rPr lang="en-US" smtClean="0"/>
              <a:pPr/>
              <a:t>‹#›</a:t>
            </a:fld>
            <a:endParaRPr lang="en-US" dirty="0"/>
          </a:p>
        </p:txBody>
      </p:sp>
      <p:pic>
        <p:nvPicPr>
          <p:cNvPr id="6" name="Picture 5" descr="A picture containing logo&#10;&#10;Description automatically generated">
            <a:extLst>
              <a:ext uri="{FF2B5EF4-FFF2-40B4-BE49-F238E27FC236}">
                <a16:creationId xmlns:a16="http://schemas.microsoft.com/office/drawing/2014/main" id="{E2F113EA-5355-8BEC-0A11-F7B324DCD0C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27360" y="5826523"/>
            <a:ext cx="1234440" cy="822960"/>
          </a:xfrm>
          <a:prstGeom prst="rect">
            <a:avLst/>
          </a:prstGeom>
        </p:spPr>
      </p:pic>
    </p:spTree>
    <p:custDataLst>
      <p:tags r:id="rId1"/>
    </p:custDataLst>
    <p:extLst>
      <p:ext uri="{BB962C8B-B14F-4D97-AF65-F5344CB8AC3E}">
        <p14:creationId xmlns:p14="http://schemas.microsoft.com/office/powerpoint/2010/main" val="40191903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26 slide">
    <p:spTree>
      <p:nvGrpSpPr>
        <p:cNvPr id="1" name=""/>
        <p:cNvGrpSpPr/>
        <p:nvPr/>
      </p:nvGrpSpPr>
      <p:grpSpPr>
        <a:xfrm>
          <a:off x="0" y="0"/>
          <a:ext cx="0" cy="0"/>
          <a:chOff x="0" y="0"/>
          <a:chExt cx="0" cy="0"/>
        </a:xfrm>
      </p:grpSpPr>
      <p:sp>
        <p:nvSpPr>
          <p:cNvPr id="3" name="Прямоугольник 1">
            <a:extLst>
              <a:ext uri="{FF2B5EF4-FFF2-40B4-BE49-F238E27FC236}">
                <a16:creationId xmlns:a16="http://schemas.microsoft.com/office/drawing/2014/main" id="{52116B53-38D2-4E98-B7E9-7FFD6BD7D391}"/>
              </a:ext>
            </a:extLst>
          </p:cNvPr>
          <p:cNvSpPr/>
          <p:nvPr userDrawn="1"/>
        </p:nvSpPr>
        <p:spPr>
          <a:xfrm>
            <a:off x="1" y="0"/>
            <a:ext cx="354753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itle 1">
            <a:extLst>
              <a:ext uri="{FF2B5EF4-FFF2-40B4-BE49-F238E27FC236}">
                <a16:creationId xmlns:a16="http://schemas.microsoft.com/office/drawing/2014/main" id="{5690DD54-EE50-4C27-9AB5-57D06A15DDD8}"/>
              </a:ext>
            </a:extLst>
          </p:cNvPr>
          <p:cNvSpPr>
            <a:spLocks noGrp="1"/>
          </p:cNvSpPr>
          <p:nvPr>
            <p:ph type="title"/>
          </p:nvPr>
        </p:nvSpPr>
        <p:spPr>
          <a:xfrm>
            <a:off x="241300" y="1043537"/>
            <a:ext cx="3016250" cy="5041900"/>
          </a:xfrm>
          <a:prstGeom prst="rect">
            <a:avLst/>
          </a:prstGeom>
        </p:spPr>
        <p:txBody>
          <a:bodyPr/>
          <a:lstStyle>
            <a:lvl1pPr>
              <a:defRPr sz="4800">
                <a:solidFill>
                  <a:schemeClr val="bg1"/>
                </a:solidFill>
              </a:defRPr>
            </a:lvl1pPr>
          </a:lstStyle>
          <a:p>
            <a:r>
              <a:rPr lang="en-US"/>
              <a:t>Click to edit Master title style</a:t>
            </a:r>
          </a:p>
        </p:txBody>
      </p:sp>
      <p:sp>
        <p:nvSpPr>
          <p:cNvPr id="11" name="Content Placeholder 10">
            <a:extLst>
              <a:ext uri="{FF2B5EF4-FFF2-40B4-BE49-F238E27FC236}">
                <a16:creationId xmlns:a16="http://schemas.microsoft.com/office/drawing/2014/main" id="{CF5706E4-1B53-42F2-9404-124C1E157846}"/>
              </a:ext>
            </a:extLst>
          </p:cNvPr>
          <p:cNvSpPr>
            <a:spLocks noGrp="1"/>
          </p:cNvSpPr>
          <p:nvPr>
            <p:ph sz="quarter" idx="10"/>
          </p:nvPr>
        </p:nvSpPr>
        <p:spPr>
          <a:xfrm>
            <a:off x="3810000" y="431800"/>
            <a:ext cx="8051800" cy="5994400"/>
          </a:xfrm>
          <a:prstGeom prst="rect">
            <a:avLst/>
          </a:prstGeom>
        </p:spPr>
        <p:txBody>
          <a:bodyPr/>
          <a:lstStyle>
            <a:lvl1pPr marL="0" indent="0">
              <a:buNone/>
              <a:defRPr>
                <a:solidFill>
                  <a:srgbClr val="080808"/>
                </a:solidFill>
                <a:latin typeface="+mn-lt"/>
              </a:defRPr>
            </a:lvl1pPr>
            <a:lvl2pPr>
              <a:defRPr>
                <a:solidFill>
                  <a:srgbClr val="080808"/>
                </a:solidFill>
                <a:latin typeface="+mn-lt"/>
              </a:defRPr>
            </a:lvl2pPr>
            <a:lvl3pPr>
              <a:defRPr>
                <a:solidFill>
                  <a:srgbClr val="080808"/>
                </a:solidFill>
                <a:latin typeface="+mn-lt"/>
              </a:defRPr>
            </a:lvl3pPr>
            <a:lvl4pPr>
              <a:defRPr>
                <a:solidFill>
                  <a:srgbClr val="080808"/>
                </a:solidFill>
                <a:latin typeface="+mn-lt"/>
              </a:defRPr>
            </a:lvl4pPr>
            <a:lvl5pPr>
              <a:defRPr>
                <a:solidFill>
                  <a:srgbClr val="080808"/>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3A6FFBC0-E3ED-7BC0-79B3-50D5559DE087}"/>
              </a:ext>
            </a:extLst>
          </p:cNvPr>
          <p:cNvSpPr>
            <a:spLocks noGrp="1"/>
          </p:cNvSpPr>
          <p:nvPr>
            <p:ph type="sldNum" sz="quarter" idx="11"/>
          </p:nvPr>
        </p:nvSpPr>
        <p:spPr>
          <a:xfrm>
            <a:off x="228398" y="6353021"/>
            <a:ext cx="1112520" cy="369570"/>
          </a:xfrm>
        </p:spPr>
        <p:txBody>
          <a:bodyPr/>
          <a:lstStyle>
            <a:lvl1pPr algn="l">
              <a:defRPr>
                <a:solidFill>
                  <a:schemeClr val="bg1"/>
                </a:solidFill>
              </a:defRPr>
            </a:lvl1pPr>
          </a:lstStyle>
          <a:p>
            <a:fld id="{2D276522-3524-4B3D-BDE3-A501F94C1AC4}" type="slidenum">
              <a:rPr lang="en-US" smtClean="0"/>
              <a:pPr/>
              <a:t>‹#›</a:t>
            </a:fld>
            <a:endParaRPr lang="en-US" dirty="0"/>
          </a:p>
        </p:txBody>
      </p:sp>
      <p:pic>
        <p:nvPicPr>
          <p:cNvPr id="5" name="Picture 4" descr="A picture containing logo&#10;&#10;Description automatically generated">
            <a:extLst>
              <a:ext uri="{FF2B5EF4-FFF2-40B4-BE49-F238E27FC236}">
                <a16:creationId xmlns:a16="http://schemas.microsoft.com/office/drawing/2014/main" id="{2C2E406B-6349-03D5-803E-7D6046970F5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27360" y="5826523"/>
            <a:ext cx="1234440" cy="822960"/>
          </a:xfrm>
          <a:prstGeom prst="rect">
            <a:avLst/>
          </a:prstGeom>
        </p:spPr>
      </p:pic>
    </p:spTree>
    <p:custDataLst>
      <p:tags r:id="rId1"/>
    </p:custDataLst>
    <p:extLst>
      <p:ext uri="{BB962C8B-B14F-4D97-AF65-F5344CB8AC3E}">
        <p14:creationId xmlns:p14="http://schemas.microsoft.com/office/powerpoint/2010/main" val="6789079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26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0DD54-EE50-4C27-9AB5-57D06A15DDD8}"/>
              </a:ext>
            </a:extLst>
          </p:cNvPr>
          <p:cNvSpPr>
            <a:spLocks noGrp="1"/>
          </p:cNvSpPr>
          <p:nvPr>
            <p:ph type="title"/>
          </p:nvPr>
        </p:nvSpPr>
        <p:spPr>
          <a:xfrm>
            <a:off x="2417069" y="84538"/>
            <a:ext cx="9444731" cy="1169311"/>
          </a:xfrm>
          <a:prstGeom prst="rect">
            <a:avLst/>
          </a:prstGeom>
        </p:spPr>
        <p:txBody>
          <a:bodyPr/>
          <a:lstStyle>
            <a:lvl1pPr>
              <a:defRPr sz="4800">
                <a:solidFill>
                  <a:schemeClr val="tx1"/>
                </a:solidFill>
              </a:defRPr>
            </a:lvl1pPr>
          </a:lstStyle>
          <a:p>
            <a:r>
              <a:rPr lang="en-US"/>
              <a:t>Click to edit Master title style</a:t>
            </a:r>
          </a:p>
        </p:txBody>
      </p:sp>
      <p:sp>
        <p:nvSpPr>
          <p:cNvPr id="11" name="Content Placeholder 10">
            <a:extLst>
              <a:ext uri="{FF2B5EF4-FFF2-40B4-BE49-F238E27FC236}">
                <a16:creationId xmlns:a16="http://schemas.microsoft.com/office/drawing/2014/main" id="{CF5706E4-1B53-42F2-9404-124C1E157846}"/>
              </a:ext>
            </a:extLst>
          </p:cNvPr>
          <p:cNvSpPr>
            <a:spLocks noGrp="1"/>
          </p:cNvSpPr>
          <p:nvPr>
            <p:ph sz="quarter" idx="10"/>
          </p:nvPr>
        </p:nvSpPr>
        <p:spPr>
          <a:xfrm>
            <a:off x="2417069" y="1271016"/>
            <a:ext cx="9444731" cy="5155184"/>
          </a:xfrm>
          <a:prstGeom prst="rect">
            <a:avLst/>
          </a:prstGeom>
        </p:spPr>
        <p:txBody>
          <a:bodyPr/>
          <a:lstStyle>
            <a:lvl1pPr marL="0" indent="0">
              <a:buNone/>
              <a:defRPr>
                <a:solidFill>
                  <a:srgbClr val="080808"/>
                </a:solidFill>
                <a:latin typeface="+mn-lt"/>
              </a:defRPr>
            </a:lvl1pPr>
            <a:lvl2pPr>
              <a:defRPr>
                <a:solidFill>
                  <a:srgbClr val="080808"/>
                </a:solidFill>
                <a:latin typeface="+mn-lt"/>
              </a:defRPr>
            </a:lvl2pPr>
            <a:lvl3pPr>
              <a:defRPr>
                <a:solidFill>
                  <a:srgbClr val="080808"/>
                </a:solidFill>
                <a:latin typeface="+mn-lt"/>
              </a:defRPr>
            </a:lvl3pPr>
            <a:lvl4pPr>
              <a:defRPr>
                <a:solidFill>
                  <a:srgbClr val="080808"/>
                </a:solidFill>
                <a:latin typeface="+mn-lt"/>
              </a:defRPr>
            </a:lvl4pPr>
            <a:lvl5pPr>
              <a:defRPr>
                <a:solidFill>
                  <a:srgbClr val="080808"/>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5A7928EC-0EE1-42DD-98EB-CBFBC5E475E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5400000">
            <a:off x="-2220467" y="2220467"/>
            <a:ext cx="6858001" cy="2417069"/>
          </a:xfrm>
          <a:prstGeom prst="rect">
            <a:avLst/>
          </a:prstGeom>
        </p:spPr>
      </p:pic>
      <p:sp>
        <p:nvSpPr>
          <p:cNvPr id="3" name="Slide Number Placeholder 3">
            <a:extLst>
              <a:ext uri="{FF2B5EF4-FFF2-40B4-BE49-F238E27FC236}">
                <a16:creationId xmlns:a16="http://schemas.microsoft.com/office/drawing/2014/main" id="{CF7D5EA6-4632-B2ED-1492-1C768CE86AC0}"/>
              </a:ext>
            </a:extLst>
          </p:cNvPr>
          <p:cNvSpPr>
            <a:spLocks noGrp="1"/>
          </p:cNvSpPr>
          <p:nvPr>
            <p:ph type="sldNum" sz="quarter" idx="11"/>
          </p:nvPr>
        </p:nvSpPr>
        <p:spPr>
          <a:xfrm>
            <a:off x="228398" y="6353021"/>
            <a:ext cx="563057" cy="369570"/>
          </a:xfrm>
        </p:spPr>
        <p:txBody>
          <a:bodyPr/>
          <a:lstStyle>
            <a:lvl1pPr>
              <a:defRPr>
                <a:solidFill>
                  <a:schemeClr val="bg1"/>
                </a:solidFill>
              </a:defRPr>
            </a:lvl1pPr>
          </a:lstStyle>
          <a:p>
            <a:fld id="{2D276522-3524-4B3D-BDE3-A501F94C1AC4}" type="slidenum">
              <a:rPr lang="en-US" smtClean="0"/>
              <a:pPr/>
              <a:t>‹#›</a:t>
            </a:fld>
            <a:endParaRPr lang="en-US" dirty="0"/>
          </a:p>
        </p:txBody>
      </p:sp>
      <p:pic>
        <p:nvPicPr>
          <p:cNvPr id="4" name="Picture 3" descr="A picture containing logo&#10;&#10;Description automatically generated">
            <a:extLst>
              <a:ext uri="{FF2B5EF4-FFF2-40B4-BE49-F238E27FC236}">
                <a16:creationId xmlns:a16="http://schemas.microsoft.com/office/drawing/2014/main" id="{924025E7-7BB7-40ED-C021-21CB88FC052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627360" y="5826523"/>
            <a:ext cx="1234440" cy="822960"/>
          </a:xfrm>
          <a:prstGeom prst="rect">
            <a:avLst/>
          </a:prstGeom>
        </p:spPr>
      </p:pic>
    </p:spTree>
    <p:custDataLst>
      <p:tags r:id="rId1"/>
    </p:custDataLst>
    <p:extLst>
      <p:ext uri="{BB962C8B-B14F-4D97-AF65-F5344CB8AC3E}">
        <p14:creationId xmlns:p14="http://schemas.microsoft.com/office/powerpoint/2010/main" val="28233701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8 slide">
    <p:bg>
      <p:bgPr>
        <a:solidFill>
          <a:srgbClr val="F8F7F3"/>
        </a:solidFill>
        <a:effectLst/>
      </p:bgPr>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5AFD12E4-3A13-4FE3-9ADA-4DBFDF28727C}"/>
              </a:ext>
            </a:extLst>
          </p:cNvPr>
          <p:cNvSpPr>
            <a:spLocks noGrp="1"/>
          </p:cNvSpPr>
          <p:nvPr>
            <p:ph type="pic" sz="quarter" idx="11" hasCustomPrompt="1"/>
          </p:nvPr>
        </p:nvSpPr>
        <p:spPr>
          <a:xfrm>
            <a:off x="8001000" y="0"/>
            <a:ext cx="4191000" cy="6858000"/>
          </a:xfrm>
          <a:prstGeom prst="rect">
            <a:avLst/>
          </a:prstGeom>
        </p:spPr>
        <p:txBody>
          <a:bodyPr anchor="ctr"/>
          <a:lstStyle>
            <a:lvl1pPr marL="0" indent="0" algn="ctr">
              <a:buFontTx/>
              <a:buNone/>
              <a:defRPr sz="2400">
                <a:solidFill>
                  <a:srgbClr val="080808"/>
                </a:solidFill>
                <a:latin typeface="Calibri "/>
              </a:defRPr>
            </a:lvl1pPr>
          </a:lstStyle>
          <a:p>
            <a:r>
              <a:rPr lang="en-US"/>
              <a:t>Click to insert picture</a:t>
            </a:r>
          </a:p>
        </p:txBody>
      </p:sp>
      <p:pic>
        <p:nvPicPr>
          <p:cNvPr id="7" name="Picture 6" descr="A picture containing logo&#10;&#10;Description automatically generated">
            <a:extLst>
              <a:ext uri="{FF2B5EF4-FFF2-40B4-BE49-F238E27FC236}">
                <a16:creationId xmlns:a16="http://schemas.microsoft.com/office/drawing/2014/main" id="{D1615DFB-8660-48F3-A5E0-7D0F967E83E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14895" y="5346290"/>
            <a:ext cx="1234440" cy="822960"/>
          </a:xfrm>
          <a:prstGeom prst="rect">
            <a:avLst/>
          </a:prstGeom>
        </p:spPr>
      </p:pic>
      <p:sp>
        <p:nvSpPr>
          <p:cNvPr id="2" name="Title 1">
            <a:extLst>
              <a:ext uri="{FF2B5EF4-FFF2-40B4-BE49-F238E27FC236}">
                <a16:creationId xmlns:a16="http://schemas.microsoft.com/office/drawing/2014/main" id="{57983040-1E0B-469F-AE13-269BE25ADFD8}"/>
              </a:ext>
            </a:extLst>
          </p:cNvPr>
          <p:cNvSpPr>
            <a:spLocks noGrp="1"/>
          </p:cNvSpPr>
          <p:nvPr>
            <p:ph type="title"/>
          </p:nvPr>
        </p:nvSpPr>
        <p:spPr>
          <a:xfrm>
            <a:off x="625183" y="376285"/>
            <a:ext cx="10515600" cy="1033416"/>
          </a:xfrm>
          <a:prstGeom prst="rect">
            <a:avLst/>
          </a:prstGeom>
        </p:spPr>
        <p:txBody>
          <a:bodyPr/>
          <a:lstStyle>
            <a:lvl1pPr>
              <a:defRPr sz="4800">
                <a:solidFill>
                  <a:schemeClr val="tx2"/>
                </a:solidFill>
                <a:latin typeface="Calibri "/>
              </a:defRPr>
            </a:lvl1pPr>
          </a:lstStyle>
          <a:p>
            <a:r>
              <a:rPr lang="en-US"/>
              <a:t>Click to edit Master title style</a:t>
            </a:r>
          </a:p>
        </p:txBody>
      </p:sp>
      <p:sp>
        <p:nvSpPr>
          <p:cNvPr id="10" name="Content Placeholder 9">
            <a:extLst>
              <a:ext uri="{FF2B5EF4-FFF2-40B4-BE49-F238E27FC236}">
                <a16:creationId xmlns:a16="http://schemas.microsoft.com/office/drawing/2014/main" id="{CDD1BC22-A152-42C1-9BAE-02B9C25E4223}"/>
              </a:ext>
            </a:extLst>
          </p:cNvPr>
          <p:cNvSpPr>
            <a:spLocks noGrp="1"/>
          </p:cNvSpPr>
          <p:nvPr>
            <p:ph sz="quarter" idx="10"/>
          </p:nvPr>
        </p:nvSpPr>
        <p:spPr>
          <a:xfrm>
            <a:off x="625475" y="1409700"/>
            <a:ext cx="6791325" cy="5072063"/>
          </a:xfrm>
          <a:prstGeom prst="rect">
            <a:avLst/>
          </a:prstGeom>
        </p:spPr>
        <p:txBody>
          <a:bodyPr/>
          <a:lstStyle>
            <a:lvl1pPr marL="0" indent="0">
              <a:buNone/>
              <a:defRPr>
                <a:solidFill>
                  <a:srgbClr val="080808"/>
                </a:solidFill>
                <a:latin typeface="+mn-lt"/>
              </a:defRPr>
            </a:lvl1pPr>
            <a:lvl2pPr>
              <a:defRPr>
                <a:solidFill>
                  <a:srgbClr val="080808"/>
                </a:solidFill>
                <a:latin typeface="+mn-lt"/>
              </a:defRPr>
            </a:lvl2pPr>
            <a:lvl3pPr>
              <a:defRPr>
                <a:solidFill>
                  <a:srgbClr val="080808"/>
                </a:solidFill>
                <a:latin typeface="+mn-lt"/>
              </a:defRPr>
            </a:lvl3pPr>
            <a:lvl4pPr>
              <a:defRPr>
                <a:solidFill>
                  <a:srgbClr val="080808"/>
                </a:solidFill>
                <a:latin typeface="+mn-lt"/>
              </a:defRPr>
            </a:lvl4pPr>
            <a:lvl5pPr>
              <a:defRPr>
                <a:solidFill>
                  <a:srgbClr val="080808"/>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Полилиния: фигура 1">
            <a:extLst>
              <a:ext uri="{FF2B5EF4-FFF2-40B4-BE49-F238E27FC236}">
                <a16:creationId xmlns:a16="http://schemas.microsoft.com/office/drawing/2014/main" id="{7CB87134-99D6-4893-9A86-031B431344B4}"/>
              </a:ext>
            </a:extLst>
          </p:cNvPr>
          <p:cNvSpPr/>
          <p:nvPr userDrawn="1"/>
        </p:nvSpPr>
        <p:spPr>
          <a:xfrm>
            <a:off x="7549579" y="3834581"/>
            <a:ext cx="763229" cy="3023419"/>
          </a:xfrm>
          <a:custGeom>
            <a:avLst/>
            <a:gdLst>
              <a:gd name="connsiteX0" fmla="*/ 1019688 w 3624059"/>
              <a:gd name="connsiteY0" fmla="*/ 4206836 h 4242217"/>
              <a:gd name="connsiteX1" fmla="*/ 1546302 w 3624059"/>
              <a:gd name="connsiteY1" fmla="*/ 4206836 h 4242217"/>
              <a:gd name="connsiteX2" fmla="*/ 1633435 w 3624059"/>
              <a:gd name="connsiteY2" fmla="*/ 4229283 h 4242217"/>
              <a:gd name="connsiteX3" fmla="*/ 1639522 w 3624059"/>
              <a:gd name="connsiteY3" fmla="*/ 4242217 h 4242217"/>
              <a:gd name="connsiteX4" fmla="*/ 0 w 3624059"/>
              <a:gd name="connsiteY4" fmla="*/ 4242217 h 4242217"/>
              <a:gd name="connsiteX5" fmla="*/ 0 w 3624059"/>
              <a:gd name="connsiteY5" fmla="*/ 4228475 h 4242217"/>
              <a:gd name="connsiteX6" fmla="*/ 118466 w 3624059"/>
              <a:gd name="connsiteY6" fmla="*/ 4222424 h 4242217"/>
              <a:gd name="connsiteX7" fmla="*/ 493074 w 3624059"/>
              <a:gd name="connsiteY7" fmla="*/ 4206836 h 4242217"/>
              <a:gd name="connsiteX8" fmla="*/ 1019688 w 3624059"/>
              <a:gd name="connsiteY8" fmla="*/ 4206836 h 4242217"/>
              <a:gd name="connsiteX9" fmla="*/ 3624059 w 3624059"/>
              <a:gd name="connsiteY9" fmla="*/ 4122596 h 4242217"/>
              <a:gd name="connsiteX10" fmla="*/ 3624059 w 3624059"/>
              <a:gd name="connsiteY10" fmla="*/ 4242217 h 4242217"/>
              <a:gd name="connsiteX11" fmla="*/ 1729472 w 3624059"/>
              <a:gd name="connsiteY11" fmla="*/ 4242217 h 4242217"/>
              <a:gd name="connsiteX12" fmla="*/ 1729472 w 3624059"/>
              <a:gd name="connsiteY12" fmla="*/ 4196860 h 4242217"/>
              <a:gd name="connsiteX13" fmla="*/ 2818317 w 3624059"/>
              <a:gd name="connsiteY13" fmla="*/ 4132014 h 4242217"/>
              <a:gd name="connsiteX14" fmla="*/ 3337299 w 3624059"/>
              <a:gd name="connsiteY14" fmla="*/ 4123285 h 4242217"/>
              <a:gd name="connsiteX15" fmla="*/ 1668416 w 3624059"/>
              <a:gd name="connsiteY15" fmla="*/ 3907548 h 4242217"/>
              <a:gd name="connsiteX16" fmla="*/ 1668416 w 3624059"/>
              <a:gd name="connsiteY16" fmla="*/ 4002323 h 4242217"/>
              <a:gd name="connsiteX17" fmla="*/ 1510686 w 3624059"/>
              <a:gd name="connsiteY17" fmla="*/ 4156955 h 4242217"/>
              <a:gd name="connsiteX18" fmla="*/ 1174874 w 3624059"/>
              <a:gd name="connsiteY18" fmla="*/ 4166931 h 4242217"/>
              <a:gd name="connsiteX19" fmla="*/ 139454 w 3624059"/>
              <a:gd name="connsiteY19" fmla="*/ 4172543 h 4242217"/>
              <a:gd name="connsiteX20" fmla="*/ 0 w 3624059"/>
              <a:gd name="connsiteY20" fmla="*/ 4173802 h 4242217"/>
              <a:gd name="connsiteX21" fmla="*/ 0 w 3624059"/>
              <a:gd name="connsiteY21" fmla="*/ 3943409 h 4242217"/>
              <a:gd name="connsiteX22" fmla="*/ 325804 w 3624059"/>
              <a:gd name="connsiteY22" fmla="*/ 3943712 h 4242217"/>
              <a:gd name="connsiteX23" fmla="*/ 1668416 w 3624059"/>
              <a:gd name="connsiteY23" fmla="*/ 3907548 h 4242217"/>
              <a:gd name="connsiteX24" fmla="*/ 3624059 w 3624059"/>
              <a:gd name="connsiteY24" fmla="*/ 3850991 h 4242217"/>
              <a:gd name="connsiteX25" fmla="*/ 3624059 w 3624059"/>
              <a:gd name="connsiteY25" fmla="*/ 4067621 h 4242217"/>
              <a:gd name="connsiteX26" fmla="*/ 2999580 w 3624059"/>
              <a:gd name="connsiteY26" fmla="*/ 4087121 h 4242217"/>
              <a:gd name="connsiteX27" fmla="*/ 2044932 w 3624059"/>
              <a:gd name="connsiteY27" fmla="*/ 4117050 h 4242217"/>
              <a:gd name="connsiteX28" fmla="*/ 1729472 w 3624059"/>
              <a:gd name="connsiteY28" fmla="*/ 4137002 h 4242217"/>
              <a:gd name="connsiteX29" fmla="*/ 1749825 w 3624059"/>
              <a:gd name="connsiteY29" fmla="*/ 3897572 h 4242217"/>
              <a:gd name="connsiteX30" fmla="*/ 2075460 w 3624059"/>
              <a:gd name="connsiteY30" fmla="*/ 3897572 h 4242217"/>
              <a:gd name="connsiteX31" fmla="*/ 3367828 w 3624059"/>
              <a:gd name="connsiteY31" fmla="*/ 3852679 h 4242217"/>
              <a:gd name="connsiteX32" fmla="*/ 1037496 w 3624059"/>
              <a:gd name="connsiteY32" fmla="*/ 3607013 h 4242217"/>
              <a:gd name="connsiteX33" fmla="*/ 1480157 w 3624059"/>
              <a:gd name="connsiteY33" fmla="*/ 3608260 h 4242217"/>
              <a:gd name="connsiteX34" fmla="*/ 1673504 w 3624059"/>
              <a:gd name="connsiteY34" fmla="*/ 3817762 h 4242217"/>
              <a:gd name="connsiteX35" fmla="*/ 1663328 w 3624059"/>
              <a:gd name="connsiteY35" fmla="*/ 3842702 h 4242217"/>
              <a:gd name="connsiteX36" fmla="*/ 1571743 w 3624059"/>
              <a:gd name="connsiteY36" fmla="*/ 3857667 h 4242217"/>
              <a:gd name="connsiteX37" fmla="*/ 228495 w 3624059"/>
              <a:gd name="connsiteY37" fmla="*/ 3892584 h 4242217"/>
              <a:gd name="connsiteX38" fmla="*/ 0 w 3624059"/>
              <a:gd name="connsiteY38" fmla="*/ 3887800 h 4242217"/>
              <a:gd name="connsiteX39" fmla="*/ 0 w 3624059"/>
              <a:gd name="connsiteY39" fmla="*/ 3645448 h 4242217"/>
              <a:gd name="connsiteX40" fmla="*/ 164894 w 3624059"/>
              <a:gd name="connsiteY40" fmla="*/ 3634448 h 4242217"/>
              <a:gd name="connsiteX41" fmla="*/ 594835 w 3624059"/>
              <a:gd name="connsiteY41" fmla="*/ 3613248 h 4242217"/>
              <a:gd name="connsiteX42" fmla="*/ 1037496 w 3624059"/>
              <a:gd name="connsiteY42" fmla="*/ 3607013 h 4242217"/>
              <a:gd name="connsiteX43" fmla="*/ 3479765 w 3624059"/>
              <a:gd name="connsiteY43" fmla="*/ 3533438 h 4242217"/>
              <a:gd name="connsiteX44" fmla="*/ 3624059 w 3624059"/>
              <a:gd name="connsiteY44" fmla="*/ 3538222 h 4242217"/>
              <a:gd name="connsiteX45" fmla="*/ 3624059 w 3624059"/>
              <a:gd name="connsiteY45" fmla="*/ 3804141 h 4242217"/>
              <a:gd name="connsiteX46" fmla="*/ 1826146 w 3624059"/>
              <a:gd name="connsiteY46" fmla="*/ 3837714 h 4242217"/>
              <a:gd name="connsiteX47" fmla="*/ 1749825 w 3624059"/>
              <a:gd name="connsiteY47" fmla="*/ 3832726 h 4242217"/>
              <a:gd name="connsiteX48" fmla="*/ 1749825 w 3624059"/>
              <a:gd name="connsiteY48" fmla="*/ 3653153 h 4242217"/>
              <a:gd name="connsiteX49" fmla="*/ 3072720 w 3624059"/>
              <a:gd name="connsiteY49" fmla="*/ 3563367 h 4242217"/>
              <a:gd name="connsiteX50" fmla="*/ 3479765 w 3624059"/>
              <a:gd name="connsiteY50" fmla="*/ 3533438 h 4242217"/>
              <a:gd name="connsiteX51" fmla="*/ 1417193 w 3624059"/>
              <a:gd name="connsiteY51" fmla="*/ 3401876 h 4242217"/>
              <a:gd name="connsiteX52" fmla="*/ 1673504 w 3624059"/>
              <a:gd name="connsiteY52" fmla="*/ 3403747 h 4242217"/>
              <a:gd name="connsiteX53" fmla="*/ 1663328 w 3624059"/>
              <a:gd name="connsiteY53" fmla="*/ 3558379 h 4242217"/>
              <a:gd name="connsiteX54" fmla="*/ 1592095 w 3624059"/>
              <a:gd name="connsiteY54" fmla="*/ 3563367 h 4242217"/>
              <a:gd name="connsiteX55" fmla="*/ 442193 w 3624059"/>
              <a:gd name="connsiteY55" fmla="*/ 3580825 h 4242217"/>
              <a:gd name="connsiteX56" fmla="*/ 0 w 3624059"/>
              <a:gd name="connsiteY56" fmla="*/ 3587539 h 4242217"/>
              <a:gd name="connsiteX57" fmla="*/ 0 w 3624059"/>
              <a:gd name="connsiteY57" fmla="*/ 3449325 h 4242217"/>
              <a:gd name="connsiteX58" fmla="*/ 14796 w 3624059"/>
              <a:gd name="connsiteY58" fmla="*/ 3448640 h 4242217"/>
              <a:gd name="connsiteX59" fmla="*/ 1164698 w 3624059"/>
              <a:gd name="connsiteY59" fmla="*/ 3403747 h 4242217"/>
              <a:gd name="connsiteX60" fmla="*/ 1417193 w 3624059"/>
              <a:gd name="connsiteY60" fmla="*/ 3401876 h 4242217"/>
              <a:gd name="connsiteX61" fmla="*/ 3624059 w 3624059"/>
              <a:gd name="connsiteY61" fmla="*/ 3333594 h 4242217"/>
              <a:gd name="connsiteX62" fmla="*/ 3624059 w 3624059"/>
              <a:gd name="connsiteY62" fmla="*/ 3484091 h 4242217"/>
              <a:gd name="connsiteX63" fmla="*/ 3378004 w 3624059"/>
              <a:gd name="connsiteY63" fmla="*/ 3492910 h 4242217"/>
              <a:gd name="connsiteX64" fmla="*/ 2838669 w 3624059"/>
              <a:gd name="connsiteY64" fmla="*/ 3523462 h 4242217"/>
              <a:gd name="connsiteX65" fmla="*/ 1887202 w 3624059"/>
              <a:gd name="connsiteY65" fmla="*/ 3568355 h 4242217"/>
              <a:gd name="connsiteX66" fmla="*/ 1749825 w 3624059"/>
              <a:gd name="connsiteY66" fmla="*/ 3558379 h 4242217"/>
              <a:gd name="connsiteX67" fmla="*/ 1866850 w 3624059"/>
              <a:gd name="connsiteY67" fmla="*/ 3413723 h 4242217"/>
              <a:gd name="connsiteX68" fmla="*/ 2360392 w 3624059"/>
              <a:gd name="connsiteY68" fmla="*/ 3403747 h 4242217"/>
              <a:gd name="connsiteX69" fmla="*/ 3332211 w 3624059"/>
              <a:gd name="connsiteY69" fmla="*/ 3333913 h 4242217"/>
              <a:gd name="connsiteX70" fmla="*/ 1363351 w 3624059"/>
              <a:gd name="connsiteY70" fmla="*/ 3144257 h 4242217"/>
              <a:gd name="connsiteX71" fmla="*/ 1668416 w 3624059"/>
              <a:gd name="connsiteY71" fmla="*/ 3154340 h 4242217"/>
              <a:gd name="connsiteX72" fmla="*/ 1668416 w 3624059"/>
              <a:gd name="connsiteY72" fmla="*/ 3363842 h 4242217"/>
              <a:gd name="connsiteX73" fmla="*/ 513426 w 3624059"/>
              <a:gd name="connsiteY73" fmla="*/ 3363842 h 4242217"/>
              <a:gd name="connsiteX74" fmla="*/ 0 w 3624059"/>
              <a:gd name="connsiteY74" fmla="*/ 3377034 h 4242217"/>
              <a:gd name="connsiteX75" fmla="*/ 0 w 3624059"/>
              <a:gd name="connsiteY75" fmla="*/ 3197607 h 4242217"/>
              <a:gd name="connsiteX76" fmla="*/ 449825 w 3624059"/>
              <a:gd name="connsiteY76" fmla="*/ 3171175 h 4242217"/>
              <a:gd name="connsiteX77" fmla="*/ 1363351 w 3624059"/>
              <a:gd name="connsiteY77" fmla="*/ 3144257 h 4242217"/>
              <a:gd name="connsiteX78" fmla="*/ 3624059 w 3624059"/>
              <a:gd name="connsiteY78" fmla="*/ 3068455 h 4242217"/>
              <a:gd name="connsiteX79" fmla="*/ 3624059 w 3624059"/>
              <a:gd name="connsiteY79" fmla="*/ 3264269 h 4242217"/>
              <a:gd name="connsiteX80" fmla="*/ 3600288 w 3624059"/>
              <a:gd name="connsiteY80" fmla="*/ 3264001 h 4242217"/>
              <a:gd name="connsiteX81" fmla="*/ 2263719 w 3624059"/>
              <a:gd name="connsiteY81" fmla="*/ 3348877 h 4242217"/>
              <a:gd name="connsiteX82" fmla="*/ 1749825 w 3624059"/>
              <a:gd name="connsiteY82" fmla="*/ 3353865 h 4242217"/>
              <a:gd name="connsiteX83" fmla="*/ 1749825 w 3624059"/>
              <a:gd name="connsiteY83" fmla="*/ 3154340 h 4242217"/>
              <a:gd name="connsiteX84" fmla="*/ 3138229 w 3624059"/>
              <a:gd name="connsiteY84" fmla="*/ 3082636 h 4242217"/>
              <a:gd name="connsiteX85" fmla="*/ 1559341 w 3624059"/>
              <a:gd name="connsiteY85" fmla="*/ 2853805 h 4242217"/>
              <a:gd name="connsiteX86" fmla="*/ 1668416 w 3624059"/>
              <a:gd name="connsiteY86" fmla="*/ 3054578 h 4242217"/>
              <a:gd name="connsiteX87" fmla="*/ 1658240 w 3624059"/>
              <a:gd name="connsiteY87" fmla="*/ 3074530 h 4242217"/>
              <a:gd name="connsiteX88" fmla="*/ 1576831 w 3624059"/>
              <a:gd name="connsiteY88" fmla="*/ 3079518 h 4242217"/>
              <a:gd name="connsiteX89" fmla="*/ 523602 w 3624059"/>
              <a:gd name="connsiteY89" fmla="*/ 3104459 h 4242217"/>
              <a:gd name="connsiteX90" fmla="*/ 0 w 3624059"/>
              <a:gd name="connsiteY90" fmla="*/ 3120367 h 4242217"/>
              <a:gd name="connsiteX91" fmla="*/ 0 w 3624059"/>
              <a:gd name="connsiteY91" fmla="*/ 2895265 h 4242217"/>
              <a:gd name="connsiteX92" fmla="*/ 1490334 w 3624059"/>
              <a:gd name="connsiteY92" fmla="*/ 2855052 h 4242217"/>
              <a:gd name="connsiteX93" fmla="*/ 1559341 w 3624059"/>
              <a:gd name="connsiteY93" fmla="*/ 2853805 h 4242217"/>
              <a:gd name="connsiteX94" fmla="*/ 3624059 w 3624059"/>
              <a:gd name="connsiteY94" fmla="*/ 2832565 h 4242217"/>
              <a:gd name="connsiteX95" fmla="*/ 3624059 w 3624059"/>
              <a:gd name="connsiteY95" fmla="*/ 3005092 h 4242217"/>
              <a:gd name="connsiteX96" fmla="*/ 3271155 w 3624059"/>
              <a:gd name="connsiteY96" fmla="*/ 3009684 h 4242217"/>
              <a:gd name="connsiteX97" fmla="*/ 1943171 w 3624059"/>
              <a:gd name="connsiteY97" fmla="*/ 3089494 h 4242217"/>
              <a:gd name="connsiteX98" fmla="*/ 1749825 w 3624059"/>
              <a:gd name="connsiteY98" fmla="*/ 2870017 h 4242217"/>
              <a:gd name="connsiteX99" fmla="*/ 1765089 w 3624059"/>
              <a:gd name="connsiteY99" fmla="*/ 2845076 h 4242217"/>
              <a:gd name="connsiteX100" fmla="*/ 1877026 w 3624059"/>
              <a:gd name="connsiteY100" fmla="*/ 2845076 h 4242217"/>
              <a:gd name="connsiteX101" fmla="*/ 3016752 w 3624059"/>
              <a:gd name="connsiteY101" fmla="*/ 2850064 h 4242217"/>
              <a:gd name="connsiteX102" fmla="*/ 3368623 w 3624059"/>
              <a:gd name="connsiteY102" fmla="*/ 2842270 h 4242217"/>
              <a:gd name="connsiteX103" fmla="*/ 1561566 w 3624059"/>
              <a:gd name="connsiteY103" fmla="*/ 2605646 h 4242217"/>
              <a:gd name="connsiteX104" fmla="*/ 1678592 w 3624059"/>
              <a:gd name="connsiteY104" fmla="*/ 2730349 h 4242217"/>
              <a:gd name="connsiteX105" fmla="*/ 1668416 w 3624059"/>
              <a:gd name="connsiteY105" fmla="*/ 2785218 h 4242217"/>
              <a:gd name="connsiteX106" fmla="*/ 1632799 w 3624059"/>
              <a:gd name="connsiteY106" fmla="*/ 2795195 h 4242217"/>
              <a:gd name="connsiteX107" fmla="*/ 534415 w 3624059"/>
              <a:gd name="connsiteY107" fmla="*/ 2817641 h 4242217"/>
              <a:gd name="connsiteX108" fmla="*/ 0 w 3624059"/>
              <a:gd name="connsiteY108" fmla="*/ 2828601 h 4242217"/>
              <a:gd name="connsiteX109" fmla="*/ 0 w 3624059"/>
              <a:gd name="connsiteY109" fmla="*/ 2635972 h 4242217"/>
              <a:gd name="connsiteX110" fmla="*/ 274287 w 3624059"/>
              <a:gd name="connsiteY110" fmla="*/ 2625598 h 4242217"/>
              <a:gd name="connsiteX111" fmla="*/ 1561566 w 3624059"/>
              <a:gd name="connsiteY111" fmla="*/ 2605646 h 4242217"/>
              <a:gd name="connsiteX112" fmla="*/ 2558826 w 3624059"/>
              <a:gd name="connsiteY112" fmla="*/ 2560752 h 4242217"/>
              <a:gd name="connsiteX113" fmla="*/ 3142045 w 3624059"/>
              <a:gd name="connsiteY113" fmla="*/ 2566364 h 4242217"/>
              <a:gd name="connsiteX114" fmla="*/ 3624059 w 3624059"/>
              <a:gd name="connsiteY114" fmla="*/ 2574044 h 4242217"/>
              <a:gd name="connsiteX115" fmla="*/ 3624059 w 3624059"/>
              <a:gd name="connsiteY115" fmla="*/ 2757687 h 4242217"/>
              <a:gd name="connsiteX116" fmla="*/ 3181478 w 3624059"/>
              <a:gd name="connsiteY116" fmla="*/ 2770254 h 4242217"/>
              <a:gd name="connsiteX117" fmla="*/ 2299335 w 3624059"/>
              <a:gd name="connsiteY117" fmla="*/ 2795195 h 4242217"/>
              <a:gd name="connsiteX118" fmla="*/ 1744737 w 3624059"/>
              <a:gd name="connsiteY118" fmla="*/ 2795195 h 4242217"/>
              <a:gd name="connsiteX119" fmla="*/ 1744737 w 3624059"/>
              <a:gd name="connsiteY119" fmla="*/ 2595669 h 4242217"/>
              <a:gd name="connsiteX120" fmla="*/ 2558826 w 3624059"/>
              <a:gd name="connsiteY120" fmla="*/ 2560752 h 4242217"/>
              <a:gd name="connsiteX121" fmla="*/ 907751 w 3624059"/>
              <a:gd name="connsiteY121" fmla="*/ 2310099 h 4242217"/>
              <a:gd name="connsiteX122" fmla="*/ 1464893 w 3624059"/>
              <a:gd name="connsiteY122" fmla="*/ 2311346 h 4242217"/>
              <a:gd name="connsiteX123" fmla="*/ 1683680 w 3624059"/>
              <a:gd name="connsiteY123" fmla="*/ 2311346 h 4242217"/>
              <a:gd name="connsiteX124" fmla="*/ 1688768 w 3624059"/>
              <a:gd name="connsiteY124" fmla="*/ 2386168 h 4242217"/>
              <a:gd name="connsiteX125" fmla="*/ 1541214 w 3624059"/>
              <a:gd name="connsiteY125" fmla="*/ 2545788 h 4242217"/>
              <a:gd name="connsiteX126" fmla="*/ 482898 w 3624059"/>
              <a:gd name="connsiteY126" fmla="*/ 2560752 h 4242217"/>
              <a:gd name="connsiteX127" fmla="*/ 0 w 3624059"/>
              <a:gd name="connsiteY127" fmla="*/ 2570035 h 4242217"/>
              <a:gd name="connsiteX128" fmla="*/ 0 w 3624059"/>
              <a:gd name="connsiteY128" fmla="*/ 2335542 h 4242217"/>
              <a:gd name="connsiteX129" fmla="*/ 350608 w 3624059"/>
              <a:gd name="connsiteY129" fmla="*/ 2316334 h 4242217"/>
              <a:gd name="connsiteX130" fmla="*/ 907751 w 3624059"/>
              <a:gd name="connsiteY130" fmla="*/ 2310099 h 4242217"/>
              <a:gd name="connsiteX131" fmla="*/ 3624059 w 3624059"/>
              <a:gd name="connsiteY131" fmla="*/ 2235896 h 4242217"/>
              <a:gd name="connsiteX132" fmla="*/ 3624059 w 3624059"/>
              <a:gd name="connsiteY132" fmla="*/ 2507868 h 4242217"/>
              <a:gd name="connsiteX133" fmla="*/ 3271155 w 3624059"/>
              <a:gd name="connsiteY133" fmla="*/ 2520847 h 4242217"/>
              <a:gd name="connsiteX134" fmla="*/ 1958435 w 3624059"/>
              <a:gd name="connsiteY134" fmla="*/ 2525835 h 4242217"/>
              <a:gd name="connsiteX135" fmla="*/ 1739649 w 3624059"/>
              <a:gd name="connsiteY135" fmla="*/ 2525835 h 4242217"/>
              <a:gd name="connsiteX136" fmla="*/ 1754913 w 3624059"/>
              <a:gd name="connsiteY136" fmla="*/ 2316334 h 4242217"/>
              <a:gd name="connsiteX137" fmla="*/ 3091165 w 3624059"/>
              <a:gd name="connsiteY137" fmla="*/ 2258970 h 4242217"/>
              <a:gd name="connsiteX138" fmla="*/ 1320520 w 3624059"/>
              <a:gd name="connsiteY138" fmla="*/ 2035128 h 4242217"/>
              <a:gd name="connsiteX139" fmla="*/ 1688768 w 3624059"/>
              <a:gd name="connsiteY139" fmla="*/ 2036999 h 4242217"/>
              <a:gd name="connsiteX140" fmla="*/ 1693856 w 3624059"/>
              <a:gd name="connsiteY140" fmla="*/ 2101844 h 4242217"/>
              <a:gd name="connsiteX141" fmla="*/ 1546302 w 3624059"/>
              <a:gd name="connsiteY141" fmla="*/ 2256476 h 4242217"/>
              <a:gd name="connsiteX142" fmla="*/ 223407 w 3624059"/>
              <a:gd name="connsiteY142" fmla="*/ 2251488 h 4242217"/>
              <a:gd name="connsiteX143" fmla="*/ 0 w 3624059"/>
              <a:gd name="connsiteY143" fmla="*/ 2261684 h 4242217"/>
              <a:gd name="connsiteX144" fmla="*/ 0 w 3624059"/>
              <a:gd name="connsiteY144" fmla="*/ 2073071 h 4242217"/>
              <a:gd name="connsiteX145" fmla="*/ 432017 w 3624059"/>
              <a:gd name="connsiteY145" fmla="*/ 2055081 h 4242217"/>
              <a:gd name="connsiteX146" fmla="*/ 956087 w 3624059"/>
              <a:gd name="connsiteY146" fmla="*/ 2036999 h 4242217"/>
              <a:gd name="connsiteX147" fmla="*/ 1320520 w 3624059"/>
              <a:gd name="connsiteY147" fmla="*/ 2035128 h 4242217"/>
              <a:gd name="connsiteX148" fmla="*/ 3624059 w 3624059"/>
              <a:gd name="connsiteY148" fmla="*/ 1946721 h 4242217"/>
              <a:gd name="connsiteX149" fmla="*/ 3624059 w 3624059"/>
              <a:gd name="connsiteY149" fmla="*/ 2175879 h 4242217"/>
              <a:gd name="connsiteX150" fmla="*/ 3094345 w 3624059"/>
              <a:gd name="connsiteY150" fmla="*/ 2195372 h 4242217"/>
              <a:gd name="connsiteX151" fmla="*/ 1765089 w 3624059"/>
              <a:gd name="connsiteY151" fmla="*/ 2251488 h 4242217"/>
              <a:gd name="connsiteX152" fmla="*/ 1785441 w 3624059"/>
              <a:gd name="connsiteY152" fmla="*/ 1992105 h 4242217"/>
              <a:gd name="connsiteX153" fmla="*/ 2202662 w 3624059"/>
              <a:gd name="connsiteY153" fmla="*/ 1992105 h 4242217"/>
              <a:gd name="connsiteX154" fmla="*/ 2976683 w 3624059"/>
              <a:gd name="connsiteY154" fmla="*/ 1969035 h 4242217"/>
              <a:gd name="connsiteX155" fmla="*/ 1693856 w 3624059"/>
              <a:gd name="connsiteY155" fmla="*/ 1752675 h 4242217"/>
              <a:gd name="connsiteX156" fmla="*/ 1693856 w 3624059"/>
              <a:gd name="connsiteY156" fmla="*/ 1852438 h 4242217"/>
              <a:gd name="connsiteX157" fmla="*/ 1587007 w 3624059"/>
              <a:gd name="connsiteY157" fmla="*/ 1967165 h 4242217"/>
              <a:gd name="connsiteX158" fmla="*/ 1271547 w 3624059"/>
              <a:gd name="connsiteY158" fmla="*/ 1972153 h 4242217"/>
              <a:gd name="connsiteX159" fmla="*/ 400853 w 3624059"/>
              <a:gd name="connsiteY159" fmla="*/ 1999588 h 4242217"/>
              <a:gd name="connsiteX160" fmla="*/ 0 w 3624059"/>
              <a:gd name="connsiteY160" fmla="*/ 2012163 h 4242217"/>
              <a:gd name="connsiteX161" fmla="*/ 0 w 3624059"/>
              <a:gd name="connsiteY161" fmla="*/ 1806966 h 4242217"/>
              <a:gd name="connsiteX162" fmla="*/ 603103 w 3624059"/>
              <a:gd name="connsiteY162" fmla="*/ 1787592 h 4242217"/>
              <a:gd name="connsiteX163" fmla="*/ 1693856 w 3624059"/>
              <a:gd name="connsiteY163" fmla="*/ 1752675 h 4242217"/>
              <a:gd name="connsiteX164" fmla="*/ 3357652 w 3624059"/>
              <a:gd name="connsiteY164" fmla="*/ 1657901 h 4242217"/>
              <a:gd name="connsiteX165" fmla="*/ 3624059 w 3624059"/>
              <a:gd name="connsiteY165" fmla="*/ 1659458 h 4242217"/>
              <a:gd name="connsiteX166" fmla="*/ 3624059 w 3624059"/>
              <a:gd name="connsiteY166" fmla="*/ 1869612 h 4242217"/>
              <a:gd name="connsiteX167" fmla="*/ 3027564 w 3624059"/>
              <a:gd name="connsiteY167" fmla="*/ 1892343 h 4242217"/>
              <a:gd name="connsiteX168" fmla="*/ 1785441 w 3624059"/>
              <a:gd name="connsiteY168" fmla="*/ 1947212 h 4242217"/>
              <a:gd name="connsiteX169" fmla="*/ 1775265 w 3624059"/>
              <a:gd name="connsiteY169" fmla="*/ 1857426 h 4242217"/>
              <a:gd name="connsiteX170" fmla="*/ 1866850 w 3624059"/>
              <a:gd name="connsiteY170" fmla="*/ 1747687 h 4242217"/>
              <a:gd name="connsiteX171" fmla="*/ 2039844 w 3624059"/>
              <a:gd name="connsiteY171" fmla="*/ 1737711 h 4242217"/>
              <a:gd name="connsiteX172" fmla="*/ 3357652 w 3624059"/>
              <a:gd name="connsiteY172" fmla="*/ 1657901 h 4242217"/>
              <a:gd name="connsiteX173" fmla="*/ 0 w 3624059"/>
              <a:gd name="connsiteY173" fmla="*/ 1548162 h 4242217"/>
              <a:gd name="connsiteX174" fmla="*/ 617095 w 3624059"/>
              <a:gd name="connsiteY174" fmla="*/ 1548162 h 4242217"/>
              <a:gd name="connsiteX175" fmla="*/ 1704032 w 3624059"/>
              <a:gd name="connsiteY175" fmla="*/ 1548162 h 4242217"/>
              <a:gd name="connsiteX176" fmla="*/ 1704032 w 3624059"/>
              <a:gd name="connsiteY176" fmla="*/ 1687829 h 4242217"/>
              <a:gd name="connsiteX177" fmla="*/ 1312251 w 3624059"/>
              <a:gd name="connsiteY177" fmla="*/ 1707782 h 4242217"/>
              <a:gd name="connsiteX178" fmla="*/ 442829 w 3624059"/>
              <a:gd name="connsiteY178" fmla="*/ 1728358 h 4242217"/>
              <a:gd name="connsiteX179" fmla="*/ 0 w 3624059"/>
              <a:gd name="connsiteY179" fmla="*/ 1740798 h 4242217"/>
              <a:gd name="connsiteX180" fmla="*/ 3624059 w 3624059"/>
              <a:gd name="connsiteY180" fmla="*/ 1454677 h 4242217"/>
              <a:gd name="connsiteX181" fmla="*/ 3624059 w 3624059"/>
              <a:gd name="connsiteY181" fmla="*/ 1598608 h 4242217"/>
              <a:gd name="connsiteX182" fmla="*/ 3026292 w 3624059"/>
              <a:gd name="connsiteY182" fmla="*/ 1620489 h 4242217"/>
              <a:gd name="connsiteX183" fmla="*/ 1795617 w 3624059"/>
              <a:gd name="connsiteY183" fmla="*/ 1687829 h 4242217"/>
              <a:gd name="connsiteX184" fmla="*/ 1795617 w 3624059"/>
              <a:gd name="connsiteY184" fmla="*/ 1538185 h 4242217"/>
              <a:gd name="connsiteX185" fmla="*/ 2998308 w 3624059"/>
              <a:gd name="connsiteY185" fmla="*/ 1483316 h 4242217"/>
              <a:gd name="connsiteX186" fmla="*/ 1724384 w 3624059"/>
              <a:gd name="connsiteY186" fmla="*/ 1283791 h 4242217"/>
              <a:gd name="connsiteX187" fmla="*/ 1566654 w 3624059"/>
              <a:gd name="connsiteY187" fmla="*/ 1478328 h 4242217"/>
              <a:gd name="connsiteX188" fmla="*/ 1464893 w 3624059"/>
              <a:gd name="connsiteY188" fmla="*/ 1473340 h 4242217"/>
              <a:gd name="connsiteX189" fmla="*/ 203055 w 3624059"/>
              <a:gd name="connsiteY189" fmla="*/ 1478328 h 4242217"/>
              <a:gd name="connsiteX190" fmla="*/ 0 w 3624059"/>
              <a:gd name="connsiteY190" fmla="*/ 1481723 h 4242217"/>
              <a:gd name="connsiteX191" fmla="*/ 0 w 3624059"/>
              <a:gd name="connsiteY191" fmla="*/ 1294640 h 4242217"/>
              <a:gd name="connsiteX192" fmla="*/ 82293 w 3624059"/>
              <a:gd name="connsiteY192" fmla="*/ 1299223 h 4242217"/>
              <a:gd name="connsiteX193" fmla="*/ 1724384 w 3624059"/>
              <a:gd name="connsiteY193" fmla="*/ 1283791 h 4242217"/>
              <a:gd name="connsiteX194" fmla="*/ 3624059 w 3624059"/>
              <a:gd name="connsiteY194" fmla="*/ 1217980 h 4242217"/>
              <a:gd name="connsiteX195" fmla="*/ 3624059 w 3624059"/>
              <a:gd name="connsiteY195" fmla="*/ 1378588 h 4242217"/>
              <a:gd name="connsiteX196" fmla="*/ 3611180 w 3624059"/>
              <a:gd name="connsiteY196" fmla="*/ 1379423 h 4242217"/>
              <a:gd name="connsiteX197" fmla="*/ 3413620 w 3624059"/>
              <a:gd name="connsiteY197" fmla="*/ 1393530 h 4242217"/>
              <a:gd name="connsiteX198" fmla="*/ 2604619 w 3624059"/>
              <a:gd name="connsiteY198" fmla="*/ 1438423 h 4242217"/>
              <a:gd name="connsiteX199" fmla="*/ 1800705 w 3624059"/>
              <a:gd name="connsiteY199" fmla="*/ 1443411 h 4242217"/>
              <a:gd name="connsiteX200" fmla="*/ 1856674 w 3624059"/>
              <a:gd name="connsiteY200" fmla="*/ 1293767 h 4242217"/>
              <a:gd name="connsiteX201" fmla="*/ 2935343 w 3624059"/>
              <a:gd name="connsiteY201" fmla="*/ 1228921 h 4242217"/>
              <a:gd name="connsiteX202" fmla="*/ 3472133 w 3624059"/>
              <a:gd name="connsiteY202" fmla="*/ 1219569 h 4242217"/>
              <a:gd name="connsiteX203" fmla="*/ 1576831 w 3624059"/>
              <a:gd name="connsiteY203" fmla="*/ 1014431 h 4242217"/>
              <a:gd name="connsiteX204" fmla="*/ 1729472 w 3624059"/>
              <a:gd name="connsiteY204" fmla="*/ 1198992 h 4242217"/>
              <a:gd name="connsiteX205" fmla="*/ 1714208 w 3624059"/>
              <a:gd name="connsiteY205" fmla="*/ 1223933 h 4242217"/>
              <a:gd name="connsiteX206" fmla="*/ 82134 w 3624059"/>
              <a:gd name="connsiteY206" fmla="*/ 1231649 h 4242217"/>
              <a:gd name="connsiteX207" fmla="*/ 0 w 3624059"/>
              <a:gd name="connsiteY207" fmla="*/ 1228986 h 4242217"/>
              <a:gd name="connsiteX208" fmla="*/ 0 w 3624059"/>
              <a:gd name="connsiteY208" fmla="*/ 1032219 h 4242217"/>
              <a:gd name="connsiteX209" fmla="*/ 707408 w 3624059"/>
              <a:gd name="connsiteY209" fmla="*/ 1022537 h 4242217"/>
              <a:gd name="connsiteX210" fmla="*/ 1576831 w 3624059"/>
              <a:gd name="connsiteY210" fmla="*/ 1014431 h 4242217"/>
              <a:gd name="connsiteX211" fmla="*/ 3624059 w 3624059"/>
              <a:gd name="connsiteY211" fmla="*/ 958219 h 4242217"/>
              <a:gd name="connsiteX212" fmla="*/ 3624059 w 3624059"/>
              <a:gd name="connsiteY212" fmla="*/ 1166175 h 4242217"/>
              <a:gd name="connsiteX213" fmla="*/ 3019932 w 3624059"/>
              <a:gd name="connsiteY213" fmla="*/ 1185899 h 4242217"/>
              <a:gd name="connsiteX214" fmla="*/ 2355304 w 3624059"/>
              <a:gd name="connsiteY214" fmla="*/ 1203981 h 4242217"/>
              <a:gd name="connsiteX215" fmla="*/ 1831234 w 3624059"/>
              <a:gd name="connsiteY215" fmla="*/ 1203981 h 4242217"/>
              <a:gd name="connsiteX216" fmla="*/ 2004228 w 3624059"/>
              <a:gd name="connsiteY216" fmla="*/ 999467 h 4242217"/>
              <a:gd name="connsiteX217" fmla="*/ 2594443 w 3624059"/>
              <a:gd name="connsiteY217" fmla="*/ 979514 h 4242217"/>
              <a:gd name="connsiteX218" fmla="*/ 1449629 w 3624059"/>
              <a:gd name="connsiteY218" fmla="*/ 740084 h 4242217"/>
              <a:gd name="connsiteX219" fmla="*/ 1744737 w 3624059"/>
              <a:gd name="connsiteY219" fmla="*/ 740084 h 4242217"/>
              <a:gd name="connsiteX220" fmla="*/ 1744737 w 3624059"/>
              <a:gd name="connsiteY220" fmla="*/ 944598 h 4242217"/>
              <a:gd name="connsiteX221" fmla="*/ 1663328 w 3624059"/>
              <a:gd name="connsiteY221" fmla="*/ 949586 h 4242217"/>
              <a:gd name="connsiteX222" fmla="*/ 86029 w 3624059"/>
              <a:gd name="connsiteY222" fmla="*/ 949586 h 4242217"/>
              <a:gd name="connsiteX223" fmla="*/ 0 w 3624059"/>
              <a:gd name="connsiteY223" fmla="*/ 952474 h 4242217"/>
              <a:gd name="connsiteX224" fmla="*/ 0 w 3624059"/>
              <a:gd name="connsiteY224" fmla="*/ 777748 h 4242217"/>
              <a:gd name="connsiteX225" fmla="*/ 93661 w 3624059"/>
              <a:gd name="connsiteY225" fmla="*/ 776872 h 4242217"/>
              <a:gd name="connsiteX226" fmla="*/ 426929 w 3624059"/>
              <a:gd name="connsiteY226" fmla="*/ 770013 h 4242217"/>
              <a:gd name="connsiteX227" fmla="*/ 1449629 w 3624059"/>
              <a:gd name="connsiteY227" fmla="*/ 740084 h 4242217"/>
              <a:gd name="connsiteX228" fmla="*/ 3624059 w 3624059"/>
              <a:gd name="connsiteY228" fmla="*/ 670670 h 4242217"/>
              <a:gd name="connsiteX229" fmla="*/ 3624059 w 3624059"/>
              <a:gd name="connsiteY229" fmla="*/ 895315 h 4242217"/>
              <a:gd name="connsiteX230" fmla="*/ 3522378 w 3624059"/>
              <a:gd name="connsiteY230" fmla="*/ 899081 h 4242217"/>
              <a:gd name="connsiteX231" fmla="*/ 3266067 w 3624059"/>
              <a:gd name="connsiteY231" fmla="*/ 904693 h 4242217"/>
              <a:gd name="connsiteX232" fmla="*/ 1938083 w 3624059"/>
              <a:gd name="connsiteY232" fmla="*/ 949586 h 4242217"/>
              <a:gd name="connsiteX233" fmla="*/ 1815969 w 3624059"/>
              <a:gd name="connsiteY233" fmla="*/ 949586 h 4242217"/>
              <a:gd name="connsiteX234" fmla="*/ 1841410 w 3624059"/>
              <a:gd name="connsiteY234" fmla="*/ 735096 h 4242217"/>
              <a:gd name="connsiteX235" fmla="*/ 1963523 w 3624059"/>
              <a:gd name="connsiteY235" fmla="*/ 735096 h 4242217"/>
              <a:gd name="connsiteX236" fmla="*/ 2482505 w 3624059"/>
              <a:gd name="connsiteY236" fmla="*/ 725120 h 4242217"/>
              <a:gd name="connsiteX237" fmla="*/ 3255890 w 3624059"/>
              <a:gd name="connsiteY237" fmla="*/ 675238 h 4242217"/>
              <a:gd name="connsiteX238" fmla="*/ 3533190 w 3624059"/>
              <a:gd name="connsiteY238" fmla="*/ 670874 h 4242217"/>
              <a:gd name="connsiteX239" fmla="*/ 1681136 w 3624059"/>
              <a:gd name="connsiteY239" fmla="*/ 415232 h 4242217"/>
              <a:gd name="connsiteX240" fmla="*/ 1749825 w 3624059"/>
              <a:gd name="connsiteY240" fmla="*/ 645310 h 4242217"/>
              <a:gd name="connsiteX241" fmla="*/ 1744737 w 3624059"/>
              <a:gd name="connsiteY241" fmla="*/ 655286 h 4242217"/>
              <a:gd name="connsiteX242" fmla="*/ 839062 w 3624059"/>
              <a:gd name="connsiteY242" fmla="*/ 700179 h 4242217"/>
              <a:gd name="connsiteX243" fmla="*/ 299728 w 3624059"/>
              <a:gd name="connsiteY243" fmla="*/ 697062 h 4242217"/>
              <a:gd name="connsiteX244" fmla="*/ 0 w 3624059"/>
              <a:gd name="connsiteY244" fmla="*/ 693250 h 4242217"/>
              <a:gd name="connsiteX245" fmla="*/ 0 w 3624059"/>
              <a:gd name="connsiteY245" fmla="*/ 457750 h 4242217"/>
              <a:gd name="connsiteX246" fmla="*/ 419297 w 3624059"/>
              <a:gd name="connsiteY246" fmla="*/ 443290 h 4242217"/>
              <a:gd name="connsiteX247" fmla="*/ 925559 w 3624059"/>
              <a:gd name="connsiteY247" fmla="*/ 425832 h 4242217"/>
              <a:gd name="connsiteX248" fmla="*/ 1546302 w 3624059"/>
              <a:gd name="connsiteY248" fmla="*/ 420844 h 4242217"/>
              <a:gd name="connsiteX249" fmla="*/ 1681136 w 3624059"/>
              <a:gd name="connsiteY249" fmla="*/ 415232 h 4242217"/>
              <a:gd name="connsiteX250" fmla="*/ 1846498 w 3624059"/>
              <a:gd name="connsiteY250" fmla="*/ 405879 h 4242217"/>
              <a:gd name="connsiteX251" fmla="*/ 2825313 w 3624059"/>
              <a:gd name="connsiteY251" fmla="*/ 405879 h 4242217"/>
              <a:gd name="connsiteX252" fmla="*/ 3624059 w 3624059"/>
              <a:gd name="connsiteY252" fmla="*/ 405879 h 4242217"/>
              <a:gd name="connsiteX253" fmla="*/ 3624059 w 3624059"/>
              <a:gd name="connsiteY253" fmla="*/ 603991 h 4242217"/>
              <a:gd name="connsiteX254" fmla="*/ 3528102 w 3624059"/>
              <a:gd name="connsiteY254" fmla="*/ 608522 h 4242217"/>
              <a:gd name="connsiteX255" fmla="*/ 3250802 w 3624059"/>
              <a:gd name="connsiteY255" fmla="*/ 625357 h 4242217"/>
              <a:gd name="connsiteX256" fmla="*/ 2426537 w 3624059"/>
              <a:gd name="connsiteY256" fmla="*/ 665262 h 4242217"/>
              <a:gd name="connsiteX257" fmla="*/ 1846498 w 3624059"/>
              <a:gd name="connsiteY257" fmla="*/ 665262 h 4242217"/>
              <a:gd name="connsiteX258" fmla="*/ 1846498 w 3624059"/>
              <a:gd name="connsiteY258" fmla="*/ 405879 h 4242217"/>
              <a:gd name="connsiteX259" fmla="*/ 1518318 w 3624059"/>
              <a:gd name="connsiteY259" fmla="*/ 174555 h 4242217"/>
              <a:gd name="connsiteX260" fmla="*/ 1709120 w 3624059"/>
              <a:gd name="connsiteY260" fmla="*/ 176425 h 4242217"/>
              <a:gd name="connsiteX261" fmla="*/ 1770177 w 3624059"/>
              <a:gd name="connsiteY261" fmla="*/ 256236 h 4242217"/>
              <a:gd name="connsiteX262" fmla="*/ 1704032 w 3624059"/>
              <a:gd name="connsiteY262" fmla="*/ 326069 h 4242217"/>
              <a:gd name="connsiteX263" fmla="*/ 1337692 w 3624059"/>
              <a:gd name="connsiteY263" fmla="*/ 351010 h 4242217"/>
              <a:gd name="connsiteX264" fmla="*/ 192878 w 3624059"/>
              <a:gd name="connsiteY264" fmla="*/ 370963 h 4242217"/>
              <a:gd name="connsiteX265" fmla="*/ 33241 w 3624059"/>
              <a:gd name="connsiteY265" fmla="*/ 377198 h 4242217"/>
              <a:gd name="connsiteX266" fmla="*/ 0 w 3624059"/>
              <a:gd name="connsiteY266" fmla="*/ 380124 h 4242217"/>
              <a:gd name="connsiteX267" fmla="*/ 0 w 3624059"/>
              <a:gd name="connsiteY267" fmla="*/ 243084 h 4242217"/>
              <a:gd name="connsiteX268" fmla="*/ 50413 w 3624059"/>
              <a:gd name="connsiteY268" fmla="*/ 236283 h 4242217"/>
              <a:gd name="connsiteX269" fmla="*/ 1327516 w 3624059"/>
              <a:gd name="connsiteY269" fmla="*/ 176425 h 4242217"/>
              <a:gd name="connsiteX270" fmla="*/ 1518318 w 3624059"/>
              <a:gd name="connsiteY270" fmla="*/ 174555 h 4242217"/>
              <a:gd name="connsiteX271" fmla="*/ 3624059 w 3624059"/>
              <a:gd name="connsiteY271" fmla="*/ 141797 h 4242217"/>
              <a:gd name="connsiteX272" fmla="*/ 3624059 w 3624059"/>
              <a:gd name="connsiteY272" fmla="*/ 326407 h 4242217"/>
              <a:gd name="connsiteX273" fmla="*/ 2818317 w 3624059"/>
              <a:gd name="connsiteY273" fmla="*/ 337916 h 4242217"/>
              <a:gd name="connsiteX274" fmla="*/ 1988963 w 3624059"/>
              <a:gd name="connsiteY274" fmla="*/ 346022 h 4242217"/>
              <a:gd name="connsiteX275" fmla="*/ 1851586 w 3624059"/>
              <a:gd name="connsiteY275" fmla="*/ 326069 h 4242217"/>
              <a:gd name="connsiteX276" fmla="*/ 2004228 w 3624059"/>
              <a:gd name="connsiteY276" fmla="*/ 176425 h 4242217"/>
              <a:gd name="connsiteX277" fmla="*/ 2126341 w 3624059"/>
              <a:gd name="connsiteY277" fmla="*/ 166449 h 4242217"/>
              <a:gd name="connsiteX278" fmla="*/ 3586614 w 3624059"/>
              <a:gd name="connsiteY278" fmla="*/ 151484 h 4242217"/>
              <a:gd name="connsiteX279" fmla="*/ 1876182 w 3624059"/>
              <a:gd name="connsiteY279" fmla="*/ 0 h 4242217"/>
              <a:gd name="connsiteX280" fmla="*/ 3624059 w 3624059"/>
              <a:gd name="connsiteY280" fmla="*/ 0 h 4242217"/>
              <a:gd name="connsiteX281" fmla="*/ 3624059 w 3624059"/>
              <a:gd name="connsiteY281" fmla="*/ 87887 h 4242217"/>
              <a:gd name="connsiteX282" fmla="*/ 3591702 w 3624059"/>
              <a:gd name="connsiteY282" fmla="*/ 76663 h 4242217"/>
              <a:gd name="connsiteX283" fmla="*/ 2390920 w 3624059"/>
              <a:gd name="connsiteY283" fmla="*/ 106591 h 4242217"/>
              <a:gd name="connsiteX284" fmla="*/ 1866850 w 3624059"/>
              <a:gd name="connsiteY284" fmla="*/ 106591 h 4242217"/>
              <a:gd name="connsiteX285" fmla="*/ 1874482 w 3624059"/>
              <a:gd name="connsiteY285" fmla="*/ 18052 h 4242217"/>
              <a:gd name="connsiteX286" fmla="*/ 0 w 3624059"/>
              <a:gd name="connsiteY286" fmla="*/ 0 h 4242217"/>
              <a:gd name="connsiteX287" fmla="*/ 1773185 w 3624059"/>
              <a:gd name="connsiteY287" fmla="*/ 0 h 4242217"/>
              <a:gd name="connsiteX288" fmla="*/ 1775265 w 3624059"/>
              <a:gd name="connsiteY288" fmla="*/ 11817 h 4242217"/>
              <a:gd name="connsiteX289" fmla="*/ 1668416 w 3624059"/>
              <a:gd name="connsiteY289" fmla="*/ 96615 h 4242217"/>
              <a:gd name="connsiteX290" fmla="*/ 1190138 w 3624059"/>
              <a:gd name="connsiteY290" fmla="*/ 111580 h 4242217"/>
              <a:gd name="connsiteX291" fmla="*/ 208143 w 3624059"/>
              <a:gd name="connsiteY291" fmla="*/ 156473 h 4242217"/>
              <a:gd name="connsiteX292" fmla="*/ 55501 w 3624059"/>
              <a:gd name="connsiteY292" fmla="*/ 162085 h 4242217"/>
              <a:gd name="connsiteX293" fmla="*/ 0 w 3624059"/>
              <a:gd name="connsiteY293" fmla="*/ 165485 h 424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Lst>
            <a:rect l="l" t="t" r="r" b="b"/>
            <a:pathLst>
              <a:path w="3624059" h="4242217">
                <a:moveTo>
                  <a:pt x="1019688" y="4206836"/>
                </a:moveTo>
                <a:cubicBezTo>
                  <a:pt x="1195226" y="4208083"/>
                  <a:pt x="1370764" y="4209330"/>
                  <a:pt x="1546302" y="4206836"/>
                </a:cubicBezTo>
                <a:cubicBezTo>
                  <a:pt x="1589551" y="4206836"/>
                  <a:pt x="1617535" y="4213071"/>
                  <a:pt x="1633435" y="4229283"/>
                </a:cubicBezTo>
                <a:lnTo>
                  <a:pt x="1639522" y="4242217"/>
                </a:lnTo>
                <a:lnTo>
                  <a:pt x="0" y="4242217"/>
                </a:lnTo>
                <a:lnTo>
                  <a:pt x="0" y="4228475"/>
                </a:lnTo>
                <a:lnTo>
                  <a:pt x="118466" y="4222424"/>
                </a:lnTo>
                <a:cubicBezTo>
                  <a:pt x="243759" y="4215565"/>
                  <a:pt x="368417" y="4209330"/>
                  <a:pt x="493074" y="4206836"/>
                </a:cubicBezTo>
                <a:cubicBezTo>
                  <a:pt x="668612" y="4204342"/>
                  <a:pt x="844150" y="4205589"/>
                  <a:pt x="1019688" y="4206836"/>
                </a:cubicBezTo>
                <a:close/>
                <a:moveTo>
                  <a:pt x="3624059" y="4122596"/>
                </a:moveTo>
                <a:lnTo>
                  <a:pt x="3624059" y="4242217"/>
                </a:lnTo>
                <a:lnTo>
                  <a:pt x="1729472" y="4242217"/>
                </a:lnTo>
                <a:lnTo>
                  <a:pt x="1729472" y="4196860"/>
                </a:lnTo>
                <a:cubicBezTo>
                  <a:pt x="2095813" y="4171919"/>
                  <a:pt x="2457065" y="4146978"/>
                  <a:pt x="2818317" y="4132014"/>
                </a:cubicBezTo>
                <a:cubicBezTo>
                  <a:pt x="2991311" y="4127026"/>
                  <a:pt x="3164305" y="4124532"/>
                  <a:pt x="3337299" y="4123285"/>
                </a:cubicBezTo>
                <a:close/>
                <a:moveTo>
                  <a:pt x="1668416" y="3907548"/>
                </a:moveTo>
                <a:cubicBezTo>
                  <a:pt x="1668416" y="3942465"/>
                  <a:pt x="1668416" y="3972394"/>
                  <a:pt x="1668416" y="4002323"/>
                </a:cubicBezTo>
                <a:cubicBezTo>
                  <a:pt x="1673504" y="4107073"/>
                  <a:pt x="1617535" y="4156955"/>
                  <a:pt x="1510686" y="4156955"/>
                </a:cubicBezTo>
                <a:cubicBezTo>
                  <a:pt x="1398749" y="4156955"/>
                  <a:pt x="1286811" y="4166931"/>
                  <a:pt x="1174874" y="4166931"/>
                </a:cubicBezTo>
                <a:cubicBezTo>
                  <a:pt x="828886" y="4169425"/>
                  <a:pt x="484170" y="4170672"/>
                  <a:pt x="139454" y="4172543"/>
                </a:cubicBezTo>
                <a:lnTo>
                  <a:pt x="0" y="4173802"/>
                </a:lnTo>
                <a:lnTo>
                  <a:pt x="0" y="3943409"/>
                </a:lnTo>
                <a:lnTo>
                  <a:pt x="325804" y="3943712"/>
                </a:lnTo>
                <a:cubicBezTo>
                  <a:pt x="772917" y="3938724"/>
                  <a:pt x="1220667" y="3927501"/>
                  <a:pt x="1668416" y="3907548"/>
                </a:cubicBezTo>
                <a:close/>
                <a:moveTo>
                  <a:pt x="3624059" y="3850991"/>
                </a:moveTo>
                <a:lnTo>
                  <a:pt x="3624059" y="4067621"/>
                </a:lnTo>
                <a:lnTo>
                  <a:pt x="2999580" y="4087121"/>
                </a:lnTo>
                <a:cubicBezTo>
                  <a:pt x="2680940" y="4097097"/>
                  <a:pt x="2362936" y="4107074"/>
                  <a:pt x="2044932" y="4117050"/>
                </a:cubicBezTo>
                <a:cubicBezTo>
                  <a:pt x="1943171" y="4122038"/>
                  <a:pt x="1836322" y="4132014"/>
                  <a:pt x="1729472" y="4137002"/>
                </a:cubicBezTo>
                <a:cubicBezTo>
                  <a:pt x="1734560" y="4052204"/>
                  <a:pt x="1739649" y="3982370"/>
                  <a:pt x="1749825" y="3897572"/>
                </a:cubicBezTo>
                <a:cubicBezTo>
                  <a:pt x="1856674" y="3897572"/>
                  <a:pt x="1968611" y="3897572"/>
                  <a:pt x="2075460" y="3897572"/>
                </a:cubicBezTo>
                <a:cubicBezTo>
                  <a:pt x="2502857" y="3882607"/>
                  <a:pt x="2935343" y="3857667"/>
                  <a:pt x="3367828" y="3852679"/>
                </a:cubicBezTo>
                <a:close/>
                <a:moveTo>
                  <a:pt x="1037496" y="3607013"/>
                </a:moveTo>
                <a:cubicBezTo>
                  <a:pt x="1185050" y="3607013"/>
                  <a:pt x="1332604" y="3608260"/>
                  <a:pt x="1480157" y="3608260"/>
                </a:cubicBezTo>
                <a:cubicBezTo>
                  <a:pt x="1683680" y="3608260"/>
                  <a:pt x="1688768" y="3618236"/>
                  <a:pt x="1673504" y="3817762"/>
                </a:cubicBezTo>
                <a:cubicBezTo>
                  <a:pt x="1673504" y="3822750"/>
                  <a:pt x="1668416" y="3832726"/>
                  <a:pt x="1663328" y="3842702"/>
                </a:cubicBezTo>
                <a:cubicBezTo>
                  <a:pt x="1632799" y="3847691"/>
                  <a:pt x="1602271" y="3857667"/>
                  <a:pt x="1571743" y="3857667"/>
                </a:cubicBezTo>
                <a:cubicBezTo>
                  <a:pt x="1123993" y="3872631"/>
                  <a:pt x="676244" y="3892584"/>
                  <a:pt x="228495" y="3892584"/>
                </a:cubicBezTo>
                <a:lnTo>
                  <a:pt x="0" y="3887800"/>
                </a:lnTo>
                <a:lnTo>
                  <a:pt x="0" y="3645448"/>
                </a:lnTo>
                <a:lnTo>
                  <a:pt x="164894" y="3634448"/>
                </a:lnTo>
                <a:cubicBezTo>
                  <a:pt x="308632" y="3625719"/>
                  <a:pt x="452369" y="3618237"/>
                  <a:pt x="594835" y="3613248"/>
                </a:cubicBezTo>
                <a:cubicBezTo>
                  <a:pt x="742389" y="3608260"/>
                  <a:pt x="889943" y="3607013"/>
                  <a:pt x="1037496" y="3607013"/>
                </a:cubicBezTo>
                <a:close/>
                <a:moveTo>
                  <a:pt x="3479765" y="3533438"/>
                </a:moveTo>
                <a:lnTo>
                  <a:pt x="3624059" y="3538222"/>
                </a:lnTo>
                <a:lnTo>
                  <a:pt x="3624059" y="3804141"/>
                </a:lnTo>
                <a:lnTo>
                  <a:pt x="1826146" y="3837714"/>
                </a:lnTo>
                <a:cubicBezTo>
                  <a:pt x="1800705" y="3837714"/>
                  <a:pt x="1775265" y="3837714"/>
                  <a:pt x="1749825" y="3832726"/>
                </a:cubicBezTo>
                <a:cubicBezTo>
                  <a:pt x="1749825" y="3762892"/>
                  <a:pt x="1749825" y="3698047"/>
                  <a:pt x="1749825" y="3653153"/>
                </a:cubicBezTo>
                <a:cubicBezTo>
                  <a:pt x="2197574" y="3623225"/>
                  <a:pt x="2635147" y="3593296"/>
                  <a:pt x="3072720" y="3563367"/>
                </a:cubicBezTo>
                <a:cubicBezTo>
                  <a:pt x="3205010" y="3553391"/>
                  <a:pt x="3342387" y="3533438"/>
                  <a:pt x="3479765" y="3533438"/>
                </a:cubicBezTo>
                <a:close/>
                <a:moveTo>
                  <a:pt x="1417193" y="3401876"/>
                </a:moveTo>
                <a:cubicBezTo>
                  <a:pt x="1501782" y="3402500"/>
                  <a:pt x="1587007" y="3403747"/>
                  <a:pt x="1673504" y="3403747"/>
                </a:cubicBezTo>
                <a:cubicBezTo>
                  <a:pt x="1668416" y="3468592"/>
                  <a:pt x="1663328" y="3513486"/>
                  <a:pt x="1663328" y="3558379"/>
                </a:cubicBezTo>
                <a:cubicBezTo>
                  <a:pt x="1632799" y="3558379"/>
                  <a:pt x="1612447" y="3563367"/>
                  <a:pt x="1592095" y="3563367"/>
                </a:cubicBezTo>
                <a:cubicBezTo>
                  <a:pt x="1207947" y="3568355"/>
                  <a:pt x="825070" y="3574590"/>
                  <a:pt x="442193" y="3580825"/>
                </a:cubicBezTo>
                <a:lnTo>
                  <a:pt x="0" y="3587539"/>
                </a:lnTo>
                <a:lnTo>
                  <a:pt x="0" y="3449325"/>
                </a:lnTo>
                <a:lnTo>
                  <a:pt x="14796" y="3448640"/>
                </a:lnTo>
                <a:cubicBezTo>
                  <a:pt x="401489" y="3433676"/>
                  <a:pt x="783093" y="3413723"/>
                  <a:pt x="1164698" y="3403747"/>
                </a:cubicBezTo>
                <a:cubicBezTo>
                  <a:pt x="1248651" y="3401253"/>
                  <a:pt x="1332604" y="3401253"/>
                  <a:pt x="1417193" y="3401876"/>
                </a:cubicBezTo>
                <a:close/>
                <a:moveTo>
                  <a:pt x="3624059" y="3333594"/>
                </a:moveTo>
                <a:lnTo>
                  <a:pt x="3624059" y="3484091"/>
                </a:lnTo>
                <a:lnTo>
                  <a:pt x="3378004" y="3492910"/>
                </a:lnTo>
                <a:cubicBezTo>
                  <a:pt x="3198650" y="3502262"/>
                  <a:pt x="3019296" y="3513486"/>
                  <a:pt x="2838669" y="3523462"/>
                </a:cubicBezTo>
                <a:cubicBezTo>
                  <a:pt x="2523210" y="3538426"/>
                  <a:pt x="2202662" y="3553391"/>
                  <a:pt x="1887202" y="3568355"/>
                </a:cubicBezTo>
                <a:cubicBezTo>
                  <a:pt x="1841410" y="3568355"/>
                  <a:pt x="1795617" y="3563367"/>
                  <a:pt x="1749825" y="3558379"/>
                </a:cubicBezTo>
                <a:cubicBezTo>
                  <a:pt x="1729472" y="3418711"/>
                  <a:pt x="1734560" y="3413723"/>
                  <a:pt x="1866850" y="3413723"/>
                </a:cubicBezTo>
                <a:cubicBezTo>
                  <a:pt x="2029668" y="3408735"/>
                  <a:pt x="2197574" y="3413723"/>
                  <a:pt x="2360392" y="3403747"/>
                </a:cubicBezTo>
                <a:cubicBezTo>
                  <a:pt x="2686028" y="3383794"/>
                  <a:pt x="3011663" y="3338901"/>
                  <a:pt x="3332211" y="3333913"/>
                </a:cubicBezTo>
                <a:close/>
                <a:moveTo>
                  <a:pt x="1363351" y="3144257"/>
                </a:moveTo>
                <a:cubicBezTo>
                  <a:pt x="1464973" y="3145533"/>
                  <a:pt x="1566655" y="3148729"/>
                  <a:pt x="1668416" y="3154340"/>
                </a:cubicBezTo>
                <a:cubicBezTo>
                  <a:pt x="1668416" y="3224174"/>
                  <a:pt x="1668416" y="3284032"/>
                  <a:pt x="1668416" y="3363842"/>
                </a:cubicBezTo>
                <a:cubicBezTo>
                  <a:pt x="1276635" y="3363842"/>
                  <a:pt x="895031" y="3358854"/>
                  <a:pt x="513426" y="3363842"/>
                </a:cubicBezTo>
                <a:lnTo>
                  <a:pt x="0" y="3377034"/>
                </a:lnTo>
                <a:lnTo>
                  <a:pt x="0" y="3197607"/>
                </a:lnTo>
                <a:lnTo>
                  <a:pt x="449825" y="3171175"/>
                </a:lnTo>
                <a:cubicBezTo>
                  <a:pt x="754155" y="3153872"/>
                  <a:pt x="1058485" y="3140428"/>
                  <a:pt x="1363351" y="3144257"/>
                </a:cubicBezTo>
                <a:close/>
                <a:moveTo>
                  <a:pt x="3624059" y="3068455"/>
                </a:moveTo>
                <a:lnTo>
                  <a:pt x="3624059" y="3264269"/>
                </a:lnTo>
                <a:lnTo>
                  <a:pt x="3600288" y="3264001"/>
                </a:lnTo>
                <a:cubicBezTo>
                  <a:pt x="3151903" y="3265638"/>
                  <a:pt x="2706380" y="3289020"/>
                  <a:pt x="2263719" y="3348877"/>
                </a:cubicBezTo>
                <a:cubicBezTo>
                  <a:pt x="2095813" y="3373818"/>
                  <a:pt x="1922819" y="3353865"/>
                  <a:pt x="1749825" y="3353865"/>
                </a:cubicBezTo>
                <a:cubicBezTo>
                  <a:pt x="1749825" y="3284032"/>
                  <a:pt x="1749825" y="3219186"/>
                  <a:pt x="1749825" y="3154340"/>
                </a:cubicBezTo>
                <a:cubicBezTo>
                  <a:pt x="2215382" y="3141870"/>
                  <a:pt x="2677124" y="3105706"/>
                  <a:pt x="3138229" y="3082636"/>
                </a:cubicBezTo>
                <a:close/>
                <a:moveTo>
                  <a:pt x="1559341" y="2853805"/>
                </a:moveTo>
                <a:cubicBezTo>
                  <a:pt x="1699580" y="2853260"/>
                  <a:pt x="1699580" y="2875628"/>
                  <a:pt x="1668416" y="3054578"/>
                </a:cubicBezTo>
                <a:cubicBezTo>
                  <a:pt x="1668416" y="3059566"/>
                  <a:pt x="1663328" y="3064554"/>
                  <a:pt x="1658240" y="3074530"/>
                </a:cubicBezTo>
                <a:cubicBezTo>
                  <a:pt x="1632799" y="3074530"/>
                  <a:pt x="1607359" y="3079518"/>
                  <a:pt x="1576831" y="3079518"/>
                </a:cubicBezTo>
                <a:cubicBezTo>
                  <a:pt x="1225754" y="3089494"/>
                  <a:pt x="874678" y="3094483"/>
                  <a:pt x="523602" y="3104459"/>
                </a:cubicBezTo>
                <a:lnTo>
                  <a:pt x="0" y="3120367"/>
                </a:lnTo>
                <a:lnTo>
                  <a:pt x="0" y="2895265"/>
                </a:lnTo>
                <a:lnTo>
                  <a:pt x="1490334" y="2855052"/>
                </a:lnTo>
                <a:cubicBezTo>
                  <a:pt x="1516410" y="2854429"/>
                  <a:pt x="1539306" y="2853883"/>
                  <a:pt x="1559341" y="2853805"/>
                </a:cubicBezTo>
                <a:close/>
                <a:moveTo>
                  <a:pt x="3624059" y="2832565"/>
                </a:moveTo>
                <a:lnTo>
                  <a:pt x="3624059" y="3005092"/>
                </a:lnTo>
                <a:lnTo>
                  <a:pt x="3271155" y="3009684"/>
                </a:lnTo>
                <a:cubicBezTo>
                  <a:pt x="2828493" y="3024649"/>
                  <a:pt x="2385832" y="3064554"/>
                  <a:pt x="1943171" y="3089494"/>
                </a:cubicBezTo>
                <a:cubicBezTo>
                  <a:pt x="1724384" y="3099471"/>
                  <a:pt x="1729472" y="3134388"/>
                  <a:pt x="1749825" y="2870017"/>
                </a:cubicBezTo>
                <a:cubicBezTo>
                  <a:pt x="1749825" y="2865028"/>
                  <a:pt x="1754913" y="2860040"/>
                  <a:pt x="1765089" y="2845076"/>
                </a:cubicBezTo>
                <a:cubicBezTo>
                  <a:pt x="1800705" y="2845076"/>
                  <a:pt x="1836322" y="2845076"/>
                  <a:pt x="1877026" y="2845076"/>
                </a:cubicBezTo>
                <a:cubicBezTo>
                  <a:pt x="2258631" y="2845076"/>
                  <a:pt x="2640235" y="2850064"/>
                  <a:pt x="3016752" y="2850064"/>
                </a:cubicBezTo>
                <a:cubicBezTo>
                  <a:pt x="3133777" y="2850064"/>
                  <a:pt x="3251120" y="2846635"/>
                  <a:pt x="3368623" y="2842270"/>
                </a:cubicBezTo>
                <a:close/>
                <a:moveTo>
                  <a:pt x="1561566" y="2605646"/>
                </a:moveTo>
                <a:cubicBezTo>
                  <a:pt x="1688768" y="2605646"/>
                  <a:pt x="1688768" y="2610634"/>
                  <a:pt x="1678592" y="2730349"/>
                </a:cubicBezTo>
                <a:cubicBezTo>
                  <a:pt x="1673504" y="2750301"/>
                  <a:pt x="1668416" y="2770254"/>
                  <a:pt x="1668416" y="2785218"/>
                </a:cubicBezTo>
                <a:cubicBezTo>
                  <a:pt x="1653152" y="2790206"/>
                  <a:pt x="1642975" y="2795195"/>
                  <a:pt x="1632799" y="2795195"/>
                </a:cubicBezTo>
                <a:cubicBezTo>
                  <a:pt x="1266459" y="2802677"/>
                  <a:pt x="900119" y="2810159"/>
                  <a:pt x="534415" y="2817641"/>
                </a:cubicBezTo>
                <a:lnTo>
                  <a:pt x="0" y="2828601"/>
                </a:lnTo>
                <a:lnTo>
                  <a:pt x="0" y="2635972"/>
                </a:lnTo>
                <a:lnTo>
                  <a:pt x="274287" y="2625598"/>
                </a:lnTo>
                <a:cubicBezTo>
                  <a:pt x="701684" y="2615622"/>
                  <a:pt x="1134169" y="2610634"/>
                  <a:pt x="1561566" y="2605646"/>
                </a:cubicBezTo>
                <a:close/>
                <a:moveTo>
                  <a:pt x="2558826" y="2560752"/>
                </a:moveTo>
                <a:cubicBezTo>
                  <a:pt x="2752173" y="2560752"/>
                  <a:pt x="2946791" y="2563246"/>
                  <a:pt x="3142045" y="2566364"/>
                </a:cubicBezTo>
                <a:lnTo>
                  <a:pt x="3624059" y="2574044"/>
                </a:lnTo>
                <a:lnTo>
                  <a:pt x="3624059" y="2757687"/>
                </a:lnTo>
                <a:lnTo>
                  <a:pt x="3181478" y="2770254"/>
                </a:lnTo>
                <a:cubicBezTo>
                  <a:pt x="2888278" y="2778983"/>
                  <a:pt x="2594443" y="2787713"/>
                  <a:pt x="2299335" y="2795195"/>
                </a:cubicBezTo>
                <a:cubicBezTo>
                  <a:pt x="2116165" y="2800183"/>
                  <a:pt x="1932995" y="2795195"/>
                  <a:pt x="1744737" y="2795195"/>
                </a:cubicBezTo>
                <a:cubicBezTo>
                  <a:pt x="1744737" y="2720373"/>
                  <a:pt x="1744737" y="2665503"/>
                  <a:pt x="1744737" y="2595669"/>
                </a:cubicBezTo>
                <a:cubicBezTo>
                  <a:pt x="2019492" y="2580705"/>
                  <a:pt x="2289159" y="2560752"/>
                  <a:pt x="2558826" y="2560752"/>
                </a:cubicBezTo>
                <a:close/>
                <a:moveTo>
                  <a:pt x="907751" y="2310099"/>
                </a:moveTo>
                <a:cubicBezTo>
                  <a:pt x="1093465" y="2310099"/>
                  <a:pt x="1279179" y="2311346"/>
                  <a:pt x="1464893" y="2311346"/>
                </a:cubicBezTo>
                <a:cubicBezTo>
                  <a:pt x="1541214" y="2311346"/>
                  <a:pt x="1612447" y="2311346"/>
                  <a:pt x="1683680" y="2311346"/>
                </a:cubicBezTo>
                <a:cubicBezTo>
                  <a:pt x="1688768" y="2351251"/>
                  <a:pt x="1688768" y="2366215"/>
                  <a:pt x="1688768" y="2386168"/>
                </a:cubicBezTo>
                <a:cubicBezTo>
                  <a:pt x="1693856" y="2540800"/>
                  <a:pt x="1693856" y="2545788"/>
                  <a:pt x="1541214" y="2545788"/>
                </a:cubicBezTo>
                <a:cubicBezTo>
                  <a:pt x="1190138" y="2550776"/>
                  <a:pt x="833974" y="2555764"/>
                  <a:pt x="482898" y="2560752"/>
                </a:cubicBezTo>
                <a:lnTo>
                  <a:pt x="0" y="2570035"/>
                </a:lnTo>
                <a:lnTo>
                  <a:pt x="0" y="2335542"/>
                </a:lnTo>
                <a:lnTo>
                  <a:pt x="350608" y="2316334"/>
                </a:lnTo>
                <a:cubicBezTo>
                  <a:pt x="536322" y="2311346"/>
                  <a:pt x="722037" y="2310099"/>
                  <a:pt x="907751" y="2310099"/>
                </a:cubicBezTo>
                <a:close/>
                <a:moveTo>
                  <a:pt x="3624059" y="2235896"/>
                </a:moveTo>
                <a:lnTo>
                  <a:pt x="3624059" y="2507868"/>
                </a:lnTo>
                <a:lnTo>
                  <a:pt x="3271155" y="2520847"/>
                </a:lnTo>
                <a:cubicBezTo>
                  <a:pt x="2833581" y="2525835"/>
                  <a:pt x="2396008" y="2525835"/>
                  <a:pt x="1958435" y="2525835"/>
                </a:cubicBezTo>
                <a:cubicBezTo>
                  <a:pt x="1892290" y="2525835"/>
                  <a:pt x="1821057" y="2525835"/>
                  <a:pt x="1739649" y="2525835"/>
                </a:cubicBezTo>
                <a:cubicBezTo>
                  <a:pt x="1744737" y="2446025"/>
                  <a:pt x="1749825" y="2381180"/>
                  <a:pt x="1754913" y="2316334"/>
                </a:cubicBezTo>
                <a:cubicBezTo>
                  <a:pt x="2202662" y="2296381"/>
                  <a:pt x="2647867" y="2277676"/>
                  <a:pt x="3091165" y="2258970"/>
                </a:cubicBezTo>
                <a:close/>
                <a:moveTo>
                  <a:pt x="1320520" y="2035128"/>
                </a:moveTo>
                <a:cubicBezTo>
                  <a:pt x="1441997" y="2035752"/>
                  <a:pt x="1564111" y="2036999"/>
                  <a:pt x="1688768" y="2036999"/>
                </a:cubicBezTo>
                <a:cubicBezTo>
                  <a:pt x="1693856" y="2051963"/>
                  <a:pt x="1693856" y="2076904"/>
                  <a:pt x="1693856" y="2101844"/>
                </a:cubicBezTo>
                <a:cubicBezTo>
                  <a:pt x="1698944" y="2251488"/>
                  <a:pt x="1698944" y="2256476"/>
                  <a:pt x="1546302" y="2256476"/>
                </a:cubicBezTo>
                <a:cubicBezTo>
                  <a:pt x="1103641" y="2256476"/>
                  <a:pt x="666068" y="2246500"/>
                  <a:pt x="223407" y="2251488"/>
                </a:cubicBezTo>
                <a:lnTo>
                  <a:pt x="0" y="2261684"/>
                </a:lnTo>
                <a:lnTo>
                  <a:pt x="0" y="2073071"/>
                </a:lnTo>
                <a:lnTo>
                  <a:pt x="432017" y="2055081"/>
                </a:lnTo>
                <a:cubicBezTo>
                  <a:pt x="606283" y="2048222"/>
                  <a:pt x="780549" y="2041987"/>
                  <a:pt x="956087" y="2036999"/>
                </a:cubicBezTo>
                <a:cubicBezTo>
                  <a:pt x="1078201" y="2034504"/>
                  <a:pt x="1199042" y="2034504"/>
                  <a:pt x="1320520" y="2035128"/>
                </a:cubicBezTo>
                <a:close/>
                <a:moveTo>
                  <a:pt x="3624059" y="1946721"/>
                </a:moveTo>
                <a:lnTo>
                  <a:pt x="3624059" y="2175879"/>
                </a:lnTo>
                <a:lnTo>
                  <a:pt x="3094345" y="2195372"/>
                </a:lnTo>
                <a:cubicBezTo>
                  <a:pt x="2652955" y="2212830"/>
                  <a:pt x="2210294" y="2231536"/>
                  <a:pt x="1765089" y="2251488"/>
                </a:cubicBezTo>
                <a:cubicBezTo>
                  <a:pt x="1775265" y="2161702"/>
                  <a:pt x="1780353" y="2086880"/>
                  <a:pt x="1785441" y="1992105"/>
                </a:cubicBezTo>
                <a:cubicBezTo>
                  <a:pt x="1932995" y="1992105"/>
                  <a:pt x="2065284" y="1997093"/>
                  <a:pt x="2202662" y="1992105"/>
                </a:cubicBezTo>
                <a:cubicBezTo>
                  <a:pt x="2459609" y="1984623"/>
                  <a:pt x="2717828" y="1977141"/>
                  <a:pt x="2976683" y="1969035"/>
                </a:cubicBezTo>
                <a:close/>
                <a:moveTo>
                  <a:pt x="1693856" y="1752675"/>
                </a:moveTo>
                <a:cubicBezTo>
                  <a:pt x="1693856" y="1792580"/>
                  <a:pt x="1688768" y="1822509"/>
                  <a:pt x="1693856" y="1852438"/>
                </a:cubicBezTo>
                <a:cubicBezTo>
                  <a:pt x="1709120" y="1937236"/>
                  <a:pt x="1678592" y="1972153"/>
                  <a:pt x="1587007" y="1967165"/>
                </a:cubicBezTo>
                <a:cubicBezTo>
                  <a:pt x="1485246" y="1962177"/>
                  <a:pt x="1378396" y="1972153"/>
                  <a:pt x="1271547" y="1972153"/>
                </a:cubicBezTo>
                <a:cubicBezTo>
                  <a:pt x="981528" y="1982129"/>
                  <a:pt x="691508" y="1990858"/>
                  <a:pt x="400853" y="1999588"/>
                </a:cubicBezTo>
                <a:lnTo>
                  <a:pt x="0" y="2012163"/>
                </a:lnTo>
                <a:lnTo>
                  <a:pt x="0" y="1806966"/>
                </a:lnTo>
                <a:lnTo>
                  <a:pt x="603103" y="1787592"/>
                </a:lnTo>
                <a:cubicBezTo>
                  <a:pt x="966264" y="1776369"/>
                  <a:pt x="1330060" y="1765145"/>
                  <a:pt x="1693856" y="1752675"/>
                </a:cubicBezTo>
                <a:close/>
                <a:moveTo>
                  <a:pt x="3357652" y="1657901"/>
                </a:moveTo>
                <a:lnTo>
                  <a:pt x="3624059" y="1659458"/>
                </a:lnTo>
                <a:lnTo>
                  <a:pt x="3624059" y="1869612"/>
                </a:lnTo>
                <a:lnTo>
                  <a:pt x="3027564" y="1892343"/>
                </a:lnTo>
                <a:cubicBezTo>
                  <a:pt x="2613523" y="1907307"/>
                  <a:pt x="2200118" y="1922271"/>
                  <a:pt x="1785441" y="1947212"/>
                </a:cubicBezTo>
                <a:cubicBezTo>
                  <a:pt x="1785441" y="1912295"/>
                  <a:pt x="1785441" y="1882366"/>
                  <a:pt x="1775265" y="1857426"/>
                </a:cubicBezTo>
                <a:cubicBezTo>
                  <a:pt x="1744737" y="1772628"/>
                  <a:pt x="1785441" y="1747687"/>
                  <a:pt x="1866850" y="1747687"/>
                </a:cubicBezTo>
                <a:cubicBezTo>
                  <a:pt x="1927907" y="1747687"/>
                  <a:pt x="1983875" y="1737711"/>
                  <a:pt x="2039844" y="1737711"/>
                </a:cubicBezTo>
                <a:cubicBezTo>
                  <a:pt x="2482505" y="1707782"/>
                  <a:pt x="2920078" y="1672865"/>
                  <a:pt x="3357652" y="1657901"/>
                </a:cubicBezTo>
                <a:close/>
                <a:moveTo>
                  <a:pt x="0" y="1548162"/>
                </a:moveTo>
                <a:lnTo>
                  <a:pt x="617095" y="1548162"/>
                </a:lnTo>
                <a:cubicBezTo>
                  <a:pt x="980256" y="1548162"/>
                  <a:pt x="1342780" y="1548162"/>
                  <a:pt x="1704032" y="1548162"/>
                </a:cubicBezTo>
                <a:cubicBezTo>
                  <a:pt x="1704032" y="1593055"/>
                  <a:pt x="1704032" y="1637948"/>
                  <a:pt x="1704032" y="1687829"/>
                </a:cubicBezTo>
                <a:cubicBezTo>
                  <a:pt x="1571743" y="1692817"/>
                  <a:pt x="1439453" y="1702794"/>
                  <a:pt x="1312251" y="1707782"/>
                </a:cubicBezTo>
                <a:cubicBezTo>
                  <a:pt x="1022232" y="1715264"/>
                  <a:pt x="732213" y="1721499"/>
                  <a:pt x="442829" y="1728358"/>
                </a:cubicBezTo>
                <a:lnTo>
                  <a:pt x="0" y="1740798"/>
                </a:lnTo>
                <a:close/>
                <a:moveTo>
                  <a:pt x="3624059" y="1454677"/>
                </a:moveTo>
                <a:lnTo>
                  <a:pt x="3624059" y="1598608"/>
                </a:lnTo>
                <a:lnTo>
                  <a:pt x="3026292" y="1620489"/>
                </a:lnTo>
                <a:cubicBezTo>
                  <a:pt x="2617339" y="1642936"/>
                  <a:pt x="2207750" y="1675359"/>
                  <a:pt x="1795617" y="1687829"/>
                </a:cubicBezTo>
                <a:cubicBezTo>
                  <a:pt x="1795617" y="1632960"/>
                  <a:pt x="1795617" y="1588067"/>
                  <a:pt x="1795617" y="1538185"/>
                </a:cubicBezTo>
                <a:cubicBezTo>
                  <a:pt x="2197574" y="1520727"/>
                  <a:pt x="2598259" y="1502021"/>
                  <a:pt x="2998308" y="1483316"/>
                </a:cubicBezTo>
                <a:close/>
                <a:moveTo>
                  <a:pt x="1724384" y="1283791"/>
                </a:moveTo>
                <a:cubicBezTo>
                  <a:pt x="1734560" y="1463363"/>
                  <a:pt x="1724384" y="1478328"/>
                  <a:pt x="1566654" y="1478328"/>
                </a:cubicBezTo>
                <a:cubicBezTo>
                  <a:pt x="1531038" y="1478328"/>
                  <a:pt x="1495422" y="1473340"/>
                  <a:pt x="1464893" y="1473340"/>
                </a:cubicBezTo>
                <a:cubicBezTo>
                  <a:pt x="1042584" y="1473340"/>
                  <a:pt x="625363" y="1478328"/>
                  <a:pt x="203055" y="1478328"/>
                </a:cubicBezTo>
                <a:lnTo>
                  <a:pt x="0" y="1481723"/>
                </a:lnTo>
                <a:lnTo>
                  <a:pt x="0" y="1294640"/>
                </a:lnTo>
                <a:lnTo>
                  <a:pt x="82293" y="1299223"/>
                </a:lnTo>
                <a:cubicBezTo>
                  <a:pt x="628225" y="1330554"/>
                  <a:pt x="1174874" y="1354872"/>
                  <a:pt x="1724384" y="1283791"/>
                </a:cubicBezTo>
                <a:close/>
                <a:moveTo>
                  <a:pt x="3624059" y="1217980"/>
                </a:moveTo>
                <a:lnTo>
                  <a:pt x="3624059" y="1378588"/>
                </a:lnTo>
                <a:lnTo>
                  <a:pt x="3611180" y="1379423"/>
                </a:lnTo>
                <a:cubicBezTo>
                  <a:pt x="3545592" y="1384489"/>
                  <a:pt x="3479765" y="1389789"/>
                  <a:pt x="3413620" y="1393530"/>
                </a:cubicBezTo>
                <a:cubicBezTo>
                  <a:pt x="3143953" y="1408494"/>
                  <a:pt x="2874286" y="1433435"/>
                  <a:pt x="2604619" y="1438423"/>
                </a:cubicBezTo>
                <a:cubicBezTo>
                  <a:pt x="2340040" y="1448399"/>
                  <a:pt x="2070372" y="1443411"/>
                  <a:pt x="1800705" y="1443411"/>
                </a:cubicBezTo>
                <a:cubicBezTo>
                  <a:pt x="1815969" y="1393530"/>
                  <a:pt x="1749825" y="1298755"/>
                  <a:pt x="1856674" y="1293767"/>
                </a:cubicBezTo>
                <a:cubicBezTo>
                  <a:pt x="2217926" y="1263838"/>
                  <a:pt x="2574090" y="1243886"/>
                  <a:pt x="2935343" y="1228921"/>
                </a:cubicBezTo>
                <a:cubicBezTo>
                  <a:pt x="3113425" y="1223933"/>
                  <a:pt x="3292779" y="1221439"/>
                  <a:pt x="3472133" y="1219569"/>
                </a:cubicBezTo>
                <a:close/>
                <a:moveTo>
                  <a:pt x="1576831" y="1014431"/>
                </a:moveTo>
                <a:cubicBezTo>
                  <a:pt x="1760001" y="1014431"/>
                  <a:pt x="1760001" y="1019419"/>
                  <a:pt x="1729472" y="1198992"/>
                </a:cubicBezTo>
                <a:cubicBezTo>
                  <a:pt x="1729472" y="1208969"/>
                  <a:pt x="1719296" y="1208969"/>
                  <a:pt x="1714208" y="1223933"/>
                </a:cubicBezTo>
                <a:cubicBezTo>
                  <a:pt x="1172330" y="1276308"/>
                  <a:pt x="627589" y="1252927"/>
                  <a:pt x="82134" y="1231649"/>
                </a:cubicBezTo>
                <a:lnTo>
                  <a:pt x="0" y="1228986"/>
                </a:lnTo>
                <a:lnTo>
                  <a:pt x="0" y="1032219"/>
                </a:lnTo>
                <a:lnTo>
                  <a:pt x="707408" y="1022537"/>
                </a:lnTo>
                <a:cubicBezTo>
                  <a:pt x="996792" y="1019420"/>
                  <a:pt x="1286811" y="1016925"/>
                  <a:pt x="1576831" y="1014431"/>
                </a:cubicBezTo>
                <a:close/>
                <a:moveTo>
                  <a:pt x="3624059" y="958219"/>
                </a:moveTo>
                <a:lnTo>
                  <a:pt x="3624059" y="1166175"/>
                </a:lnTo>
                <a:lnTo>
                  <a:pt x="3019932" y="1185899"/>
                </a:lnTo>
                <a:cubicBezTo>
                  <a:pt x="2797965" y="1192757"/>
                  <a:pt x="2576635" y="1198992"/>
                  <a:pt x="2355304" y="1203981"/>
                </a:cubicBezTo>
                <a:cubicBezTo>
                  <a:pt x="2182310" y="1208969"/>
                  <a:pt x="2004228" y="1203981"/>
                  <a:pt x="1831234" y="1203981"/>
                </a:cubicBezTo>
                <a:cubicBezTo>
                  <a:pt x="1805793" y="1019419"/>
                  <a:pt x="1815969" y="1004455"/>
                  <a:pt x="2004228" y="999467"/>
                </a:cubicBezTo>
                <a:cubicBezTo>
                  <a:pt x="2202662" y="994479"/>
                  <a:pt x="2396008" y="984503"/>
                  <a:pt x="2594443" y="979514"/>
                </a:cubicBezTo>
                <a:close/>
                <a:moveTo>
                  <a:pt x="1449629" y="740084"/>
                </a:moveTo>
                <a:cubicBezTo>
                  <a:pt x="1546302" y="740084"/>
                  <a:pt x="1648063" y="740084"/>
                  <a:pt x="1744737" y="740084"/>
                </a:cubicBezTo>
                <a:cubicBezTo>
                  <a:pt x="1744737" y="809918"/>
                  <a:pt x="1744737" y="874764"/>
                  <a:pt x="1744737" y="944598"/>
                </a:cubicBezTo>
                <a:cubicBezTo>
                  <a:pt x="1709120" y="944598"/>
                  <a:pt x="1688768" y="949586"/>
                  <a:pt x="1663328" y="949586"/>
                </a:cubicBezTo>
                <a:cubicBezTo>
                  <a:pt x="1139257" y="949586"/>
                  <a:pt x="615187" y="944598"/>
                  <a:pt x="86029" y="949586"/>
                </a:cubicBezTo>
                <a:lnTo>
                  <a:pt x="0" y="952474"/>
                </a:lnTo>
                <a:lnTo>
                  <a:pt x="0" y="777748"/>
                </a:lnTo>
                <a:lnTo>
                  <a:pt x="93661" y="776872"/>
                </a:lnTo>
                <a:cubicBezTo>
                  <a:pt x="204327" y="775001"/>
                  <a:pt x="314992" y="772507"/>
                  <a:pt x="426929" y="770013"/>
                </a:cubicBezTo>
                <a:cubicBezTo>
                  <a:pt x="767829" y="760037"/>
                  <a:pt x="1108729" y="750061"/>
                  <a:pt x="1449629" y="740084"/>
                </a:cubicBezTo>
                <a:close/>
                <a:moveTo>
                  <a:pt x="3624059" y="670670"/>
                </a:moveTo>
                <a:lnTo>
                  <a:pt x="3624059" y="895315"/>
                </a:lnTo>
                <a:lnTo>
                  <a:pt x="3522378" y="899081"/>
                </a:lnTo>
                <a:cubicBezTo>
                  <a:pt x="3437789" y="900952"/>
                  <a:pt x="3352564" y="902199"/>
                  <a:pt x="3266067" y="904693"/>
                </a:cubicBezTo>
                <a:cubicBezTo>
                  <a:pt x="2823405" y="919657"/>
                  <a:pt x="2380744" y="934621"/>
                  <a:pt x="1938083" y="949586"/>
                </a:cubicBezTo>
                <a:cubicBezTo>
                  <a:pt x="1902466" y="949586"/>
                  <a:pt x="1866850" y="949586"/>
                  <a:pt x="1815969" y="949586"/>
                </a:cubicBezTo>
                <a:cubicBezTo>
                  <a:pt x="1826146" y="864788"/>
                  <a:pt x="1831234" y="804930"/>
                  <a:pt x="1841410" y="735096"/>
                </a:cubicBezTo>
                <a:cubicBezTo>
                  <a:pt x="1892290" y="735096"/>
                  <a:pt x="1927907" y="735096"/>
                  <a:pt x="1963523" y="735096"/>
                </a:cubicBezTo>
                <a:cubicBezTo>
                  <a:pt x="2136517" y="730108"/>
                  <a:pt x="2309511" y="735096"/>
                  <a:pt x="2482505" y="725120"/>
                </a:cubicBezTo>
                <a:cubicBezTo>
                  <a:pt x="2741996" y="715144"/>
                  <a:pt x="2996399" y="685215"/>
                  <a:pt x="3255890" y="675238"/>
                </a:cubicBezTo>
                <a:cubicBezTo>
                  <a:pt x="3347476" y="670250"/>
                  <a:pt x="3440333" y="670250"/>
                  <a:pt x="3533190" y="670874"/>
                </a:cubicBezTo>
                <a:close/>
                <a:moveTo>
                  <a:pt x="1681136" y="415232"/>
                </a:moveTo>
                <a:cubicBezTo>
                  <a:pt x="1781307" y="410556"/>
                  <a:pt x="1784169" y="428326"/>
                  <a:pt x="1749825" y="645310"/>
                </a:cubicBezTo>
                <a:cubicBezTo>
                  <a:pt x="1749825" y="650298"/>
                  <a:pt x="1744737" y="655286"/>
                  <a:pt x="1744737" y="655286"/>
                </a:cubicBezTo>
                <a:cubicBezTo>
                  <a:pt x="1439453" y="670250"/>
                  <a:pt x="1139257" y="695191"/>
                  <a:pt x="839062" y="700179"/>
                </a:cubicBezTo>
                <a:cubicBezTo>
                  <a:pt x="658436" y="702673"/>
                  <a:pt x="479082" y="700179"/>
                  <a:pt x="299728" y="697062"/>
                </a:cubicBezTo>
                <a:lnTo>
                  <a:pt x="0" y="693250"/>
                </a:lnTo>
                <a:lnTo>
                  <a:pt x="0" y="457750"/>
                </a:lnTo>
                <a:lnTo>
                  <a:pt x="419297" y="443290"/>
                </a:lnTo>
                <a:cubicBezTo>
                  <a:pt x="588475" y="437055"/>
                  <a:pt x="757653" y="430820"/>
                  <a:pt x="925559" y="425832"/>
                </a:cubicBezTo>
                <a:cubicBezTo>
                  <a:pt x="1134169" y="420844"/>
                  <a:pt x="1342780" y="420844"/>
                  <a:pt x="1546302" y="420844"/>
                </a:cubicBezTo>
                <a:cubicBezTo>
                  <a:pt x="1603543" y="420844"/>
                  <a:pt x="1647746" y="416791"/>
                  <a:pt x="1681136" y="415232"/>
                </a:cubicBezTo>
                <a:close/>
                <a:moveTo>
                  <a:pt x="1846498" y="405879"/>
                </a:moveTo>
                <a:cubicBezTo>
                  <a:pt x="2174678" y="405879"/>
                  <a:pt x="2500314" y="405879"/>
                  <a:pt x="2825313" y="405879"/>
                </a:cubicBezTo>
                <a:lnTo>
                  <a:pt x="3624059" y="405879"/>
                </a:lnTo>
                <a:lnTo>
                  <a:pt x="3624059" y="603991"/>
                </a:lnTo>
                <a:lnTo>
                  <a:pt x="3528102" y="608522"/>
                </a:lnTo>
                <a:cubicBezTo>
                  <a:pt x="3435245" y="614134"/>
                  <a:pt x="3342388" y="620369"/>
                  <a:pt x="3250802" y="625357"/>
                </a:cubicBezTo>
                <a:cubicBezTo>
                  <a:pt x="2976047" y="640321"/>
                  <a:pt x="2701292" y="655286"/>
                  <a:pt x="2426537" y="665262"/>
                </a:cubicBezTo>
                <a:cubicBezTo>
                  <a:pt x="2233190" y="670250"/>
                  <a:pt x="2039844" y="665262"/>
                  <a:pt x="1846498" y="665262"/>
                </a:cubicBezTo>
                <a:cubicBezTo>
                  <a:pt x="1846498" y="575476"/>
                  <a:pt x="1846498" y="495666"/>
                  <a:pt x="1846498" y="405879"/>
                </a:cubicBezTo>
                <a:close/>
                <a:moveTo>
                  <a:pt x="1518318" y="174555"/>
                </a:moveTo>
                <a:cubicBezTo>
                  <a:pt x="1581919" y="175178"/>
                  <a:pt x="1645520" y="176425"/>
                  <a:pt x="1709120" y="176425"/>
                </a:cubicBezTo>
                <a:cubicBezTo>
                  <a:pt x="1770177" y="176425"/>
                  <a:pt x="1785441" y="211342"/>
                  <a:pt x="1770177" y="256236"/>
                </a:cubicBezTo>
                <a:cubicBezTo>
                  <a:pt x="1760001" y="286164"/>
                  <a:pt x="1729472" y="326069"/>
                  <a:pt x="1704032" y="326069"/>
                </a:cubicBezTo>
                <a:cubicBezTo>
                  <a:pt x="1581919" y="341034"/>
                  <a:pt x="1459805" y="346022"/>
                  <a:pt x="1337692" y="351010"/>
                </a:cubicBezTo>
                <a:cubicBezTo>
                  <a:pt x="956087" y="355998"/>
                  <a:pt x="574483" y="360986"/>
                  <a:pt x="192878" y="370963"/>
                </a:cubicBezTo>
                <a:cubicBezTo>
                  <a:pt x="139454" y="370963"/>
                  <a:pt x="86029" y="373457"/>
                  <a:pt x="33241" y="377198"/>
                </a:cubicBezTo>
                <a:lnTo>
                  <a:pt x="0" y="380124"/>
                </a:lnTo>
                <a:lnTo>
                  <a:pt x="0" y="243084"/>
                </a:lnTo>
                <a:lnTo>
                  <a:pt x="50413" y="236283"/>
                </a:lnTo>
                <a:cubicBezTo>
                  <a:pt x="477810" y="216330"/>
                  <a:pt x="900119" y="196378"/>
                  <a:pt x="1327516" y="176425"/>
                </a:cubicBezTo>
                <a:cubicBezTo>
                  <a:pt x="1391117" y="173931"/>
                  <a:pt x="1454717" y="173931"/>
                  <a:pt x="1518318" y="174555"/>
                </a:cubicBezTo>
                <a:close/>
                <a:moveTo>
                  <a:pt x="3624059" y="141797"/>
                </a:moveTo>
                <a:lnTo>
                  <a:pt x="3624059" y="326407"/>
                </a:lnTo>
                <a:lnTo>
                  <a:pt x="2818317" y="337916"/>
                </a:lnTo>
                <a:cubicBezTo>
                  <a:pt x="2542290" y="341034"/>
                  <a:pt x="2266263" y="343528"/>
                  <a:pt x="1988963" y="346022"/>
                </a:cubicBezTo>
                <a:cubicBezTo>
                  <a:pt x="1943171" y="346022"/>
                  <a:pt x="1897378" y="336045"/>
                  <a:pt x="1851586" y="326069"/>
                </a:cubicBezTo>
                <a:cubicBezTo>
                  <a:pt x="1871938" y="181414"/>
                  <a:pt x="1871938" y="181414"/>
                  <a:pt x="2004228" y="176425"/>
                </a:cubicBezTo>
                <a:cubicBezTo>
                  <a:pt x="2044932" y="176425"/>
                  <a:pt x="2085637" y="166449"/>
                  <a:pt x="2126341" y="166449"/>
                </a:cubicBezTo>
                <a:cubicBezTo>
                  <a:pt x="2614795" y="161461"/>
                  <a:pt x="3098160" y="161461"/>
                  <a:pt x="3586614" y="151484"/>
                </a:cubicBezTo>
                <a:close/>
                <a:moveTo>
                  <a:pt x="1876182" y="0"/>
                </a:moveTo>
                <a:lnTo>
                  <a:pt x="3624059" y="0"/>
                </a:lnTo>
                <a:lnTo>
                  <a:pt x="3624059" y="87887"/>
                </a:lnTo>
                <a:lnTo>
                  <a:pt x="3591702" y="76663"/>
                </a:lnTo>
                <a:cubicBezTo>
                  <a:pt x="3189746" y="86639"/>
                  <a:pt x="2787789" y="96615"/>
                  <a:pt x="2390920" y="106591"/>
                </a:cubicBezTo>
                <a:cubicBezTo>
                  <a:pt x="2217926" y="111580"/>
                  <a:pt x="2044932" y="106591"/>
                  <a:pt x="1866850" y="106591"/>
                </a:cubicBezTo>
                <a:cubicBezTo>
                  <a:pt x="1869394" y="74169"/>
                  <a:pt x="1871938" y="45487"/>
                  <a:pt x="1874482" y="18052"/>
                </a:cubicBezTo>
                <a:close/>
                <a:moveTo>
                  <a:pt x="0" y="0"/>
                </a:moveTo>
                <a:lnTo>
                  <a:pt x="1773185" y="0"/>
                </a:lnTo>
                <a:lnTo>
                  <a:pt x="1775265" y="11817"/>
                </a:lnTo>
                <a:cubicBezTo>
                  <a:pt x="1775265" y="96615"/>
                  <a:pt x="1724384" y="91627"/>
                  <a:pt x="1668416" y="96615"/>
                </a:cubicBezTo>
                <a:cubicBezTo>
                  <a:pt x="1510686" y="101603"/>
                  <a:pt x="1347868" y="106591"/>
                  <a:pt x="1190138" y="111580"/>
                </a:cubicBezTo>
                <a:cubicBezTo>
                  <a:pt x="864502" y="126544"/>
                  <a:pt x="533778" y="141508"/>
                  <a:pt x="208143" y="156473"/>
                </a:cubicBezTo>
                <a:cubicBezTo>
                  <a:pt x="157262" y="158967"/>
                  <a:pt x="106381" y="160214"/>
                  <a:pt x="55501" y="162085"/>
                </a:cubicBezTo>
                <a:lnTo>
                  <a:pt x="0" y="165485"/>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Slide Number Placeholder 3">
            <a:extLst>
              <a:ext uri="{FF2B5EF4-FFF2-40B4-BE49-F238E27FC236}">
                <a16:creationId xmlns:a16="http://schemas.microsoft.com/office/drawing/2014/main" id="{3233824E-8F2B-5997-0FEC-C2FBB6C2777C}"/>
              </a:ext>
            </a:extLst>
          </p:cNvPr>
          <p:cNvSpPr>
            <a:spLocks noGrp="1"/>
          </p:cNvSpPr>
          <p:nvPr>
            <p:ph type="sldNum" sz="quarter" idx="12"/>
          </p:nvPr>
        </p:nvSpPr>
        <p:spPr>
          <a:xfrm>
            <a:off x="228398" y="6353021"/>
            <a:ext cx="1112520" cy="369570"/>
          </a:xfrm>
        </p:spPr>
        <p:txBody>
          <a:bodyPr/>
          <a:lstStyle>
            <a:lvl1pPr algn="l">
              <a:defRPr>
                <a:solidFill>
                  <a:schemeClr val="accent4">
                    <a:lumMod val="10000"/>
                  </a:schemeClr>
                </a:solidFill>
              </a:defRPr>
            </a:lvl1pPr>
          </a:lstStyle>
          <a:p>
            <a:fld id="{2D276522-3524-4B3D-BDE3-A501F94C1AC4}" type="slidenum">
              <a:rPr lang="en-US" smtClean="0"/>
              <a:pPr/>
              <a:t>‹#›</a:t>
            </a:fld>
            <a:endParaRPr lang="en-US" dirty="0"/>
          </a:p>
        </p:txBody>
      </p:sp>
    </p:spTree>
    <p:custDataLst>
      <p:tags r:id="rId1"/>
    </p:custDataLst>
    <p:extLst>
      <p:ext uri="{BB962C8B-B14F-4D97-AF65-F5344CB8AC3E}">
        <p14:creationId xmlns:p14="http://schemas.microsoft.com/office/powerpoint/2010/main" val="2634587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12 slide">
    <p:bg>
      <p:bgPr>
        <a:solidFill>
          <a:schemeClr val="bg2"/>
        </a:solidFill>
        <a:effectLst/>
      </p:bgPr>
    </p:bg>
    <p:spTree>
      <p:nvGrpSpPr>
        <p:cNvPr id="1" name=""/>
        <p:cNvGrpSpPr/>
        <p:nvPr/>
      </p:nvGrpSpPr>
      <p:grpSpPr>
        <a:xfrm>
          <a:off x="0" y="0"/>
          <a:ext cx="0" cy="0"/>
          <a:chOff x="0" y="0"/>
          <a:chExt cx="0" cy="0"/>
        </a:xfrm>
      </p:grpSpPr>
      <p:sp>
        <p:nvSpPr>
          <p:cNvPr id="13" name="Freeform 8">
            <a:extLst>
              <a:ext uri="{FF2B5EF4-FFF2-40B4-BE49-F238E27FC236}">
                <a16:creationId xmlns:a16="http://schemas.microsoft.com/office/drawing/2014/main" id="{EEC55888-E31E-4C56-A3B2-BE2BBA09F41A}"/>
              </a:ext>
            </a:extLst>
          </p:cNvPr>
          <p:cNvSpPr>
            <a:spLocks/>
          </p:cNvSpPr>
          <p:nvPr userDrawn="1"/>
        </p:nvSpPr>
        <p:spPr bwMode="auto">
          <a:xfrm rot="1079967">
            <a:off x="4363019" y="-845249"/>
            <a:ext cx="2694690" cy="4794042"/>
          </a:xfrm>
          <a:custGeom>
            <a:avLst/>
            <a:gdLst>
              <a:gd name="T0" fmla="*/ 637 w 1217"/>
              <a:gd name="T1" fmla="*/ 2152 h 2162"/>
              <a:gd name="T2" fmla="*/ 507 w 1217"/>
              <a:gd name="T3" fmla="*/ 2155 h 2162"/>
              <a:gd name="T4" fmla="*/ 21 w 1217"/>
              <a:gd name="T5" fmla="*/ 1636 h 2162"/>
              <a:gd name="T6" fmla="*/ 393 w 1217"/>
              <a:gd name="T7" fmla="*/ 256 h 2162"/>
              <a:gd name="T8" fmla="*/ 781 w 1217"/>
              <a:gd name="T9" fmla="*/ 700 h 2162"/>
              <a:gd name="T10" fmla="*/ 1153 w 1217"/>
              <a:gd name="T11" fmla="*/ 1372 h 2162"/>
              <a:gd name="T12" fmla="*/ 921 w 1217"/>
              <a:gd name="T13" fmla="*/ 2104 h 2162"/>
              <a:gd name="T14" fmla="*/ 637 w 1217"/>
              <a:gd name="T15" fmla="*/ 2152 h 21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7" h="2162">
                <a:moveTo>
                  <a:pt x="637" y="2152"/>
                </a:moveTo>
                <a:cubicBezTo>
                  <a:pt x="594" y="2152"/>
                  <a:pt x="550" y="2153"/>
                  <a:pt x="507" y="2155"/>
                </a:cubicBezTo>
                <a:cubicBezTo>
                  <a:pt x="296" y="2162"/>
                  <a:pt x="0" y="2099"/>
                  <a:pt x="21" y="1636"/>
                </a:cubicBezTo>
                <a:cubicBezTo>
                  <a:pt x="45" y="1108"/>
                  <a:pt x="197" y="512"/>
                  <a:pt x="393" y="256"/>
                </a:cubicBezTo>
                <a:cubicBezTo>
                  <a:pt x="589" y="0"/>
                  <a:pt x="781" y="632"/>
                  <a:pt x="781" y="700"/>
                </a:cubicBezTo>
                <a:cubicBezTo>
                  <a:pt x="781" y="768"/>
                  <a:pt x="1089" y="1104"/>
                  <a:pt x="1153" y="1372"/>
                </a:cubicBezTo>
                <a:cubicBezTo>
                  <a:pt x="1217" y="1640"/>
                  <a:pt x="1153" y="2044"/>
                  <a:pt x="921" y="2104"/>
                </a:cubicBezTo>
                <a:cubicBezTo>
                  <a:pt x="778" y="2141"/>
                  <a:pt x="687" y="2153"/>
                  <a:pt x="637" y="2152"/>
                </a:cubicBezTo>
                <a:close/>
              </a:path>
            </a:pathLst>
          </a:custGeom>
          <a:solidFill>
            <a:srgbClr val="D9D9D9"/>
          </a:solidFill>
          <a:ln>
            <a:noFill/>
          </a:ln>
        </p:spPr>
        <p:txBody>
          <a:bodyPr vert="horz" wrap="square" lIns="91440" tIns="45720" rIns="91440" bIns="45720" numCol="1" anchor="t" anchorCtr="0" compatLnSpc="1">
            <a:prstTxWarp prst="textNoShape">
              <a:avLst/>
            </a:prstTxWarp>
          </a:bodyPr>
          <a:lstStyle/>
          <a:p>
            <a:endParaRPr lang="ru-RU"/>
          </a:p>
        </p:txBody>
      </p:sp>
      <p:sp>
        <p:nvSpPr>
          <p:cNvPr id="9" name="Рисунок 8">
            <a:extLst>
              <a:ext uri="{FF2B5EF4-FFF2-40B4-BE49-F238E27FC236}">
                <a16:creationId xmlns:a16="http://schemas.microsoft.com/office/drawing/2014/main" id="{F9A286DF-D58C-4005-A546-FCD532E70AC3}"/>
              </a:ext>
            </a:extLst>
          </p:cNvPr>
          <p:cNvSpPr>
            <a:spLocks noGrp="1"/>
          </p:cNvSpPr>
          <p:nvPr>
            <p:ph type="pic" sz="quarter" idx="10" hasCustomPrompt="1"/>
          </p:nvPr>
        </p:nvSpPr>
        <p:spPr>
          <a:xfrm>
            <a:off x="11678" y="0"/>
            <a:ext cx="4447856" cy="6858000"/>
          </a:xfrm>
          <a:custGeom>
            <a:avLst/>
            <a:gdLst>
              <a:gd name="connsiteX0" fmla="*/ 0 w 4447856"/>
              <a:gd name="connsiteY0" fmla="*/ 0 h 6858000"/>
              <a:gd name="connsiteX1" fmla="*/ 564399 w 4447856"/>
              <a:gd name="connsiteY1" fmla="*/ 0 h 6858000"/>
              <a:gd name="connsiteX2" fmla="*/ 1090317 w 4447856"/>
              <a:gd name="connsiteY2" fmla="*/ 0 h 6858000"/>
              <a:gd name="connsiteX3" fmla="*/ 1770161 w 4447856"/>
              <a:gd name="connsiteY3" fmla="*/ 0 h 6858000"/>
              <a:gd name="connsiteX4" fmla="*/ 2334561 w 4447856"/>
              <a:gd name="connsiteY4" fmla="*/ 0 h 6858000"/>
              <a:gd name="connsiteX5" fmla="*/ 3014405 w 4447856"/>
              <a:gd name="connsiteY5" fmla="*/ 0 h 6858000"/>
              <a:gd name="connsiteX6" fmla="*/ 3848177 w 4447856"/>
              <a:gd name="connsiteY6" fmla="*/ 0 h 6858000"/>
              <a:gd name="connsiteX7" fmla="*/ 3962956 w 4447856"/>
              <a:gd name="connsiteY7" fmla="*/ 247218 h 6858000"/>
              <a:gd name="connsiteX8" fmla="*/ 4400583 w 4447856"/>
              <a:gd name="connsiteY8" fmla="*/ 2261597 h 6858000"/>
              <a:gd name="connsiteX9" fmla="*/ 3833051 w 4447856"/>
              <a:gd name="connsiteY9" fmla="*/ 6771614 h 6858000"/>
              <a:gd name="connsiteX10" fmla="*/ 3789463 w 4447856"/>
              <a:gd name="connsiteY10" fmla="*/ 6858000 h 6858000"/>
              <a:gd name="connsiteX11" fmla="*/ 3271570 w 4447856"/>
              <a:gd name="connsiteY11" fmla="*/ 6858000 h 6858000"/>
              <a:gd name="connsiteX12" fmla="*/ 2564203 w 4447856"/>
              <a:gd name="connsiteY12" fmla="*/ 6858000 h 6858000"/>
              <a:gd name="connsiteX13" fmla="*/ 1932626 w 4447856"/>
              <a:gd name="connsiteY13" fmla="*/ 6858000 h 6858000"/>
              <a:gd name="connsiteX14" fmla="*/ 1414733 w 4447856"/>
              <a:gd name="connsiteY14" fmla="*/ 6858000 h 6858000"/>
              <a:gd name="connsiteX15" fmla="*/ 783156 w 4447856"/>
              <a:gd name="connsiteY15" fmla="*/ 6858000 h 6858000"/>
              <a:gd name="connsiteX16" fmla="*/ 0 w 4447856"/>
              <a:gd name="connsiteY16" fmla="*/ 6858000 h 6858000"/>
              <a:gd name="connsiteX17" fmla="*/ 0 w 4447856"/>
              <a:gd name="connsiteY17" fmla="*/ 6240780 h 6858000"/>
              <a:gd name="connsiteX18" fmla="*/ 0 w 4447856"/>
              <a:gd name="connsiteY18" fmla="*/ 5554980 h 6858000"/>
              <a:gd name="connsiteX19" fmla="*/ 0 w 4447856"/>
              <a:gd name="connsiteY19" fmla="*/ 5074920 h 6858000"/>
              <a:gd name="connsiteX20" fmla="*/ 0 w 4447856"/>
              <a:gd name="connsiteY20" fmla="*/ 4251960 h 6858000"/>
              <a:gd name="connsiteX21" fmla="*/ 0 w 4447856"/>
              <a:gd name="connsiteY21" fmla="*/ 3566160 h 6858000"/>
              <a:gd name="connsiteX22" fmla="*/ 0 w 4447856"/>
              <a:gd name="connsiteY22" fmla="*/ 2743200 h 6858000"/>
              <a:gd name="connsiteX23" fmla="*/ 0 w 4447856"/>
              <a:gd name="connsiteY23" fmla="*/ 2125980 h 6858000"/>
              <a:gd name="connsiteX24" fmla="*/ 0 w 4447856"/>
              <a:gd name="connsiteY24" fmla="*/ 1577340 h 6858000"/>
              <a:gd name="connsiteX25" fmla="*/ 0 w 4447856"/>
              <a:gd name="connsiteY25" fmla="*/ 891540 h 6858000"/>
              <a:gd name="connsiteX26" fmla="*/ 0 w 4447856"/>
              <a:gd name="connsiteY2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447856" h="6858000" fill="none" extrusionOk="0">
                <a:moveTo>
                  <a:pt x="0" y="0"/>
                </a:moveTo>
                <a:cubicBezTo>
                  <a:pt x="259984" y="-178"/>
                  <a:pt x="400677" y="755"/>
                  <a:pt x="564399" y="0"/>
                </a:cubicBezTo>
                <a:cubicBezTo>
                  <a:pt x="728121" y="-755"/>
                  <a:pt x="954314" y="-12915"/>
                  <a:pt x="1090317" y="0"/>
                </a:cubicBezTo>
                <a:cubicBezTo>
                  <a:pt x="1226320" y="12915"/>
                  <a:pt x="1534494" y="-16535"/>
                  <a:pt x="1770161" y="0"/>
                </a:cubicBezTo>
                <a:cubicBezTo>
                  <a:pt x="2005828" y="16535"/>
                  <a:pt x="2204952" y="26644"/>
                  <a:pt x="2334561" y="0"/>
                </a:cubicBezTo>
                <a:cubicBezTo>
                  <a:pt x="2464170" y="-26644"/>
                  <a:pt x="2746855" y="-24634"/>
                  <a:pt x="3014405" y="0"/>
                </a:cubicBezTo>
                <a:cubicBezTo>
                  <a:pt x="3281955" y="24634"/>
                  <a:pt x="3538649" y="17598"/>
                  <a:pt x="3848177" y="0"/>
                </a:cubicBezTo>
                <a:cubicBezTo>
                  <a:pt x="3916833" y="117932"/>
                  <a:pt x="3933633" y="160606"/>
                  <a:pt x="3962956" y="247218"/>
                </a:cubicBezTo>
                <a:cubicBezTo>
                  <a:pt x="4134002" y="620657"/>
                  <a:pt x="4382436" y="1418104"/>
                  <a:pt x="4400583" y="2261597"/>
                </a:cubicBezTo>
                <a:cubicBezTo>
                  <a:pt x="4711806" y="4341124"/>
                  <a:pt x="4356648" y="5743419"/>
                  <a:pt x="3833051" y="6771614"/>
                </a:cubicBezTo>
                <a:cubicBezTo>
                  <a:pt x="3813055" y="6812925"/>
                  <a:pt x="3802911" y="6829775"/>
                  <a:pt x="3789463" y="6858000"/>
                </a:cubicBezTo>
                <a:cubicBezTo>
                  <a:pt x="3603868" y="6875631"/>
                  <a:pt x="3390669" y="6843997"/>
                  <a:pt x="3271570" y="6858000"/>
                </a:cubicBezTo>
                <a:cubicBezTo>
                  <a:pt x="3152471" y="6872003"/>
                  <a:pt x="2850223" y="6827848"/>
                  <a:pt x="2564203" y="6858000"/>
                </a:cubicBezTo>
                <a:cubicBezTo>
                  <a:pt x="2278183" y="6888152"/>
                  <a:pt x="2091868" y="6855556"/>
                  <a:pt x="1932626" y="6858000"/>
                </a:cubicBezTo>
                <a:cubicBezTo>
                  <a:pt x="1773384" y="6860444"/>
                  <a:pt x="1613654" y="6883438"/>
                  <a:pt x="1414733" y="6858000"/>
                </a:cubicBezTo>
                <a:cubicBezTo>
                  <a:pt x="1215812" y="6832562"/>
                  <a:pt x="1022323" y="6864243"/>
                  <a:pt x="783156" y="6858000"/>
                </a:cubicBezTo>
                <a:cubicBezTo>
                  <a:pt x="543989" y="6851757"/>
                  <a:pt x="363667" y="6866715"/>
                  <a:pt x="0" y="6858000"/>
                </a:cubicBezTo>
                <a:cubicBezTo>
                  <a:pt x="6664" y="6561931"/>
                  <a:pt x="-25277" y="6440449"/>
                  <a:pt x="0" y="6240780"/>
                </a:cubicBezTo>
                <a:cubicBezTo>
                  <a:pt x="25277" y="6041111"/>
                  <a:pt x="-9567" y="5757010"/>
                  <a:pt x="0" y="5554980"/>
                </a:cubicBezTo>
                <a:cubicBezTo>
                  <a:pt x="9567" y="5352950"/>
                  <a:pt x="-23440" y="5266049"/>
                  <a:pt x="0" y="5074920"/>
                </a:cubicBezTo>
                <a:cubicBezTo>
                  <a:pt x="23440" y="4883791"/>
                  <a:pt x="11423" y="4527045"/>
                  <a:pt x="0" y="4251960"/>
                </a:cubicBezTo>
                <a:cubicBezTo>
                  <a:pt x="-11423" y="3976875"/>
                  <a:pt x="-3800" y="3811571"/>
                  <a:pt x="0" y="3566160"/>
                </a:cubicBezTo>
                <a:cubicBezTo>
                  <a:pt x="3800" y="3320749"/>
                  <a:pt x="-8468" y="3027510"/>
                  <a:pt x="0" y="2743200"/>
                </a:cubicBezTo>
                <a:cubicBezTo>
                  <a:pt x="8468" y="2458890"/>
                  <a:pt x="6139" y="2267323"/>
                  <a:pt x="0" y="2125980"/>
                </a:cubicBezTo>
                <a:cubicBezTo>
                  <a:pt x="-6139" y="1984637"/>
                  <a:pt x="-11567" y="1729091"/>
                  <a:pt x="0" y="1577340"/>
                </a:cubicBezTo>
                <a:cubicBezTo>
                  <a:pt x="11567" y="1425589"/>
                  <a:pt x="-17473" y="1200043"/>
                  <a:pt x="0" y="891540"/>
                </a:cubicBezTo>
                <a:cubicBezTo>
                  <a:pt x="17473" y="583037"/>
                  <a:pt x="-28638" y="391518"/>
                  <a:pt x="0" y="0"/>
                </a:cubicBezTo>
                <a:close/>
              </a:path>
              <a:path w="4447856" h="6858000" stroke="0" extrusionOk="0">
                <a:moveTo>
                  <a:pt x="0" y="0"/>
                </a:moveTo>
                <a:cubicBezTo>
                  <a:pt x="260382" y="-28050"/>
                  <a:pt x="445613" y="-741"/>
                  <a:pt x="602881" y="0"/>
                </a:cubicBezTo>
                <a:cubicBezTo>
                  <a:pt x="760149" y="741"/>
                  <a:pt x="919556" y="26252"/>
                  <a:pt x="1128799" y="0"/>
                </a:cubicBezTo>
                <a:cubicBezTo>
                  <a:pt x="1338042" y="-26252"/>
                  <a:pt x="1515386" y="-27837"/>
                  <a:pt x="1847125" y="0"/>
                </a:cubicBezTo>
                <a:cubicBezTo>
                  <a:pt x="2178864" y="27837"/>
                  <a:pt x="2303680" y="-11325"/>
                  <a:pt x="2450006" y="0"/>
                </a:cubicBezTo>
                <a:cubicBezTo>
                  <a:pt x="2596332" y="11325"/>
                  <a:pt x="2782617" y="-17739"/>
                  <a:pt x="3052887" y="0"/>
                </a:cubicBezTo>
                <a:cubicBezTo>
                  <a:pt x="3323157" y="17739"/>
                  <a:pt x="3643532" y="-26593"/>
                  <a:pt x="3848177" y="0"/>
                </a:cubicBezTo>
                <a:cubicBezTo>
                  <a:pt x="3900122" y="80530"/>
                  <a:pt x="3923373" y="160807"/>
                  <a:pt x="3962956" y="247218"/>
                </a:cubicBezTo>
                <a:cubicBezTo>
                  <a:pt x="4272919" y="776508"/>
                  <a:pt x="4313532" y="1448924"/>
                  <a:pt x="4400583" y="2261597"/>
                </a:cubicBezTo>
                <a:cubicBezTo>
                  <a:pt x="4497048" y="4111764"/>
                  <a:pt x="4346586" y="5817906"/>
                  <a:pt x="3833051" y="6771614"/>
                </a:cubicBezTo>
                <a:cubicBezTo>
                  <a:pt x="3825808" y="6795342"/>
                  <a:pt x="3803485" y="6825712"/>
                  <a:pt x="3789463" y="6858000"/>
                </a:cubicBezTo>
                <a:cubicBezTo>
                  <a:pt x="3552436" y="6871635"/>
                  <a:pt x="3421144" y="6861296"/>
                  <a:pt x="3195780" y="6858000"/>
                </a:cubicBezTo>
                <a:cubicBezTo>
                  <a:pt x="2970416" y="6854704"/>
                  <a:pt x="2750690" y="6832011"/>
                  <a:pt x="2564203" y="6858000"/>
                </a:cubicBezTo>
                <a:cubicBezTo>
                  <a:pt x="2377716" y="6883989"/>
                  <a:pt x="2065565" y="6883638"/>
                  <a:pt x="1932626" y="6858000"/>
                </a:cubicBezTo>
                <a:cubicBezTo>
                  <a:pt x="1799687" y="6832362"/>
                  <a:pt x="1583617" y="6876592"/>
                  <a:pt x="1301049" y="6858000"/>
                </a:cubicBezTo>
                <a:cubicBezTo>
                  <a:pt x="1018481" y="6839408"/>
                  <a:pt x="852052" y="6848636"/>
                  <a:pt x="631577" y="6858000"/>
                </a:cubicBezTo>
                <a:cubicBezTo>
                  <a:pt x="411102" y="6867364"/>
                  <a:pt x="262440" y="6838150"/>
                  <a:pt x="0" y="6858000"/>
                </a:cubicBezTo>
                <a:cubicBezTo>
                  <a:pt x="-10245" y="6508799"/>
                  <a:pt x="20782" y="6396904"/>
                  <a:pt x="0" y="6103620"/>
                </a:cubicBezTo>
                <a:cubicBezTo>
                  <a:pt x="-20782" y="5810336"/>
                  <a:pt x="-26105" y="5730944"/>
                  <a:pt x="0" y="5554980"/>
                </a:cubicBezTo>
                <a:cubicBezTo>
                  <a:pt x="26105" y="5379016"/>
                  <a:pt x="-40948" y="5057078"/>
                  <a:pt x="0" y="4732020"/>
                </a:cubicBezTo>
                <a:cubicBezTo>
                  <a:pt x="40948" y="4406962"/>
                  <a:pt x="-22123" y="4383693"/>
                  <a:pt x="0" y="4046220"/>
                </a:cubicBezTo>
                <a:cubicBezTo>
                  <a:pt x="22123" y="3708747"/>
                  <a:pt x="-1023" y="3700181"/>
                  <a:pt x="0" y="3497580"/>
                </a:cubicBezTo>
                <a:cubicBezTo>
                  <a:pt x="1023" y="3294979"/>
                  <a:pt x="-19456" y="3087078"/>
                  <a:pt x="0" y="2811780"/>
                </a:cubicBezTo>
                <a:cubicBezTo>
                  <a:pt x="19456" y="2536482"/>
                  <a:pt x="-6555" y="2451135"/>
                  <a:pt x="0" y="2331720"/>
                </a:cubicBezTo>
                <a:cubicBezTo>
                  <a:pt x="6555" y="2212305"/>
                  <a:pt x="2535" y="1996139"/>
                  <a:pt x="0" y="1851660"/>
                </a:cubicBezTo>
                <a:cubicBezTo>
                  <a:pt x="-2535" y="1707181"/>
                  <a:pt x="1078" y="1456268"/>
                  <a:pt x="0" y="1165860"/>
                </a:cubicBezTo>
                <a:cubicBezTo>
                  <a:pt x="-1078" y="875452"/>
                  <a:pt x="-21419" y="817984"/>
                  <a:pt x="0" y="617220"/>
                </a:cubicBezTo>
                <a:cubicBezTo>
                  <a:pt x="21419" y="416456"/>
                  <a:pt x="-17422" y="230179"/>
                  <a:pt x="0" y="0"/>
                </a:cubicBezTo>
                <a:close/>
              </a:path>
            </a:pathLst>
          </a:custGeom>
          <a:ln w="34925">
            <a:solidFill>
              <a:srgbClr val="0B738C"/>
            </a:solidFill>
            <a:extLst>
              <a:ext uri="{C807C97D-BFC1-408E-A445-0C87EB9F89A2}">
                <ask:lineSketchStyleProps xmlns:ask="http://schemas.microsoft.com/office/drawing/2018/sketchyshapes" sd="1219033472">
                  <a:custGeom>
                    <a:avLst/>
                    <a:gdLst>
                      <a:gd name="connsiteX0" fmla="*/ 0 w 4447856"/>
                      <a:gd name="connsiteY0" fmla="*/ 0 h 6858000"/>
                      <a:gd name="connsiteX1" fmla="*/ 3848177 w 4447856"/>
                      <a:gd name="connsiteY1" fmla="*/ 0 h 6858000"/>
                      <a:gd name="connsiteX2" fmla="*/ 3962956 w 4447856"/>
                      <a:gd name="connsiteY2" fmla="*/ 247218 h 6858000"/>
                      <a:gd name="connsiteX3" fmla="*/ 4400583 w 4447856"/>
                      <a:gd name="connsiteY3" fmla="*/ 2261597 h 6858000"/>
                      <a:gd name="connsiteX4" fmla="*/ 3833051 w 4447856"/>
                      <a:gd name="connsiteY4" fmla="*/ 6771614 h 6858000"/>
                      <a:gd name="connsiteX5" fmla="*/ 3789463 w 4447856"/>
                      <a:gd name="connsiteY5" fmla="*/ 6858000 h 6858000"/>
                      <a:gd name="connsiteX6" fmla="*/ 0 w 444785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7856" h="6858000">
                        <a:moveTo>
                          <a:pt x="0" y="0"/>
                        </a:moveTo>
                        <a:lnTo>
                          <a:pt x="3848177" y="0"/>
                        </a:lnTo>
                        <a:lnTo>
                          <a:pt x="3962956" y="247218"/>
                        </a:lnTo>
                        <a:cubicBezTo>
                          <a:pt x="4176536" y="759327"/>
                          <a:pt x="4333110" y="1416536"/>
                          <a:pt x="4400583" y="2261597"/>
                        </a:cubicBezTo>
                        <a:cubicBezTo>
                          <a:pt x="4552287" y="4175834"/>
                          <a:pt x="4332478" y="5720275"/>
                          <a:pt x="3833051" y="6771614"/>
                        </a:cubicBezTo>
                        <a:lnTo>
                          <a:pt x="3789463" y="6858000"/>
                        </a:lnTo>
                        <a:lnTo>
                          <a:pt x="0" y="6858000"/>
                        </a:lnTo>
                        <a:close/>
                      </a:path>
                    </a:pathLst>
                  </a:custGeom>
                  <ask:type>
                    <ask:lineSketchFreehand/>
                  </ask:type>
                </ask:lineSketchStyleProps>
              </a:ext>
            </a:extLst>
          </a:ln>
        </p:spPr>
        <p:txBody>
          <a:bodyPr wrap="square" anchor="ctr">
            <a:noAutofit/>
          </a:bodyPr>
          <a:lstStyle>
            <a:lvl1pPr marL="0" indent="0" algn="ctr">
              <a:buFontTx/>
              <a:buNone/>
              <a:defRPr sz="2400">
                <a:solidFill>
                  <a:srgbClr val="080808"/>
                </a:solidFill>
                <a:latin typeface="Calibri "/>
              </a:defRPr>
            </a:lvl1pPr>
          </a:lstStyle>
          <a:p>
            <a:r>
              <a:rPr lang="en-US"/>
              <a:t>Click to insert picture</a:t>
            </a:r>
            <a:endParaRPr lang="ru-RU"/>
          </a:p>
        </p:txBody>
      </p:sp>
      <p:sp>
        <p:nvSpPr>
          <p:cNvPr id="2" name="Title 1">
            <a:extLst>
              <a:ext uri="{FF2B5EF4-FFF2-40B4-BE49-F238E27FC236}">
                <a16:creationId xmlns:a16="http://schemas.microsoft.com/office/drawing/2014/main" id="{48E59513-8B56-468A-9287-1BFA7F721586}"/>
              </a:ext>
            </a:extLst>
          </p:cNvPr>
          <p:cNvSpPr>
            <a:spLocks noGrp="1"/>
          </p:cNvSpPr>
          <p:nvPr>
            <p:ph type="title" hasCustomPrompt="1"/>
          </p:nvPr>
        </p:nvSpPr>
        <p:spPr>
          <a:xfrm>
            <a:off x="5939917" y="4396653"/>
            <a:ext cx="5626100" cy="1325563"/>
          </a:xfrm>
          <a:prstGeom prst="rect">
            <a:avLst/>
          </a:prstGeom>
        </p:spPr>
        <p:txBody>
          <a:bodyPr/>
          <a:lstStyle>
            <a:lvl1pPr>
              <a:defRPr sz="6000">
                <a:solidFill>
                  <a:schemeClr val="tx2"/>
                </a:solidFill>
                <a:latin typeface="Calibri "/>
              </a:defRPr>
            </a:lvl1pPr>
          </a:lstStyle>
          <a:p>
            <a:r>
              <a:rPr lang="en-US"/>
              <a:t>Section Header</a:t>
            </a:r>
          </a:p>
        </p:txBody>
      </p:sp>
      <p:sp>
        <p:nvSpPr>
          <p:cNvPr id="10" name="Text Placeholder 9">
            <a:extLst>
              <a:ext uri="{FF2B5EF4-FFF2-40B4-BE49-F238E27FC236}">
                <a16:creationId xmlns:a16="http://schemas.microsoft.com/office/drawing/2014/main" id="{9ED74E07-5C15-4664-8B8E-ABF19DC837CE}"/>
              </a:ext>
            </a:extLst>
          </p:cNvPr>
          <p:cNvSpPr>
            <a:spLocks noGrp="1"/>
          </p:cNvSpPr>
          <p:nvPr>
            <p:ph type="body" sz="quarter" idx="11" hasCustomPrompt="1"/>
          </p:nvPr>
        </p:nvSpPr>
        <p:spPr>
          <a:xfrm>
            <a:off x="5939916" y="5534457"/>
            <a:ext cx="5626100" cy="914400"/>
          </a:xfrm>
          <a:prstGeom prst="rect">
            <a:avLst/>
          </a:prstGeom>
        </p:spPr>
        <p:txBody>
          <a:bodyPr/>
          <a:lstStyle>
            <a:lvl1pPr marL="0" indent="0">
              <a:buFontTx/>
              <a:buNone/>
              <a:defRPr sz="4400" cap="all" baseline="0">
                <a:solidFill>
                  <a:srgbClr val="080808"/>
                </a:solidFill>
                <a:latin typeface="Calibri Light" panose="020F0302020204030204" pitchFamily="34" charset="0"/>
                <a:cs typeface="Calibri Light" panose="020F0302020204030204" pitchFamily="34" charset="0"/>
              </a:defRPr>
            </a:lvl1pPr>
          </a:lstStyle>
          <a:p>
            <a:pPr lvl="0"/>
            <a:r>
              <a:rPr lang="en-US"/>
              <a:t>Section sub heading</a:t>
            </a:r>
          </a:p>
        </p:txBody>
      </p:sp>
      <p:pic>
        <p:nvPicPr>
          <p:cNvPr id="11" name="Picture 10">
            <a:extLst>
              <a:ext uri="{FF2B5EF4-FFF2-40B4-BE49-F238E27FC236}">
                <a16:creationId xmlns:a16="http://schemas.microsoft.com/office/drawing/2014/main" id="{817C9892-FD60-4351-A450-AB5C3258E476}"/>
              </a:ext>
            </a:extLst>
          </p:cNvPr>
          <p:cNvPicPr>
            <a:picLocks noChangeAspect="1"/>
          </p:cNvPicPr>
          <p:nvPr userDrawn="1"/>
        </p:nvPicPr>
        <p:blipFill>
          <a:blip r:embed="rId3" cstate="email">
            <a:alphaModFix amt="35000"/>
            <a:extLst>
              <a:ext uri="{28A0092B-C50C-407E-A947-70E740481C1C}">
                <a14:useLocalDpi xmlns:a14="http://schemas.microsoft.com/office/drawing/2010/main"/>
              </a:ext>
            </a:extLst>
          </a:blip>
          <a:srcRect/>
          <a:stretch/>
        </p:blipFill>
        <p:spPr>
          <a:xfrm rot="437324">
            <a:off x="4387362" y="696261"/>
            <a:ext cx="3105109" cy="3164088"/>
          </a:xfrm>
          <a:prstGeom prst="rect">
            <a:avLst/>
          </a:prstGeom>
        </p:spPr>
      </p:pic>
      <p:pic>
        <p:nvPicPr>
          <p:cNvPr id="8" name="Picture 7" descr="Shape&#10;&#10;Description automatically generated">
            <a:extLst>
              <a:ext uri="{FF2B5EF4-FFF2-40B4-BE49-F238E27FC236}">
                <a16:creationId xmlns:a16="http://schemas.microsoft.com/office/drawing/2014/main" id="{4972E12F-1996-4D79-9825-475D563FAA7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459534" y="847429"/>
            <a:ext cx="2920627" cy="2977085"/>
          </a:xfrm>
          <a:prstGeom prst="rect">
            <a:avLst/>
          </a:prstGeom>
        </p:spPr>
      </p:pic>
      <p:sp>
        <p:nvSpPr>
          <p:cNvPr id="4" name="Slide Number Placeholder 3">
            <a:extLst>
              <a:ext uri="{FF2B5EF4-FFF2-40B4-BE49-F238E27FC236}">
                <a16:creationId xmlns:a16="http://schemas.microsoft.com/office/drawing/2014/main" id="{C90F31B4-B79B-62D5-BE68-BB118DB2F1FB}"/>
              </a:ext>
            </a:extLst>
          </p:cNvPr>
          <p:cNvSpPr>
            <a:spLocks noGrp="1"/>
          </p:cNvSpPr>
          <p:nvPr>
            <p:ph type="sldNum" sz="quarter" idx="12"/>
          </p:nvPr>
        </p:nvSpPr>
        <p:spPr>
          <a:xfrm>
            <a:off x="228398" y="6353021"/>
            <a:ext cx="1112520" cy="369570"/>
          </a:xfrm>
        </p:spPr>
        <p:txBody>
          <a:bodyPr/>
          <a:lstStyle>
            <a:lvl1pPr algn="l">
              <a:defRPr>
                <a:solidFill>
                  <a:schemeClr val="accent4">
                    <a:lumMod val="10000"/>
                  </a:schemeClr>
                </a:solidFill>
              </a:defRPr>
            </a:lvl1pPr>
          </a:lstStyle>
          <a:p>
            <a:fld id="{2D276522-3524-4B3D-BDE3-A501F94C1AC4}" type="slidenum">
              <a:rPr lang="en-US" smtClean="0"/>
              <a:pPr/>
              <a:t>‹#›</a:t>
            </a:fld>
            <a:endParaRPr lang="en-US" dirty="0"/>
          </a:p>
        </p:txBody>
      </p:sp>
    </p:spTree>
    <p:custDataLst>
      <p:tags r:id="rId1"/>
    </p:custDataLst>
    <p:extLst>
      <p:ext uri="{BB962C8B-B14F-4D97-AF65-F5344CB8AC3E}">
        <p14:creationId xmlns:p14="http://schemas.microsoft.com/office/powerpoint/2010/main" val="40803607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28 slide">
    <p:bg>
      <p:bgPr>
        <a:solidFill>
          <a:srgbClr val="F8F7F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83040-1E0B-469F-AE13-269BE25ADFD8}"/>
              </a:ext>
            </a:extLst>
          </p:cNvPr>
          <p:cNvSpPr>
            <a:spLocks noGrp="1"/>
          </p:cNvSpPr>
          <p:nvPr>
            <p:ph type="title" hasCustomPrompt="1"/>
          </p:nvPr>
        </p:nvSpPr>
        <p:spPr>
          <a:xfrm>
            <a:off x="7416800" y="229981"/>
            <a:ext cx="4483951" cy="1033416"/>
          </a:xfrm>
          <a:prstGeom prst="rect">
            <a:avLst/>
          </a:prstGeom>
        </p:spPr>
        <p:txBody>
          <a:bodyPr/>
          <a:lstStyle>
            <a:lvl1pPr>
              <a:defRPr sz="4800">
                <a:solidFill>
                  <a:schemeClr val="accent1"/>
                </a:solidFill>
                <a:latin typeface="Calibri "/>
              </a:defRPr>
            </a:lvl1pPr>
          </a:lstStyle>
          <a:p>
            <a:r>
              <a:rPr lang="en-US"/>
              <a:t>The Eagles’ View</a:t>
            </a:r>
          </a:p>
        </p:txBody>
      </p:sp>
      <p:pic>
        <p:nvPicPr>
          <p:cNvPr id="5" name="Picture 4" descr="A bird flying in the sky&#10;&#10;Description automatically generated">
            <a:extLst>
              <a:ext uri="{FF2B5EF4-FFF2-40B4-BE49-F238E27FC236}">
                <a16:creationId xmlns:a16="http://schemas.microsoft.com/office/drawing/2014/main" id="{21C68B0E-6771-4A68-ADB4-24AE3BF181D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7351776" cy="6858000"/>
          </a:xfrm>
          <a:prstGeom prst="flowChartDelay">
            <a:avLst/>
          </a:prstGeom>
        </p:spPr>
      </p:pic>
      <p:sp>
        <p:nvSpPr>
          <p:cNvPr id="10" name="Content Placeholder 9">
            <a:extLst>
              <a:ext uri="{FF2B5EF4-FFF2-40B4-BE49-F238E27FC236}">
                <a16:creationId xmlns:a16="http://schemas.microsoft.com/office/drawing/2014/main" id="{CDD1BC22-A152-42C1-9BAE-02B9C25E4223}"/>
              </a:ext>
            </a:extLst>
          </p:cNvPr>
          <p:cNvSpPr>
            <a:spLocks noGrp="1"/>
          </p:cNvSpPr>
          <p:nvPr>
            <p:ph sz="quarter" idx="10"/>
          </p:nvPr>
        </p:nvSpPr>
        <p:spPr>
          <a:xfrm>
            <a:off x="7351776" y="1263397"/>
            <a:ext cx="4548975" cy="5072063"/>
          </a:xfrm>
          <a:prstGeom prst="rect">
            <a:avLst/>
          </a:prstGeom>
        </p:spPr>
        <p:txBody>
          <a:bodyPr/>
          <a:lstStyle>
            <a:lvl1pPr marL="0" indent="0">
              <a:buNone/>
              <a:defRPr>
                <a:solidFill>
                  <a:srgbClr val="080808"/>
                </a:solidFill>
                <a:latin typeface="+mn-lt"/>
              </a:defRPr>
            </a:lvl1pPr>
            <a:lvl2pPr>
              <a:defRPr>
                <a:solidFill>
                  <a:srgbClr val="080808"/>
                </a:solidFill>
                <a:latin typeface="+mn-lt"/>
              </a:defRPr>
            </a:lvl2pPr>
            <a:lvl3pPr>
              <a:defRPr>
                <a:solidFill>
                  <a:srgbClr val="080808"/>
                </a:solidFill>
                <a:latin typeface="+mn-lt"/>
              </a:defRPr>
            </a:lvl3pPr>
            <a:lvl4pPr>
              <a:defRPr>
                <a:solidFill>
                  <a:srgbClr val="080808"/>
                </a:solidFill>
                <a:latin typeface="+mn-lt"/>
              </a:defRPr>
            </a:lvl4pPr>
            <a:lvl5pPr>
              <a:defRPr>
                <a:solidFill>
                  <a:srgbClr val="080808"/>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Полилиния: фигура 1">
            <a:extLst>
              <a:ext uri="{FF2B5EF4-FFF2-40B4-BE49-F238E27FC236}">
                <a16:creationId xmlns:a16="http://schemas.microsoft.com/office/drawing/2014/main" id="{7CB87134-99D6-4893-9A86-031B431344B4}"/>
              </a:ext>
            </a:extLst>
          </p:cNvPr>
          <p:cNvSpPr/>
          <p:nvPr userDrawn="1"/>
        </p:nvSpPr>
        <p:spPr>
          <a:xfrm rot="2317977">
            <a:off x="6043149" y="3834580"/>
            <a:ext cx="763229" cy="3023419"/>
          </a:xfrm>
          <a:custGeom>
            <a:avLst/>
            <a:gdLst>
              <a:gd name="connsiteX0" fmla="*/ 1019688 w 3624059"/>
              <a:gd name="connsiteY0" fmla="*/ 4206836 h 4242217"/>
              <a:gd name="connsiteX1" fmla="*/ 1546302 w 3624059"/>
              <a:gd name="connsiteY1" fmla="*/ 4206836 h 4242217"/>
              <a:gd name="connsiteX2" fmla="*/ 1633435 w 3624059"/>
              <a:gd name="connsiteY2" fmla="*/ 4229283 h 4242217"/>
              <a:gd name="connsiteX3" fmla="*/ 1639522 w 3624059"/>
              <a:gd name="connsiteY3" fmla="*/ 4242217 h 4242217"/>
              <a:gd name="connsiteX4" fmla="*/ 0 w 3624059"/>
              <a:gd name="connsiteY4" fmla="*/ 4242217 h 4242217"/>
              <a:gd name="connsiteX5" fmla="*/ 0 w 3624059"/>
              <a:gd name="connsiteY5" fmla="*/ 4228475 h 4242217"/>
              <a:gd name="connsiteX6" fmla="*/ 118466 w 3624059"/>
              <a:gd name="connsiteY6" fmla="*/ 4222424 h 4242217"/>
              <a:gd name="connsiteX7" fmla="*/ 493074 w 3624059"/>
              <a:gd name="connsiteY7" fmla="*/ 4206836 h 4242217"/>
              <a:gd name="connsiteX8" fmla="*/ 1019688 w 3624059"/>
              <a:gd name="connsiteY8" fmla="*/ 4206836 h 4242217"/>
              <a:gd name="connsiteX9" fmla="*/ 3624059 w 3624059"/>
              <a:gd name="connsiteY9" fmla="*/ 4122596 h 4242217"/>
              <a:gd name="connsiteX10" fmla="*/ 3624059 w 3624059"/>
              <a:gd name="connsiteY10" fmla="*/ 4242217 h 4242217"/>
              <a:gd name="connsiteX11" fmla="*/ 1729472 w 3624059"/>
              <a:gd name="connsiteY11" fmla="*/ 4242217 h 4242217"/>
              <a:gd name="connsiteX12" fmla="*/ 1729472 w 3624059"/>
              <a:gd name="connsiteY12" fmla="*/ 4196860 h 4242217"/>
              <a:gd name="connsiteX13" fmla="*/ 2818317 w 3624059"/>
              <a:gd name="connsiteY13" fmla="*/ 4132014 h 4242217"/>
              <a:gd name="connsiteX14" fmla="*/ 3337299 w 3624059"/>
              <a:gd name="connsiteY14" fmla="*/ 4123285 h 4242217"/>
              <a:gd name="connsiteX15" fmla="*/ 1668416 w 3624059"/>
              <a:gd name="connsiteY15" fmla="*/ 3907548 h 4242217"/>
              <a:gd name="connsiteX16" fmla="*/ 1668416 w 3624059"/>
              <a:gd name="connsiteY16" fmla="*/ 4002323 h 4242217"/>
              <a:gd name="connsiteX17" fmla="*/ 1510686 w 3624059"/>
              <a:gd name="connsiteY17" fmla="*/ 4156955 h 4242217"/>
              <a:gd name="connsiteX18" fmla="*/ 1174874 w 3624059"/>
              <a:gd name="connsiteY18" fmla="*/ 4166931 h 4242217"/>
              <a:gd name="connsiteX19" fmla="*/ 139454 w 3624059"/>
              <a:gd name="connsiteY19" fmla="*/ 4172543 h 4242217"/>
              <a:gd name="connsiteX20" fmla="*/ 0 w 3624059"/>
              <a:gd name="connsiteY20" fmla="*/ 4173802 h 4242217"/>
              <a:gd name="connsiteX21" fmla="*/ 0 w 3624059"/>
              <a:gd name="connsiteY21" fmla="*/ 3943409 h 4242217"/>
              <a:gd name="connsiteX22" fmla="*/ 325804 w 3624059"/>
              <a:gd name="connsiteY22" fmla="*/ 3943712 h 4242217"/>
              <a:gd name="connsiteX23" fmla="*/ 1668416 w 3624059"/>
              <a:gd name="connsiteY23" fmla="*/ 3907548 h 4242217"/>
              <a:gd name="connsiteX24" fmla="*/ 3624059 w 3624059"/>
              <a:gd name="connsiteY24" fmla="*/ 3850991 h 4242217"/>
              <a:gd name="connsiteX25" fmla="*/ 3624059 w 3624059"/>
              <a:gd name="connsiteY25" fmla="*/ 4067621 h 4242217"/>
              <a:gd name="connsiteX26" fmla="*/ 2999580 w 3624059"/>
              <a:gd name="connsiteY26" fmla="*/ 4087121 h 4242217"/>
              <a:gd name="connsiteX27" fmla="*/ 2044932 w 3624059"/>
              <a:gd name="connsiteY27" fmla="*/ 4117050 h 4242217"/>
              <a:gd name="connsiteX28" fmla="*/ 1729472 w 3624059"/>
              <a:gd name="connsiteY28" fmla="*/ 4137002 h 4242217"/>
              <a:gd name="connsiteX29" fmla="*/ 1749825 w 3624059"/>
              <a:gd name="connsiteY29" fmla="*/ 3897572 h 4242217"/>
              <a:gd name="connsiteX30" fmla="*/ 2075460 w 3624059"/>
              <a:gd name="connsiteY30" fmla="*/ 3897572 h 4242217"/>
              <a:gd name="connsiteX31" fmla="*/ 3367828 w 3624059"/>
              <a:gd name="connsiteY31" fmla="*/ 3852679 h 4242217"/>
              <a:gd name="connsiteX32" fmla="*/ 1037496 w 3624059"/>
              <a:gd name="connsiteY32" fmla="*/ 3607013 h 4242217"/>
              <a:gd name="connsiteX33" fmla="*/ 1480157 w 3624059"/>
              <a:gd name="connsiteY33" fmla="*/ 3608260 h 4242217"/>
              <a:gd name="connsiteX34" fmla="*/ 1673504 w 3624059"/>
              <a:gd name="connsiteY34" fmla="*/ 3817762 h 4242217"/>
              <a:gd name="connsiteX35" fmla="*/ 1663328 w 3624059"/>
              <a:gd name="connsiteY35" fmla="*/ 3842702 h 4242217"/>
              <a:gd name="connsiteX36" fmla="*/ 1571743 w 3624059"/>
              <a:gd name="connsiteY36" fmla="*/ 3857667 h 4242217"/>
              <a:gd name="connsiteX37" fmla="*/ 228495 w 3624059"/>
              <a:gd name="connsiteY37" fmla="*/ 3892584 h 4242217"/>
              <a:gd name="connsiteX38" fmla="*/ 0 w 3624059"/>
              <a:gd name="connsiteY38" fmla="*/ 3887800 h 4242217"/>
              <a:gd name="connsiteX39" fmla="*/ 0 w 3624059"/>
              <a:gd name="connsiteY39" fmla="*/ 3645448 h 4242217"/>
              <a:gd name="connsiteX40" fmla="*/ 164894 w 3624059"/>
              <a:gd name="connsiteY40" fmla="*/ 3634448 h 4242217"/>
              <a:gd name="connsiteX41" fmla="*/ 594835 w 3624059"/>
              <a:gd name="connsiteY41" fmla="*/ 3613248 h 4242217"/>
              <a:gd name="connsiteX42" fmla="*/ 1037496 w 3624059"/>
              <a:gd name="connsiteY42" fmla="*/ 3607013 h 4242217"/>
              <a:gd name="connsiteX43" fmla="*/ 3479765 w 3624059"/>
              <a:gd name="connsiteY43" fmla="*/ 3533438 h 4242217"/>
              <a:gd name="connsiteX44" fmla="*/ 3624059 w 3624059"/>
              <a:gd name="connsiteY44" fmla="*/ 3538222 h 4242217"/>
              <a:gd name="connsiteX45" fmla="*/ 3624059 w 3624059"/>
              <a:gd name="connsiteY45" fmla="*/ 3804141 h 4242217"/>
              <a:gd name="connsiteX46" fmla="*/ 1826146 w 3624059"/>
              <a:gd name="connsiteY46" fmla="*/ 3837714 h 4242217"/>
              <a:gd name="connsiteX47" fmla="*/ 1749825 w 3624059"/>
              <a:gd name="connsiteY47" fmla="*/ 3832726 h 4242217"/>
              <a:gd name="connsiteX48" fmla="*/ 1749825 w 3624059"/>
              <a:gd name="connsiteY48" fmla="*/ 3653153 h 4242217"/>
              <a:gd name="connsiteX49" fmla="*/ 3072720 w 3624059"/>
              <a:gd name="connsiteY49" fmla="*/ 3563367 h 4242217"/>
              <a:gd name="connsiteX50" fmla="*/ 3479765 w 3624059"/>
              <a:gd name="connsiteY50" fmla="*/ 3533438 h 4242217"/>
              <a:gd name="connsiteX51" fmla="*/ 1417193 w 3624059"/>
              <a:gd name="connsiteY51" fmla="*/ 3401876 h 4242217"/>
              <a:gd name="connsiteX52" fmla="*/ 1673504 w 3624059"/>
              <a:gd name="connsiteY52" fmla="*/ 3403747 h 4242217"/>
              <a:gd name="connsiteX53" fmla="*/ 1663328 w 3624059"/>
              <a:gd name="connsiteY53" fmla="*/ 3558379 h 4242217"/>
              <a:gd name="connsiteX54" fmla="*/ 1592095 w 3624059"/>
              <a:gd name="connsiteY54" fmla="*/ 3563367 h 4242217"/>
              <a:gd name="connsiteX55" fmla="*/ 442193 w 3624059"/>
              <a:gd name="connsiteY55" fmla="*/ 3580825 h 4242217"/>
              <a:gd name="connsiteX56" fmla="*/ 0 w 3624059"/>
              <a:gd name="connsiteY56" fmla="*/ 3587539 h 4242217"/>
              <a:gd name="connsiteX57" fmla="*/ 0 w 3624059"/>
              <a:gd name="connsiteY57" fmla="*/ 3449325 h 4242217"/>
              <a:gd name="connsiteX58" fmla="*/ 14796 w 3624059"/>
              <a:gd name="connsiteY58" fmla="*/ 3448640 h 4242217"/>
              <a:gd name="connsiteX59" fmla="*/ 1164698 w 3624059"/>
              <a:gd name="connsiteY59" fmla="*/ 3403747 h 4242217"/>
              <a:gd name="connsiteX60" fmla="*/ 1417193 w 3624059"/>
              <a:gd name="connsiteY60" fmla="*/ 3401876 h 4242217"/>
              <a:gd name="connsiteX61" fmla="*/ 3624059 w 3624059"/>
              <a:gd name="connsiteY61" fmla="*/ 3333594 h 4242217"/>
              <a:gd name="connsiteX62" fmla="*/ 3624059 w 3624059"/>
              <a:gd name="connsiteY62" fmla="*/ 3484091 h 4242217"/>
              <a:gd name="connsiteX63" fmla="*/ 3378004 w 3624059"/>
              <a:gd name="connsiteY63" fmla="*/ 3492910 h 4242217"/>
              <a:gd name="connsiteX64" fmla="*/ 2838669 w 3624059"/>
              <a:gd name="connsiteY64" fmla="*/ 3523462 h 4242217"/>
              <a:gd name="connsiteX65" fmla="*/ 1887202 w 3624059"/>
              <a:gd name="connsiteY65" fmla="*/ 3568355 h 4242217"/>
              <a:gd name="connsiteX66" fmla="*/ 1749825 w 3624059"/>
              <a:gd name="connsiteY66" fmla="*/ 3558379 h 4242217"/>
              <a:gd name="connsiteX67" fmla="*/ 1866850 w 3624059"/>
              <a:gd name="connsiteY67" fmla="*/ 3413723 h 4242217"/>
              <a:gd name="connsiteX68" fmla="*/ 2360392 w 3624059"/>
              <a:gd name="connsiteY68" fmla="*/ 3403747 h 4242217"/>
              <a:gd name="connsiteX69" fmla="*/ 3332211 w 3624059"/>
              <a:gd name="connsiteY69" fmla="*/ 3333913 h 4242217"/>
              <a:gd name="connsiteX70" fmla="*/ 1363351 w 3624059"/>
              <a:gd name="connsiteY70" fmla="*/ 3144257 h 4242217"/>
              <a:gd name="connsiteX71" fmla="*/ 1668416 w 3624059"/>
              <a:gd name="connsiteY71" fmla="*/ 3154340 h 4242217"/>
              <a:gd name="connsiteX72" fmla="*/ 1668416 w 3624059"/>
              <a:gd name="connsiteY72" fmla="*/ 3363842 h 4242217"/>
              <a:gd name="connsiteX73" fmla="*/ 513426 w 3624059"/>
              <a:gd name="connsiteY73" fmla="*/ 3363842 h 4242217"/>
              <a:gd name="connsiteX74" fmla="*/ 0 w 3624059"/>
              <a:gd name="connsiteY74" fmla="*/ 3377034 h 4242217"/>
              <a:gd name="connsiteX75" fmla="*/ 0 w 3624059"/>
              <a:gd name="connsiteY75" fmla="*/ 3197607 h 4242217"/>
              <a:gd name="connsiteX76" fmla="*/ 449825 w 3624059"/>
              <a:gd name="connsiteY76" fmla="*/ 3171175 h 4242217"/>
              <a:gd name="connsiteX77" fmla="*/ 1363351 w 3624059"/>
              <a:gd name="connsiteY77" fmla="*/ 3144257 h 4242217"/>
              <a:gd name="connsiteX78" fmla="*/ 3624059 w 3624059"/>
              <a:gd name="connsiteY78" fmla="*/ 3068455 h 4242217"/>
              <a:gd name="connsiteX79" fmla="*/ 3624059 w 3624059"/>
              <a:gd name="connsiteY79" fmla="*/ 3264269 h 4242217"/>
              <a:gd name="connsiteX80" fmla="*/ 3600288 w 3624059"/>
              <a:gd name="connsiteY80" fmla="*/ 3264001 h 4242217"/>
              <a:gd name="connsiteX81" fmla="*/ 2263719 w 3624059"/>
              <a:gd name="connsiteY81" fmla="*/ 3348877 h 4242217"/>
              <a:gd name="connsiteX82" fmla="*/ 1749825 w 3624059"/>
              <a:gd name="connsiteY82" fmla="*/ 3353865 h 4242217"/>
              <a:gd name="connsiteX83" fmla="*/ 1749825 w 3624059"/>
              <a:gd name="connsiteY83" fmla="*/ 3154340 h 4242217"/>
              <a:gd name="connsiteX84" fmla="*/ 3138229 w 3624059"/>
              <a:gd name="connsiteY84" fmla="*/ 3082636 h 4242217"/>
              <a:gd name="connsiteX85" fmla="*/ 1559341 w 3624059"/>
              <a:gd name="connsiteY85" fmla="*/ 2853805 h 4242217"/>
              <a:gd name="connsiteX86" fmla="*/ 1668416 w 3624059"/>
              <a:gd name="connsiteY86" fmla="*/ 3054578 h 4242217"/>
              <a:gd name="connsiteX87" fmla="*/ 1658240 w 3624059"/>
              <a:gd name="connsiteY87" fmla="*/ 3074530 h 4242217"/>
              <a:gd name="connsiteX88" fmla="*/ 1576831 w 3624059"/>
              <a:gd name="connsiteY88" fmla="*/ 3079518 h 4242217"/>
              <a:gd name="connsiteX89" fmla="*/ 523602 w 3624059"/>
              <a:gd name="connsiteY89" fmla="*/ 3104459 h 4242217"/>
              <a:gd name="connsiteX90" fmla="*/ 0 w 3624059"/>
              <a:gd name="connsiteY90" fmla="*/ 3120367 h 4242217"/>
              <a:gd name="connsiteX91" fmla="*/ 0 w 3624059"/>
              <a:gd name="connsiteY91" fmla="*/ 2895265 h 4242217"/>
              <a:gd name="connsiteX92" fmla="*/ 1490334 w 3624059"/>
              <a:gd name="connsiteY92" fmla="*/ 2855052 h 4242217"/>
              <a:gd name="connsiteX93" fmla="*/ 1559341 w 3624059"/>
              <a:gd name="connsiteY93" fmla="*/ 2853805 h 4242217"/>
              <a:gd name="connsiteX94" fmla="*/ 3624059 w 3624059"/>
              <a:gd name="connsiteY94" fmla="*/ 2832565 h 4242217"/>
              <a:gd name="connsiteX95" fmla="*/ 3624059 w 3624059"/>
              <a:gd name="connsiteY95" fmla="*/ 3005092 h 4242217"/>
              <a:gd name="connsiteX96" fmla="*/ 3271155 w 3624059"/>
              <a:gd name="connsiteY96" fmla="*/ 3009684 h 4242217"/>
              <a:gd name="connsiteX97" fmla="*/ 1943171 w 3624059"/>
              <a:gd name="connsiteY97" fmla="*/ 3089494 h 4242217"/>
              <a:gd name="connsiteX98" fmla="*/ 1749825 w 3624059"/>
              <a:gd name="connsiteY98" fmla="*/ 2870017 h 4242217"/>
              <a:gd name="connsiteX99" fmla="*/ 1765089 w 3624059"/>
              <a:gd name="connsiteY99" fmla="*/ 2845076 h 4242217"/>
              <a:gd name="connsiteX100" fmla="*/ 1877026 w 3624059"/>
              <a:gd name="connsiteY100" fmla="*/ 2845076 h 4242217"/>
              <a:gd name="connsiteX101" fmla="*/ 3016752 w 3624059"/>
              <a:gd name="connsiteY101" fmla="*/ 2850064 h 4242217"/>
              <a:gd name="connsiteX102" fmla="*/ 3368623 w 3624059"/>
              <a:gd name="connsiteY102" fmla="*/ 2842270 h 4242217"/>
              <a:gd name="connsiteX103" fmla="*/ 1561566 w 3624059"/>
              <a:gd name="connsiteY103" fmla="*/ 2605646 h 4242217"/>
              <a:gd name="connsiteX104" fmla="*/ 1678592 w 3624059"/>
              <a:gd name="connsiteY104" fmla="*/ 2730349 h 4242217"/>
              <a:gd name="connsiteX105" fmla="*/ 1668416 w 3624059"/>
              <a:gd name="connsiteY105" fmla="*/ 2785218 h 4242217"/>
              <a:gd name="connsiteX106" fmla="*/ 1632799 w 3624059"/>
              <a:gd name="connsiteY106" fmla="*/ 2795195 h 4242217"/>
              <a:gd name="connsiteX107" fmla="*/ 534415 w 3624059"/>
              <a:gd name="connsiteY107" fmla="*/ 2817641 h 4242217"/>
              <a:gd name="connsiteX108" fmla="*/ 0 w 3624059"/>
              <a:gd name="connsiteY108" fmla="*/ 2828601 h 4242217"/>
              <a:gd name="connsiteX109" fmla="*/ 0 w 3624059"/>
              <a:gd name="connsiteY109" fmla="*/ 2635972 h 4242217"/>
              <a:gd name="connsiteX110" fmla="*/ 274287 w 3624059"/>
              <a:gd name="connsiteY110" fmla="*/ 2625598 h 4242217"/>
              <a:gd name="connsiteX111" fmla="*/ 1561566 w 3624059"/>
              <a:gd name="connsiteY111" fmla="*/ 2605646 h 4242217"/>
              <a:gd name="connsiteX112" fmla="*/ 2558826 w 3624059"/>
              <a:gd name="connsiteY112" fmla="*/ 2560752 h 4242217"/>
              <a:gd name="connsiteX113" fmla="*/ 3142045 w 3624059"/>
              <a:gd name="connsiteY113" fmla="*/ 2566364 h 4242217"/>
              <a:gd name="connsiteX114" fmla="*/ 3624059 w 3624059"/>
              <a:gd name="connsiteY114" fmla="*/ 2574044 h 4242217"/>
              <a:gd name="connsiteX115" fmla="*/ 3624059 w 3624059"/>
              <a:gd name="connsiteY115" fmla="*/ 2757687 h 4242217"/>
              <a:gd name="connsiteX116" fmla="*/ 3181478 w 3624059"/>
              <a:gd name="connsiteY116" fmla="*/ 2770254 h 4242217"/>
              <a:gd name="connsiteX117" fmla="*/ 2299335 w 3624059"/>
              <a:gd name="connsiteY117" fmla="*/ 2795195 h 4242217"/>
              <a:gd name="connsiteX118" fmla="*/ 1744737 w 3624059"/>
              <a:gd name="connsiteY118" fmla="*/ 2795195 h 4242217"/>
              <a:gd name="connsiteX119" fmla="*/ 1744737 w 3624059"/>
              <a:gd name="connsiteY119" fmla="*/ 2595669 h 4242217"/>
              <a:gd name="connsiteX120" fmla="*/ 2558826 w 3624059"/>
              <a:gd name="connsiteY120" fmla="*/ 2560752 h 4242217"/>
              <a:gd name="connsiteX121" fmla="*/ 907751 w 3624059"/>
              <a:gd name="connsiteY121" fmla="*/ 2310099 h 4242217"/>
              <a:gd name="connsiteX122" fmla="*/ 1464893 w 3624059"/>
              <a:gd name="connsiteY122" fmla="*/ 2311346 h 4242217"/>
              <a:gd name="connsiteX123" fmla="*/ 1683680 w 3624059"/>
              <a:gd name="connsiteY123" fmla="*/ 2311346 h 4242217"/>
              <a:gd name="connsiteX124" fmla="*/ 1688768 w 3624059"/>
              <a:gd name="connsiteY124" fmla="*/ 2386168 h 4242217"/>
              <a:gd name="connsiteX125" fmla="*/ 1541214 w 3624059"/>
              <a:gd name="connsiteY125" fmla="*/ 2545788 h 4242217"/>
              <a:gd name="connsiteX126" fmla="*/ 482898 w 3624059"/>
              <a:gd name="connsiteY126" fmla="*/ 2560752 h 4242217"/>
              <a:gd name="connsiteX127" fmla="*/ 0 w 3624059"/>
              <a:gd name="connsiteY127" fmla="*/ 2570035 h 4242217"/>
              <a:gd name="connsiteX128" fmla="*/ 0 w 3624059"/>
              <a:gd name="connsiteY128" fmla="*/ 2335542 h 4242217"/>
              <a:gd name="connsiteX129" fmla="*/ 350608 w 3624059"/>
              <a:gd name="connsiteY129" fmla="*/ 2316334 h 4242217"/>
              <a:gd name="connsiteX130" fmla="*/ 907751 w 3624059"/>
              <a:gd name="connsiteY130" fmla="*/ 2310099 h 4242217"/>
              <a:gd name="connsiteX131" fmla="*/ 3624059 w 3624059"/>
              <a:gd name="connsiteY131" fmla="*/ 2235896 h 4242217"/>
              <a:gd name="connsiteX132" fmla="*/ 3624059 w 3624059"/>
              <a:gd name="connsiteY132" fmla="*/ 2507868 h 4242217"/>
              <a:gd name="connsiteX133" fmla="*/ 3271155 w 3624059"/>
              <a:gd name="connsiteY133" fmla="*/ 2520847 h 4242217"/>
              <a:gd name="connsiteX134" fmla="*/ 1958435 w 3624059"/>
              <a:gd name="connsiteY134" fmla="*/ 2525835 h 4242217"/>
              <a:gd name="connsiteX135" fmla="*/ 1739649 w 3624059"/>
              <a:gd name="connsiteY135" fmla="*/ 2525835 h 4242217"/>
              <a:gd name="connsiteX136" fmla="*/ 1754913 w 3624059"/>
              <a:gd name="connsiteY136" fmla="*/ 2316334 h 4242217"/>
              <a:gd name="connsiteX137" fmla="*/ 3091165 w 3624059"/>
              <a:gd name="connsiteY137" fmla="*/ 2258970 h 4242217"/>
              <a:gd name="connsiteX138" fmla="*/ 1320520 w 3624059"/>
              <a:gd name="connsiteY138" fmla="*/ 2035128 h 4242217"/>
              <a:gd name="connsiteX139" fmla="*/ 1688768 w 3624059"/>
              <a:gd name="connsiteY139" fmla="*/ 2036999 h 4242217"/>
              <a:gd name="connsiteX140" fmla="*/ 1693856 w 3624059"/>
              <a:gd name="connsiteY140" fmla="*/ 2101844 h 4242217"/>
              <a:gd name="connsiteX141" fmla="*/ 1546302 w 3624059"/>
              <a:gd name="connsiteY141" fmla="*/ 2256476 h 4242217"/>
              <a:gd name="connsiteX142" fmla="*/ 223407 w 3624059"/>
              <a:gd name="connsiteY142" fmla="*/ 2251488 h 4242217"/>
              <a:gd name="connsiteX143" fmla="*/ 0 w 3624059"/>
              <a:gd name="connsiteY143" fmla="*/ 2261684 h 4242217"/>
              <a:gd name="connsiteX144" fmla="*/ 0 w 3624059"/>
              <a:gd name="connsiteY144" fmla="*/ 2073071 h 4242217"/>
              <a:gd name="connsiteX145" fmla="*/ 432017 w 3624059"/>
              <a:gd name="connsiteY145" fmla="*/ 2055081 h 4242217"/>
              <a:gd name="connsiteX146" fmla="*/ 956087 w 3624059"/>
              <a:gd name="connsiteY146" fmla="*/ 2036999 h 4242217"/>
              <a:gd name="connsiteX147" fmla="*/ 1320520 w 3624059"/>
              <a:gd name="connsiteY147" fmla="*/ 2035128 h 4242217"/>
              <a:gd name="connsiteX148" fmla="*/ 3624059 w 3624059"/>
              <a:gd name="connsiteY148" fmla="*/ 1946721 h 4242217"/>
              <a:gd name="connsiteX149" fmla="*/ 3624059 w 3624059"/>
              <a:gd name="connsiteY149" fmla="*/ 2175879 h 4242217"/>
              <a:gd name="connsiteX150" fmla="*/ 3094345 w 3624059"/>
              <a:gd name="connsiteY150" fmla="*/ 2195372 h 4242217"/>
              <a:gd name="connsiteX151" fmla="*/ 1765089 w 3624059"/>
              <a:gd name="connsiteY151" fmla="*/ 2251488 h 4242217"/>
              <a:gd name="connsiteX152" fmla="*/ 1785441 w 3624059"/>
              <a:gd name="connsiteY152" fmla="*/ 1992105 h 4242217"/>
              <a:gd name="connsiteX153" fmla="*/ 2202662 w 3624059"/>
              <a:gd name="connsiteY153" fmla="*/ 1992105 h 4242217"/>
              <a:gd name="connsiteX154" fmla="*/ 2976683 w 3624059"/>
              <a:gd name="connsiteY154" fmla="*/ 1969035 h 4242217"/>
              <a:gd name="connsiteX155" fmla="*/ 1693856 w 3624059"/>
              <a:gd name="connsiteY155" fmla="*/ 1752675 h 4242217"/>
              <a:gd name="connsiteX156" fmla="*/ 1693856 w 3624059"/>
              <a:gd name="connsiteY156" fmla="*/ 1852438 h 4242217"/>
              <a:gd name="connsiteX157" fmla="*/ 1587007 w 3624059"/>
              <a:gd name="connsiteY157" fmla="*/ 1967165 h 4242217"/>
              <a:gd name="connsiteX158" fmla="*/ 1271547 w 3624059"/>
              <a:gd name="connsiteY158" fmla="*/ 1972153 h 4242217"/>
              <a:gd name="connsiteX159" fmla="*/ 400853 w 3624059"/>
              <a:gd name="connsiteY159" fmla="*/ 1999588 h 4242217"/>
              <a:gd name="connsiteX160" fmla="*/ 0 w 3624059"/>
              <a:gd name="connsiteY160" fmla="*/ 2012163 h 4242217"/>
              <a:gd name="connsiteX161" fmla="*/ 0 w 3624059"/>
              <a:gd name="connsiteY161" fmla="*/ 1806966 h 4242217"/>
              <a:gd name="connsiteX162" fmla="*/ 603103 w 3624059"/>
              <a:gd name="connsiteY162" fmla="*/ 1787592 h 4242217"/>
              <a:gd name="connsiteX163" fmla="*/ 1693856 w 3624059"/>
              <a:gd name="connsiteY163" fmla="*/ 1752675 h 4242217"/>
              <a:gd name="connsiteX164" fmla="*/ 3357652 w 3624059"/>
              <a:gd name="connsiteY164" fmla="*/ 1657901 h 4242217"/>
              <a:gd name="connsiteX165" fmla="*/ 3624059 w 3624059"/>
              <a:gd name="connsiteY165" fmla="*/ 1659458 h 4242217"/>
              <a:gd name="connsiteX166" fmla="*/ 3624059 w 3624059"/>
              <a:gd name="connsiteY166" fmla="*/ 1869612 h 4242217"/>
              <a:gd name="connsiteX167" fmla="*/ 3027564 w 3624059"/>
              <a:gd name="connsiteY167" fmla="*/ 1892343 h 4242217"/>
              <a:gd name="connsiteX168" fmla="*/ 1785441 w 3624059"/>
              <a:gd name="connsiteY168" fmla="*/ 1947212 h 4242217"/>
              <a:gd name="connsiteX169" fmla="*/ 1775265 w 3624059"/>
              <a:gd name="connsiteY169" fmla="*/ 1857426 h 4242217"/>
              <a:gd name="connsiteX170" fmla="*/ 1866850 w 3624059"/>
              <a:gd name="connsiteY170" fmla="*/ 1747687 h 4242217"/>
              <a:gd name="connsiteX171" fmla="*/ 2039844 w 3624059"/>
              <a:gd name="connsiteY171" fmla="*/ 1737711 h 4242217"/>
              <a:gd name="connsiteX172" fmla="*/ 3357652 w 3624059"/>
              <a:gd name="connsiteY172" fmla="*/ 1657901 h 4242217"/>
              <a:gd name="connsiteX173" fmla="*/ 0 w 3624059"/>
              <a:gd name="connsiteY173" fmla="*/ 1548162 h 4242217"/>
              <a:gd name="connsiteX174" fmla="*/ 617095 w 3624059"/>
              <a:gd name="connsiteY174" fmla="*/ 1548162 h 4242217"/>
              <a:gd name="connsiteX175" fmla="*/ 1704032 w 3624059"/>
              <a:gd name="connsiteY175" fmla="*/ 1548162 h 4242217"/>
              <a:gd name="connsiteX176" fmla="*/ 1704032 w 3624059"/>
              <a:gd name="connsiteY176" fmla="*/ 1687829 h 4242217"/>
              <a:gd name="connsiteX177" fmla="*/ 1312251 w 3624059"/>
              <a:gd name="connsiteY177" fmla="*/ 1707782 h 4242217"/>
              <a:gd name="connsiteX178" fmla="*/ 442829 w 3624059"/>
              <a:gd name="connsiteY178" fmla="*/ 1728358 h 4242217"/>
              <a:gd name="connsiteX179" fmla="*/ 0 w 3624059"/>
              <a:gd name="connsiteY179" fmla="*/ 1740798 h 4242217"/>
              <a:gd name="connsiteX180" fmla="*/ 3624059 w 3624059"/>
              <a:gd name="connsiteY180" fmla="*/ 1454677 h 4242217"/>
              <a:gd name="connsiteX181" fmla="*/ 3624059 w 3624059"/>
              <a:gd name="connsiteY181" fmla="*/ 1598608 h 4242217"/>
              <a:gd name="connsiteX182" fmla="*/ 3026292 w 3624059"/>
              <a:gd name="connsiteY182" fmla="*/ 1620489 h 4242217"/>
              <a:gd name="connsiteX183" fmla="*/ 1795617 w 3624059"/>
              <a:gd name="connsiteY183" fmla="*/ 1687829 h 4242217"/>
              <a:gd name="connsiteX184" fmla="*/ 1795617 w 3624059"/>
              <a:gd name="connsiteY184" fmla="*/ 1538185 h 4242217"/>
              <a:gd name="connsiteX185" fmla="*/ 2998308 w 3624059"/>
              <a:gd name="connsiteY185" fmla="*/ 1483316 h 4242217"/>
              <a:gd name="connsiteX186" fmla="*/ 1724384 w 3624059"/>
              <a:gd name="connsiteY186" fmla="*/ 1283791 h 4242217"/>
              <a:gd name="connsiteX187" fmla="*/ 1566654 w 3624059"/>
              <a:gd name="connsiteY187" fmla="*/ 1478328 h 4242217"/>
              <a:gd name="connsiteX188" fmla="*/ 1464893 w 3624059"/>
              <a:gd name="connsiteY188" fmla="*/ 1473340 h 4242217"/>
              <a:gd name="connsiteX189" fmla="*/ 203055 w 3624059"/>
              <a:gd name="connsiteY189" fmla="*/ 1478328 h 4242217"/>
              <a:gd name="connsiteX190" fmla="*/ 0 w 3624059"/>
              <a:gd name="connsiteY190" fmla="*/ 1481723 h 4242217"/>
              <a:gd name="connsiteX191" fmla="*/ 0 w 3624059"/>
              <a:gd name="connsiteY191" fmla="*/ 1294640 h 4242217"/>
              <a:gd name="connsiteX192" fmla="*/ 82293 w 3624059"/>
              <a:gd name="connsiteY192" fmla="*/ 1299223 h 4242217"/>
              <a:gd name="connsiteX193" fmla="*/ 1724384 w 3624059"/>
              <a:gd name="connsiteY193" fmla="*/ 1283791 h 4242217"/>
              <a:gd name="connsiteX194" fmla="*/ 3624059 w 3624059"/>
              <a:gd name="connsiteY194" fmla="*/ 1217980 h 4242217"/>
              <a:gd name="connsiteX195" fmla="*/ 3624059 w 3624059"/>
              <a:gd name="connsiteY195" fmla="*/ 1378588 h 4242217"/>
              <a:gd name="connsiteX196" fmla="*/ 3611180 w 3624059"/>
              <a:gd name="connsiteY196" fmla="*/ 1379423 h 4242217"/>
              <a:gd name="connsiteX197" fmla="*/ 3413620 w 3624059"/>
              <a:gd name="connsiteY197" fmla="*/ 1393530 h 4242217"/>
              <a:gd name="connsiteX198" fmla="*/ 2604619 w 3624059"/>
              <a:gd name="connsiteY198" fmla="*/ 1438423 h 4242217"/>
              <a:gd name="connsiteX199" fmla="*/ 1800705 w 3624059"/>
              <a:gd name="connsiteY199" fmla="*/ 1443411 h 4242217"/>
              <a:gd name="connsiteX200" fmla="*/ 1856674 w 3624059"/>
              <a:gd name="connsiteY200" fmla="*/ 1293767 h 4242217"/>
              <a:gd name="connsiteX201" fmla="*/ 2935343 w 3624059"/>
              <a:gd name="connsiteY201" fmla="*/ 1228921 h 4242217"/>
              <a:gd name="connsiteX202" fmla="*/ 3472133 w 3624059"/>
              <a:gd name="connsiteY202" fmla="*/ 1219569 h 4242217"/>
              <a:gd name="connsiteX203" fmla="*/ 1576831 w 3624059"/>
              <a:gd name="connsiteY203" fmla="*/ 1014431 h 4242217"/>
              <a:gd name="connsiteX204" fmla="*/ 1729472 w 3624059"/>
              <a:gd name="connsiteY204" fmla="*/ 1198992 h 4242217"/>
              <a:gd name="connsiteX205" fmla="*/ 1714208 w 3624059"/>
              <a:gd name="connsiteY205" fmla="*/ 1223933 h 4242217"/>
              <a:gd name="connsiteX206" fmla="*/ 82134 w 3624059"/>
              <a:gd name="connsiteY206" fmla="*/ 1231649 h 4242217"/>
              <a:gd name="connsiteX207" fmla="*/ 0 w 3624059"/>
              <a:gd name="connsiteY207" fmla="*/ 1228986 h 4242217"/>
              <a:gd name="connsiteX208" fmla="*/ 0 w 3624059"/>
              <a:gd name="connsiteY208" fmla="*/ 1032219 h 4242217"/>
              <a:gd name="connsiteX209" fmla="*/ 707408 w 3624059"/>
              <a:gd name="connsiteY209" fmla="*/ 1022537 h 4242217"/>
              <a:gd name="connsiteX210" fmla="*/ 1576831 w 3624059"/>
              <a:gd name="connsiteY210" fmla="*/ 1014431 h 4242217"/>
              <a:gd name="connsiteX211" fmla="*/ 3624059 w 3624059"/>
              <a:gd name="connsiteY211" fmla="*/ 958219 h 4242217"/>
              <a:gd name="connsiteX212" fmla="*/ 3624059 w 3624059"/>
              <a:gd name="connsiteY212" fmla="*/ 1166175 h 4242217"/>
              <a:gd name="connsiteX213" fmla="*/ 3019932 w 3624059"/>
              <a:gd name="connsiteY213" fmla="*/ 1185899 h 4242217"/>
              <a:gd name="connsiteX214" fmla="*/ 2355304 w 3624059"/>
              <a:gd name="connsiteY214" fmla="*/ 1203981 h 4242217"/>
              <a:gd name="connsiteX215" fmla="*/ 1831234 w 3624059"/>
              <a:gd name="connsiteY215" fmla="*/ 1203981 h 4242217"/>
              <a:gd name="connsiteX216" fmla="*/ 2004228 w 3624059"/>
              <a:gd name="connsiteY216" fmla="*/ 999467 h 4242217"/>
              <a:gd name="connsiteX217" fmla="*/ 2594443 w 3624059"/>
              <a:gd name="connsiteY217" fmla="*/ 979514 h 4242217"/>
              <a:gd name="connsiteX218" fmla="*/ 1449629 w 3624059"/>
              <a:gd name="connsiteY218" fmla="*/ 740084 h 4242217"/>
              <a:gd name="connsiteX219" fmla="*/ 1744737 w 3624059"/>
              <a:gd name="connsiteY219" fmla="*/ 740084 h 4242217"/>
              <a:gd name="connsiteX220" fmla="*/ 1744737 w 3624059"/>
              <a:gd name="connsiteY220" fmla="*/ 944598 h 4242217"/>
              <a:gd name="connsiteX221" fmla="*/ 1663328 w 3624059"/>
              <a:gd name="connsiteY221" fmla="*/ 949586 h 4242217"/>
              <a:gd name="connsiteX222" fmla="*/ 86029 w 3624059"/>
              <a:gd name="connsiteY222" fmla="*/ 949586 h 4242217"/>
              <a:gd name="connsiteX223" fmla="*/ 0 w 3624059"/>
              <a:gd name="connsiteY223" fmla="*/ 952474 h 4242217"/>
              <a:gd name="connsiteX224" fmla="*/ 0 w 3624059"/>
              <a:gd name="connsiteY224" fmla="*/ 777748 h 4242217"/>
              <a:gd name="connsiteX225" fmla="*/ 93661 w 3624059"/>
              <a:gd name="connsiteY225" fmla="*/ 776872 h 4242217"/>
              <a:gd name="connsiteX226" fmla="*/ 426929 w 3624059"/>
              <a:gd name="connsiteY226" fmla="*/ 770013 h 4242217"/>
              <a:gd name="connsiteX227" fmla="*/ 1449629 w 3624059"/>
              <a:gd name="connsiteY227" fmla="*/ 740084 h 4242217"/>
              <a:gd name="connsiteX228" fmla="*/ 3624059 w 3624059"/>
              <a:gd name="connsiteY228" fmla="*/ 670670 h 4242217"/>
              <a:gd name="connsiteX229" fmla="*/ 3624059 w 3624059"/>
              <a:gd name="connsiteY229" fmla="*/ 895315 h 4242217"/>
              <a:gd name="connsiteX230" fmla="*/ 3522378 w 3624059"/>
              <a:gd name="connsiteY230" fmla="*/ 899081 h 4242217"/>
              <a:gd name="connsiteX231" fmla="*/ 3266067 w 3624059"/>
              <a:gd name="connsiteY231" fmla="*/ 904693 h 4242217"/>
              <a:gd name="connsiteX232" fmla="*/ 1938083 w 3624059"/>
              <a:gd name="connsiteY232" fmla="*/ 949586 h 4242217"/>
              <a:gd name="connsiteX233" fmla="*/ 1815969 w 3624059"/>
              <a:gd name="connsiteY233" fmla="*/ 949586 h 4242217"/>
              <a:gd name="connsiteX234" fmla="*/ 1841410 w 3624059"/>
              <a:gd name="connsiteY234" fmla="*/ 735096 h 4242217"/>
              <a:gd name="connsiteX235" fmla="*/ 1963523 w 3624059"/>
              <a:gd name="connsiteY235" fmla="*/ 735096 h 4242217"/>
              <a:gd name="connsiteX236" fmla="*/ 2482505 w 3624059"/>
              <a:gd name="connsiteY236" fmla="*/ 725120 h 4242217"/>
              <a:gd name="connsiteX237" fmla="*/ 3255890 w 3624059"/>
              <a:gd name="connsiteY237" fmla="*/ 675238 h 4242217"/>
              <a:gd name="connsiteX238" fmla="*/ 3533190 w 3624059"/>
              <a:gd name="connsiteY238" fmla="*/ 670874 h 4242217"/>
              <a:gd name="connsiteX239" fmla="*/ 1681136 w 3624059"/>
              <a:gd name="connsiteY239" fmla="*/ 415232 h 4242217"/>
              <a:gd name="connsiteX240" fmla="*/ 1749825 w 3624059"/>
              <a:gd name="connsiteY240" fmla="*/ 645310 h 4242217"/>
              <a:gd name="connsiteX241" fmla="*/ 1744737 w 3624059"/>
              <a:gd name="connsiteY241" fmla="*/ 655286 h 4242217"/>
              <a:gd name="connsiteX242" fmla="*/ 839062 w 3624059"/>
              <a:gd name="connsiteY242" fmla="*/ 700179 h 4242217"/>
              <a:gd name="connsiteX243" fmla="*/ 299728 w 3624059"/>
              <a:gd name="connsiteY243" fmla="*/ 697062 h 4242217"/>
              <a:gd name="connsiteX244" fmla="*/ 0 w 3624059"/>
              <a:gd name="connsiteY244" fmla="*/ 693250 h 4242217"/>
              <a:gd name="connsiteX245" fmla="*/ 0 w 3624059"/>
              <a:gd name="connsiteY245" fmla="*/ 457750 h 4242217"/>
              <a:gd name="connsiteX246" fmla="*/ 419297 w 3624059"/>
              <a:gd name="connsiteY246" fmla="*/ 443290 h 4242217"/>
              <a:gd name="connsiteX247" fmla="*/ 925559 w 3624059"/>
              <a:gd name="connsiteY247" fmla="*/ 425832 h 4242217"/>
              <a:gd name="connsiteX248" fmla="*/ 1546302 w 3624059"/>
              <a:gd name="connsiteY248" fmla="*/ 420844 h 4242217"/>
              <a:gd name="connsiteX249" fmla="*/ 1681136 w 3624059"/>
              <a:gd name="connsiteY249" fmla="*/ 415232 h 4242217"/>
              <a:gd name="connsiteX250" fmla="*/ 1846498 w 3624059"/>
              <a:gd name="connsiteY250" fmla="*/ 405879 h 4242217"/>
              <a:gd name="connsiteX251" fmla="*/ 2825313 w 3624059"/>
              <a:gd name="connsiteY251" fmla="*/ 405879 h 4242217"/>
              <a:gd name="connsiteX252" fmla="*/ 3624059 w 3624059"/>
              <a:gd name="connsiteY252" fmla="*/ 405879 h 4242217"/>
              <a:gd name="connsiteX253" fmla="*/ 3624059 w 3624059"/>
              <a:gd name="connsiteY253" fmla="*/ 603991 h 4242217"/>
              <a:gd name="connsiteX254" fmla="*/ 3528102 w 3624059"/>
              <a:gd name="connsiteY254" fmla="*/ 608522 h 4242217"/>
              <a:gd name="connsiteX255" fmla="*/ 3250802 w 3624059"/>
              <a:gd name="connsiteY255" fmla="*/ 625357 h 4242217"/>
              <a:gd name="connsiteX256" fmla="*/ 2426537 w 3624059"/>
              <a:gd name="connsiteY256" fmla="*/ 665262 h 4242217"/>
              <a:gd name="connsiteX257" fmla="*/ 1846498 w 3624059"/>
              <a:gd name="connsiteY257" fmla="*/ 665262 h 4242217"/>
              <a:gd name="connsiteX258" fmla="*/ 1846498 w 3624059"/>
              <a:gd name="connsiteY258" fmla="*/ 405879 h 4242217"/>
              <a:gd name="connsiteX259" fmla="*/ 1518318 w 3624059"/>
              <a:gd name="connsiteY259" fmla="*/ 174555 h 4242217"/>
              <a:gd name="connsiteX260" fmla="*/ 1709120 w 3624059"/>
              <a:gd name="connsiteY260" fmla="*/ 176425 h 4242217"/>
              <a:gd name="connsiteX261" fmla="*/ 1770177 w 3624059"/>
              <a:gd name="connsiteY261" fmla="*/ 256236 h 4242217"/>
              <a:gd name="connsiteX262" fmla="*/ 1704032 w 3624059"/>
              <a:gd name="connsiteY262" fmla="*/ 326069 h 4242217"/>
              <a:gd name="connsiteX263" fmla="*/ 1337692 w 3624059"/>
              <a:gd name="connsiteY263" fmla="*/ 351010 h 4242217"/>
              <a:gd name="connsiteX264" fmla="*/ 192878 w 3624059"/>
              <a:gd name="connsiteY264" fmla="*/ 370963 h 4242217"/>
              <a:gd name="connsiteX265" fmla="*/ 33241 w 3624059"/>
              <a:gd name="connsiteY265" fmla="*/ 377198 h 4242217"/>
              <a:gd name="connsiteX266" fmla="*/ 0 w 3624059"/>
              <a:gd name="connsiteY266" fmla="*/ 380124 h 4242217"/>
              <a:gd name="connsiteX267" fmla="*/ 0 w 3624059"/>
              <a:gd name="connsiteY267" fmla="*/ 243084 h 4242217"/>
              <a:gd name="connsiteX268" fmla="*/ 50413 w 3624059"/>
              <a:gd name="connsiteY268" fmla="*/ 236283 h 4242217"/>
              <a:gd name="connsiteX269" fmla="*/ 1327516 w 3624059"/>
              <a:gd name="connsiteY269" fmla="*/ 176425 h 4242217"/>
              <a:gd name="connsiteX270" fmla="*/ 1518318 w 3624059"/>
              <a:gd name="connsiteY270" fmla="*/ 174555 h 4242217"/>
              <a:gd name="connsiteX271" fmla="*/ 3624059 w 3624059"/>
              <a:gd name="connsiteY271" fmla="*/ 141797 h 4242217"/>
              <a:gd name="connsiteX272" fmla="*/ 3624059 w 3624059"/>
              <a:gd name="connsiteY272" fmla="*/ 326407 h 4242217"/>
              <a:gd name="connsiteX273" fmla="*/ 2818317 w 3624059"/>
              <a:gd name="connsiteY273" fmla="*/ 337916 h 4242217"/>
              <a:gd name="connsiteX274" fmla="*/ 1988963 w 3624059"/>
              <a:gd name="connsiteY274" fmla="*/ 346022 h 4242217"/>
              <a:gd name="connsiteX275" fmla="*/ 1851586 w 3624059"/>
              <a:gd name="connsiteY275" fmla="*/ 326069 h 4242217"/>
              <a:gd name="connsiteX276" fmla="*/ 2004228 w 3624059"/>
              <a:gd name="connsiteY276" fmla="*/ 176425 h 4242217"/>
              <a:gd name="connsiteX277" fmla="*/ 2126341 w 3624059"/>
              <a:gd name="connsiteY277" fmla="*/ 166449 h 4242217"/>
              <a:gd name="connsiteX278" fmla="*/ 3586614 w 3624059"/>
              <a:gd name="connsiteY278" fmla="*/ 151484 h 4242217"/>
              <a:gd name="connsiteX279" fmla="*/ 1876182 w 3624059"/>
              <a:gd name="connsiteY279" fmla="*/ 0 h 4242217"/>
              <a:gd name="connsiteX280" fmla="*/ 3624059 w 3624059"/>
              <a:gd name="connsiteY280" fmla="*/ 0 h 4242217"/>
              <a:gd name="connsiteX281" fmla="*/ 3624059 w 3624059"/>
              <a:gd name="connsiteY281" fmla="*/ 87887 h 4242217"/>
              <a:gd name="connsiteX282" fmla="*/ 3591702 w 3624059"/>
              <a:gd name="connsiteY282" fmla="*/ 76663 h 4242217"/>
              <a:gd name="connsiteX283" fmla="*/ 2390920 w 3624059"/>
              <a:gd name="connsiteY283" fmla="*/ 106591 h 4242217"/>
              <a:gd name="connsiteX284" fmla="*/ 1866850 w 3624059"/>
              <a:gd name="connsiteY284" fmla="*/ 106591 h 4242217"/>
              <a:gd name="connsiteX285" fmla="*/ 1874482 w 3624059"/>
              <a:gd name="connsiteY285" fmla="*/ 18052 h 4242217"/>
              <a:gd name="connsiteX286" fmla="*/ 0 w 3624059"/>
              <a:gd name="connsiteY286" fmla="*/ 0 h 4242217"/>
              <a:gd name="connsiteX287" fmla="*/ 1773185 w 3624059"/>
              <a:gd name="connsiteY287" fmla="*/ 0 h 4242217"/>
              <a:gd name="connsiteX288" fmla="*/ 1775265 w 3624059"/>
              <a:gd name="connsiteY288" fmla="*/ 11817 h 4242217"/>
              <a:gd name="connsiteX289" fmla="*/ 1668416 w 3624059"/>
              <a:gd name="connsiteY289" fmla="*/ 96615 h 4242217"/>
              <a:gd name="connsiteX290" fmla="*/ 1190138 w 3624059"/>
              <a:gd name="connsiteY290" fmla="*/ 111580 h 4242217"/>
              <a:gd name="connsiteX291" fmla="*/ 208143 w 3624059"/>
              <a:gd name="connsiteY291" fmla="*/ 156473 h 4242217"/>
              <a:gd name="connsiteX292" fmla="*/ 55501 w 3624059"/>
              <a:gd name="connsiteY292" fmla="*/ 162085 h 4242217"/>
              <a:gd name="connsiteX293" fmla="*/ 0 w 3624059"/>
              <a:gd name="connsiteY293" fmla="*/ 165485 h 424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Lst>
            <a:rect l="l" t="t" r="r" b="b"/>
            <a:pathLst>
              <a:path w="3624059" h="4242217">
                <a:moveTo>
                  <a:pt x="1019688" y="4206836"/>
                </a:moveTo>
                <a:cubicBezTo>
                  <a:pt x="1195226" y="4208083"/>
                  <a:pt x="1370764" y="4209330"/>
                  <a:pt x="1546302" y="4206836"/>
                </a:cubicBezTo>
                <a:cubicBezTo>
                  <a:pt x="1589551" y="4206836"/>
                  <a:pt x="1617535" y="4213071"/>
                  <a:pt x="1633435" y="4229283"/>
                </a:cubicBezTo>
                <a:lnTo>
                  <a:pt x="1639522" y="4242217"/>
                </a:lnTo>
                <a:lnTo>
                  <a:pt x="0" y="4242217"/>
                </a:lnTo>
                <a:lnTo>
                  <a:pt x="0" y="4228475"/>
                </a:lnTo>
                <a:lnTo>
                  <a:pt x="118466" y="4222424"/>
                </a:lnTo>
                <a:cubicBezTo>
                  <a:pt x="243759" y="4215565"/>
                  <a:pt x="368417" y="4209330"/>
                  <a:pt x="493074" y="4206836"/>
                </a:cubicBezTo>
                <a:cubicBezTo>
                  <a:pt x="668612" y="4204342"/>
                  <a:pt x="844150" y="4205589"/>
                  <a:pt x="1019688" y="4206836"/>
                </a:cubicBezTo>
                <a:close/>
                <a:moveTo>
                  <a:pt x="3624059" y="4122596"/>
                </a:moveTo>
                <a:lnTo>
                  <a:pt x="3624059" y="4242217"/>
                </a:lnTo>
                <a:lnTo>
                  <a:pt x="1729472" y="4242217"/>
                </a:lnTo>
                <a:lnTo>
                  <a:pt x="1729472" y="4196860"/>
                </a:lnTo>
                <a:cubicBezTo>
                  <a:pt x="2095813" y="4171919"/>
                  <a:pt x="2457065" y="4146978"/>
                  <a:pt x="2818317" y="4132014"/>
                </a:cubicBezTo>
                <a:cubicBezTo>
                  <a:pt x="2991311" y="4127026"/>
                  <a:pt x="3164305" y="4124532"/>
                  <a:pt x="3337299" y="4123285"/>
                </a:cubicBezTo>
                <a:close/>
                <a:moveTo>
                  <a:pt x="1668416" y="3907548"/>
                </a:moveTo>
                <a:cubicBezTo>
                  <a:pt x="1668416" y="3942465"/>
                  <a:pt x="1668416" y="3972394"/>
                  <a:pt x="1668416" y="4002323"/>
                </a:cubicBezTo>
                <a:cubicBezTo>
                  <a:pt x="1673504" y="4107073"/>
                  <a:pt x="1617535" y="4156955"/>
                  <a:pt x="1510686" y="4156955"/>
                </a:cubicBezTo>
                <a:cubicBezTo>
                  <a:pt x="1398749" y="4156955"/>
                  <a:pt x="1286811" y="4166931"/>
                  <a:pt x="1174874" y="4166931"/>
                </a:cubicBezTo>
                <a:cubicBezTo>
                  <a:pt x="828886" y="4169425"/>
                  <a:pt x="484170" y="4170672"/>
                  <a:pt x="139454" y="4172543"/>
                </a:cubicBezTo>
                <a:lnTo>
                  <a:pt x="0" y="4173802"/>
                </a:lnTo>
                <a:lnTo>
                  <a:pt x="0" y="3943409"/>
                </a:lnTo>
                <a:lnTo>
                  <a:pt x="325804" y="3943712"/>
                </a:lnTo>
                <a:cubicBezTo>
                  <a:pt x="772917" y="3938724"/>
                  <a:pt x="1220667" y="3927501"/>
                  <a:pt x="1668416" y="3907548"/>
                </a:cubicBezTo>
                <a:close/>
                <a:moveTo>
                  <a:pt x="3624059" y="3850991"/>
                </a:moveTo>
                <a:lnTo>
                  <a:pt x="3624059" y="4067621"/>
                </a:lnTo>
                <a:lnTo>
                  <a:pt x="2999580" y="4087121"/>
                </a:lnTo>
                <a:cubicBezTo>
                  <a:pt x="2680940" y="4097097"/>
                  <a:pt x="2362936" y="4107074"/>
                  <a:pt x="2044932" y="4117050"/>
                </a:cubicBezTo>
                <a:cubicBezTo>
                  <a:pt x="1943171" y="4122038"/>
                  <a:pt x="1836322" y="4132014"/>
                  <a:pt x="1729472" y="4137002"/>
                </a:cubicBezTo>
                <a:cubicBezTo>
                  <a:pt x="1734560" y="4052204"/>
                  <a:pt x="1739649" y="3982370"/>
                  <a:pt x="1749825" y="3897572"/>
                </a:cubicBezTo>
                <a:cubicBezTo>
                  <a:pt x="1856674" y="3897572"/>
                  <a:pt x="1968611" y="3897572"/>
                  <a:pt x="2075460" y="3897572"/>
                </a:cubicBezTo>
                <a:cubicBezTo>
                  <a:pt x="2502857" y="3882607"/>
                  <a:pt x="2935343" y="3857667"/>
                  <a:pt x="3367828" y="3852679"/>
                </a:cubicBezTo>
                <a:close/>
                <a:moveTo>
                  <a:pt x="1037496" y="3607013"/>
                </a:moveTo>
                <a:cubicBezTo>
                  <a:pt x="1185050" y="3607013"/>
                  <a:pt x="1332604" y="3608260"/>
                  <a:pt x="1480157" y="3608260"/>
                </a:cubicBezTo>
                <a:cubicBezTo>
                  <a:pt x="1683680" y="3608260"/>
                  <a:pt x="1688768" y="3618236"/>
                  <a:pt x="1673504" y="3817762"/>
                </a:cubicBezTo>
                <a:cubicBezTo>
                  <a:pt x="1673504" y="3822750"/>
                  <a:pt x="1668416" y="3832726"/>
                  <a:pt x="1663328" y="3842702"/>
                </a:cubicBezTo>
                <a:cubicBezTo>
                  <a:pt x="1632799" y="3847691"/>
                  <a:pt x="1602271" y="3857667"/>
                  <a:pt x="1571743" y="3857667"/>
                </a:cubicBezTo>
                <a:cubicBezTo>
                  <a:pt x="1123993" y="3872631"/>
                  <a:pt x="676244" y="3892584"/>
                  <a:pt x="228495" y="3892584"/>
                </a:cubicBezTo>
                <a:lnTo>
                  <a:pt x="0" y="3887800"/>
                </a:lnTo>
                <a:lnTo>
                  <a:pt x="0" y="3645448"/>
                </a:lnTo>
                <a:lnTo>
                  <a:pt x="164894" y="3634448"/>
                </a:lnTo>
                <a:cubicBezTo>
                  <a:pt x="308632" y="3625719"/>
                  <a:pt x="452369" y="3618237"/>
                  <a:pt x="594835" y="3613248"/>
                </a:cubicBezTo>
                <a:cubicBezTo>
                  <a:pt x="742389" y="3608260"/>
                  <a:pt x="889943" y="3607013"/>
                  <a:pt x="1037496" y="3607013"/>
                </a:cubicBezTo>
                <a:close/>
                <a:moveTo>
                  <a:pt x="3479765" y="3533438"/>
                </a:moveTo>
                <a:lnTo>
                  <a:pt x="3624059" y="3538222"/>
                </a:lnTo>
                <a:lnTo>
                  <a:pt x="3624059" y="3804141"/>
                </a:lnTo>
                <a:lnTo>
                  <a:pt x="1826146" y="3837714"/>
                </a:lnTo>
                <a:cubicBezTo>
                  <a:pt x="1800705" y="3837714"/>
                  <a:pt x="1775265" y="3837714"/>
                  <a:pt x="1749825" y="3832726"/>
                </a:cubicBezTo>
                <a:cubicBezTo>
                  <a:pt x="1749825" y="3762892"/>
                  <a:pt x="1749825" y="3698047"/>
                  <a:pt x="1749825" y="3653153"/>
                </a:cubicBezTo>
                <a:cubicBezTo>
                  <a:pt x="2197574" y="3623225"/>
                  <a:pt x="2635147" y="3593296"/>
                  <a:pt x="3072720" y="3563367"/>
                </a:cubicBezTo>
                <a:cubicBezTo>
                  <a:pt x="3205010" y="3553391"/>
                  <a:pt x="3342387" y="3533438"/>
                  <a:pt x="3479765" y="3533438"/>
                </a:cubicBezTo>
                <a:close/>
                <a:moveTo>
                  <a:pt x="1417193" y="3401876"/>
                </a:moveTo>
                <a:cubicBezTo>
                  <a:pt x="1501782" y="3402500"/>
                  <a:pt x="1587007" y="3403747"/>
                  <a:pt x="1673504" y="3403747"/>
                </a:cubicBezTo>
                <a:cubicBezTo>
                  <a:pt x="1668416" y="3468592"/>
                  <a:pt x="1663328" y="3513486"/>
                  <a:pt x="1663328" y="3558379"/>
                </a:cubicBezTo>
                <a:cubicBezTo>
                  <a:pt x="1632799" y="3558379"/>
                  <a:pt x="1612447" y="3563367"/>
                  <a:pt x="1592095" y="3563367"/>
                </a:cubicBezTo>
                <a:cubicBezTo>
                  <a:pt x="1207947" y="3568355"/>
                  <a:pt x="825070" y="3574590"/>
                  <a:pt x="442193" y="3580825"/>
                </a:cubicBezTo>
                <a:lnTo>
                  <a:pt x="0" y="3587539"/>
                </a:lnTo>
                <a:lnTo>
                  <a:pt x="0" y="3449325"/>
                </a:lnTo>
                <a:lnTo>
                  <a:pt x="14796" y="3448640"/>
                </a:lnTo>
                <a:cubicBezTo>
                  <a:pt x="401489" y="3433676"/>
                  <a:pt x="783093" y="3413723"/>
                  <a:pt x="1164698" y="3403747"/>
                </a:cubicBezTo>
                <a:cubicBezTo>
                  <a:pt x="1248651" y="3401253"/>
                  <a:pt x="1332604" y="3401253"/>
                  <a:pt x="1417193" y="3401876"/>
                </a:cubicBezTo>
                <a:close/>
                <a:moveTo>
                  <a:pt x="3624059" y="3333594"/>
                </a:moveTo>
                <a:lnTo>
                  <a:pt x="3624059" y="3484091"/>
                </a:lnTo>
                <a:lnTo>
                  <a:pt x="3378004" y="3492910"/>
                </a:lnTo>
                <a:cubicBezTo>
                  <a:pt x="3198650" y="3502262"/>
                  <a:pt x="3019296" y="3513486"/>
                  <a:pt x="2838669" y="3523462"/>
                </a:cubicBezTo>
                <a:cubicBezTo>
                  <a:pt x="2523210" y="3538426"/>
                  <a:pt x="2202662" y="3553391"/>
                  <a:pt x="1887202" y="3568355"/>
                </a:cubicBezTo>
                <a:cubicBezTo>
                  <a:pt x="1841410" y="3568355"/>
                  <a:pt x="1795617" y="3563367"/>
                  <a:pt x="1749825" y="3558379"/>
                </a:cubicBezTo>
                <a:cubicBezTo>
                  <a:pt x="1729472" y="3418711"/>
                  <a:pt x="1734560" y="3413723"/>
                  <a:pt x="1866850" y="3413723"/>
                </a:cubicBezTo>
                <a:cubicBezTo>
                  <a:pt x="2029668" y="3408735"/>
                  <a:pt x="2197574" y="3413723"/>
                  <a:pt x="2360392" y="3403747"/>
                </a:cubicBezTo>
                <a:cubicBezTo>
                  <a:pt x="2686028" y="3383794"/>
                  <a:pt x="3011663" y="3338901"/>
                  <a:pt x="3332211" y="3333913"/>
                </a:cubicBezTo>
                <a:close/>
                <a:moveTo>
                  <a:pt x="1363351" y="3144257"/>
                </a:moveTo>
                <a:cubicBezTo>
                  <a:pt x="1464973" y="3145533"/>
                  <a:pt x="1566655" y="3148729"/>
                  <a:pt x="1668416" y="3154340"/>
                </a:cubicBezTo>
                <a:cubicBezTo>
                  <a:pt x="1668416" y="3224174"/>
                  <a:pt x="1668416" y="3284032"/>
                  <a:pt x="1668416" y="3363842"/>
                </a:cubicBezTo>
                <a:cubicBezTo>
                  <a:pt x="1276635" y="3363842"/>
                  <a:pt x="895031" y="3358854"/>
                  <a:pt x="513426" y="3363842"/>
                </a:cubicBezTo>
                <a:lnTo>
                  <a:pt x="0" y="3377034"/>
                </a:lnTo>
                <a:lnTo>
                  <a:pt x="0" y="3197607"/>
                </a:lnTo>
                <a:lnTo>
                  <a:pt x="449825" y="3171175"/>
                </a:lnTo>
                <a:cubicBezTo>
                  <a:pt x="754155" y="3153872"/>
                  <a:pt x="1058485" y="3140428"/>
                  <a:pt x="1363351" y="3144257"/>
                </a:cubicBezTo>
                <a:close/>
                <a:moveTo>
                  <a:pt x="3624059" y="3068455"/>
                </a:moveTo>
                <a:lnTo>
                  <a:pt x="3624059" y="3264269"/>
                </a:lnTo>
                <a:lnTo>
                  <a:pt x="3600288" y="3264001"/>
                </a:lnTo>
                <a:cubicBezTo>
                  <a:pt x="3151903" y="3265638"/>
                  <a:pt x="2706380" y="3289020"/>
                  <a:pt x="2263719" y="3348877"/>
                </a:cubicBezTo>
                <a:cubicBezTo>
                  <a:pt x="2095813" y="3373818"/>
                  <a:pt x="1922819" y="3353865"/>
                  <a:pt x="1749825" y="3353865"/>
                </a:cubicBezTo>
                <a:cubicBezTo>
                  <a:pt x="1749825" y="3284032"/>
                  <a:pt x="1749825" y="3219186"/>
                  <a:pt x="1749825" y="3154340"/>
                </a:cubicBezTo>
                <a:cubicBezTo>
                  <a:pt x="2215382" y="3141870"/>
                  <a:pt x="2677124" y="3105706"/>
                  <a:pt x="3138229" y="3082636"/>
                </a:cubicBezTo>
                <a:close/>
                <a:moveTo>
                  <a:pt x="1559341" y="2853805"/>
                </a:moveTo>
                <a:cubicBezTo>
                  <a:pt x="1699580" y="2853260"/>
                  <a:pt x="1699580" y="2875628"/>
                  <a:pt x="1668416" y="3054578"/>
                </a:cubicBezTo>
                <a:cubicBezTo>
                  <a:pt x="1668416" y="3059566"/>
                  <a:pt x="1663328" y="3064554"/>
                  <a:pt x="1658240" y="3074530"/>
                </a:cubicBezTo>
                <a:cubicBezTo>
                  <a:pt x="1632799" y="3074530"/>
                  <a:pt x="1607359" y="3079518"/>
                  <a:pt x="1576831" y="3079518"/>
                </a:cubicBezTo>
                <a:cubicBezTo>
                  <a:pt x="1225754" y="3089494"/>
                  <a:pt x="874678" y="3094483"/>
                  <a:pt x="523602" y="3104459"/>
                </a:cubicBezTo>
                <a:lnTo>
                  <a:pt x="0" y="3120367"/>
                </a:lnTo>
                <a:lnTo>
                  <a:pt x="0" y="2895265"/>
                </a:lnTo>
                <a:lnTo>
                  <a:pt x="1490334" y="2855052"/>
                </a:lnTo>
                <a:cubicBezTo>
                  <a:pt x="1516410" y="2854429"/>
                  <a:pt x="1539306" y="2853883"/>
                  <a:pt x="1559341" y="2853805"/>
                </a:cubicBezTo>
                <a:close/>
                <a:moveTo>
                  <a:pt x="3624059" y="2832565"/>
                </a:moveTo>
                <a:lnTo>
                  <a:pt x="3624059" y="3005092"/>
                </a:lnTo>
                <a:lnTo>
                  <a:pt x="3271155" y="3009684"/>
                </a:lnTo>
                <a:cubicBezTo>
                  <a:pt x="2828493" y="3024649"/>
                  <a:pt x="2385832" y="3064554"/>
                  <a:pt x="1943171" y="3089494"/>
                </a:cubicBezTo>
                <a:cubicBezTo>
                  <a:pt x="1724384" y="3099471"/>
                  <a:pt x="1729472" y="3134388"/>
                  <a:pt x="1749825" y="2870017"/>
                </a:cubicBezTo>
                <a:cubicBezTo>
                  <a:pt x="1749825" y="2865028"/>
                  <a:pt x="1754913" y="2860040"/>
                  <a:pt x="1765089" y="2845076"/>
                </a:cubicBezTo>
                <a:cubicBezTo>
                  <a:pt x="1800705" y="2845076"/>
                  <a:pt x="1836322" y="2845076"/>
                  <a:pt x="1877026" y="2845076"/>
                </a:cubicBezTo>
                <a:cubicBezTo>
                  <a:pt x="2258631" y="2845076"/>
                  <a:pt x="2640235" y="2850064"/>
                  <a:pt x="3016752" y="2850064"/>
                </a:cubicBezTo>
                <a:cubicBezTo>
                  <a:pt x="3133777" y="2850064"/>
                  <a:pt x="3251120" y="2846635"/>
                  <a:pt x="3368623" y="2842270"/>
                </a:cubicBezTo>
                <a:close/>
                <a:moveTo>
                  <a:pt x="1561566" y="2605646"/>
                </a:moveTo>
                <a:cubicBezTo>
                  <a:pt x="1688768" y="2605646"/>
                  <a:pt x="1688768" y="2610634"/>
                  <a:pt x="1678592" y="2730349"/>
                </a:cubicBezTo>
                <a:cubicBezTo>
                  <a:pt x="1673504" y="2750301"/>
                  <a:pt x="1668416" y="2770254"/>
                  <a:pt x="1668416" y="2785218"/>
                </a:cubicBezTo>
                <a:cubicBezTo>
                  <a:pt x="1653152" y="2790206"/>
                  <a:pt x="1642975" y="2795195"/>
                  <a:pt x="1632799" y="2795195"/>
                </a:cubicBezTo>
                <a:cubicBezTo>
                  <a:pt x="1266459" y="2802677"/>
                  <a:pt x="900119" y="2810159"/>
                  <a:pt x="534415" y="2817641"/>
                </a:cubicBezTo>
                <a:lnTo>
                  <a:pt x="0" y="2828601"/>
                </a:lnTo>
                <a:lnTo>
                  <a:pt x="0" y="2635972"/>
                </a:lnTo>
                <a:lnTo>
                  <a:pt x="274287" y="2625598"/>
                </a:lnTo>
                <a:cubicBezTo>
                  <a:pt x="701684" y="2615622"/>
                  <a:pt x="1134169" y="2610634"/>
                  <a:pt x="1561566" y="2605646"/>
                </a:cubicBezTo>
                <a:close/>
                <a:moveTo>
                  <a:pt x="2558826" y="2560752"/>
                </a:moveTo>
                <a:cubicBezTo>
                  <a:pt x="2752173" y="2560752"/>
                  <a:pt x="2946791" y="2563246"/>
                  <a:pt x="3142045" y="2566364"/>
                </a:cubicBezTo>
                <a:lnTo>
                  <a:pt x="3624059" y="2574044"/>
                </a:lnTo>
                <a:lnTo>
                  <a:pt x="3624059" y="2757687"/>
                </a:lnTo>
                <a:lnTo>
                  <a:pt x="3181478" y="2770254"/>
                </a:lnTo>
                <a:cubicBezTo>
                  <a:pt x="2888278" y="2778983"/>
                  <a:pt x="2594443" y="2787713"/>
                  <a:pt x="2299335" y="2795195"/>
                </a:cubicBezTo>
                <a:cubicBezTo>
                  <a:pt x="2116165" y="2800183"/>
                  <a:pt x="1932995" y="2795195"/>
                  <a:pt x="1744737" y="2795195"/>
                </a:cubicBezTo>
                <a:cubicBezTo>
                  <a:pt x="1744737" y="2720373"/>
                  <a:pt x="1744737" y="2665503"/>
                  <a:pt x="1744737" y="2595669"/>
                </a:cubicBezTo>
                <a:cubicBezTo>
                  <a:pt x="2019492" y="2580705"/>
                  <a:pt x="2289159" y="2560752"/>
                  <a:pt x="2558826" y="2560752"/>
                </a:cubicBezTo>
                <a:close/>
                <a:moveTo>
                  <a:pt x="907751" y="2310099"/>
                </a:moveTo>
                <a:cubicBezTo>
                  <a:pt x="1093465" y="2310099"/>
                  <a:pt x="1279179" y="2311346"/>
                  <a:pt x="1464893" y="2311346"/>
                </a:cubicBezTo>
                <a:cubicBezTo>
                  <a:pt x="1541214" y="2311346"/>
                  <a:pt x="1612447" y="2311346"/>
                  <a:pt x="1683680" y="2311346"/>
                </a:cubicBezTo>
                <a:cubicBezTo>
                  <a:pt x="1688768" y="2351251"/>
                  <a:pt x="1688768" y="2366215"/>
                  <a:pt x="1688768" y="2386168"/>
                </a:cubicBezTo>
                <a:cubicBezTo>
                  <a:pt x="1693856" y="2540800"/>
                  <a:pt x="1693856" y="2545788"/>
                  <a:pt x="1541214" y="2545788"/>
                </a:cubicBezTo>
                <a:cubicBezTo>
                  <a:pt x="1190138" y="2550776"/>
                  <a:pt x="833974" y="2555764"/>
                  <a:pt x="482898" y="2560752"/>
                </a:cubicBezTo>
                <a:lnTo>
                  <a:pt x="0" y="2570035"/>
                </a:lnTo>
                <a:lnTo>
                  <a:pt x="0" y="2335542"/>
                </a:lnTo>
                <a:lnTo>
                  <a:pt x="350608" y="2316334"/>
                </a:lnTo>
                <a:cubicBezTo>
                  <a:pt x="536322" y="2311346"/>
                  <a:pt x="722037" y="2310099"/>
                  <a:pt x="907751" y="2310099"/>
                </a:cubicBezTo>
                <a:close/>
                <a:moveTo>
                  <a:pt x="3624059" y="2235896"/>
                </a:moveTo>
                <a:lnTo>
                  <a:pt x="3624059" y="2507868"/>
                </a:lnTo>
                <a:lnTo>
                  <a:pt x="3271155" y="2520847"/>
                </a:lnTo>
                <a:cubicBezTo>
                  <a:pt x="2833581" y="2525835"/>
                  <a:pt x="2396008" y="2525835"/>
                  <a:pt x="1958435" y="2525835"/>
                </a:cubicBezTo>
                <a:cubicBezTo>
                  <a:pt x="1892290" y="2525835"/>
                  <a:pt x="1821057" y="2525835"/>
                  <a:pt x="1739649" y="2525835"/>
                </a:cubicBezTo>
                <a:cubicBezTo>
                  <a:pt x="1744737" y="2446025"/>
                  <a:pt x="1749825" y="2381180"/>
                  <a:pt x="1754913" y="2316334"/>
                </a:cubicBezTo>
                <a:cubicBezTo>
                  <a:pt x="2202662" y="2296381"/>
                  <a:pt x="2647867" y="2277676"/>
                  <a:pt x="3091165" y="2258970"/>
                </a:cubicBezTo>
                <a:close/>
                <a:moveTo>
                  <a:pt x="1320520" y="2035128"/>
                </a:moveTo>
                <a:cubicBezTo>
                  <a:pt x="1441997" y="2035752"/>
                  <a:pt x="1564111" y="2036999"/>
                  <a:pt x="1688768" y="2036999"/>
                </a:cubicBezTo>
                <a:cubicBezTo>
                  <a:pt x="1693856" y="2051963"/>
                  <a:pt x="1693856" y="2076904"/>
                  <a:pt x="1693856" y="2101844"/>
                </a:cubicBezTo>
                <a:cubicBezTo>
                  <a:pt x="1698944" y="2251488"/>
                  <a:pt x="1698944" y="2256476"/>
                  <a:pt x="1546302" y="2256476"/>
                </a:cubicBezTo>
                <a:cubicBezTo>
                  <a:pt x="1103641" y="2256476"/>
                  <a:pt x="666068" y="2246500"/>
                  <a:pt x="223407" y="2251488"/>
                </a:cubicBezTo>
                <a:lnTo>
                  <a:pt x="0" y="2261684"/>
                </a:lnTo>
                <a:lnTo>
                  <a:pt x="0" y="2073071"/>
                </a:lnTo>
                <a:lnTo>
                  <a:pt x="432017" y="2055081"/>
                </a:lnTo>
                <a:cubicBezTo>
                  <a:pt x="606283" y="2048222"/>
                  <a:pt x="780549" y="2041987"/>
                  <a:pt x="956087" y="2036999"/>
                </a:cubicBezTo>
                <a:cubicBezTo>
                  <a:pt x="1078201" y="2034504"/>
                  <a:pt x="1199042" y="2034504"/>
                  <a:pt x="1320520" y="2035128"/>
                </a:cubicBezTo>
                <a:close/>
                <a:moveTo>
                  <a:pt x="3624059" y="1946721"/>
                </a:moveTo>
                <a:lnTo>
                  <a:pt x="3624059" y="2175879"/>
                </a:lnTo>
                <a:lnTo>
                  <a:pt x="3094345" y="2195372"/>
                </a:lnTo>
                <a:cubicBezTo>
                  <a:pt x="2652955" y="2212830"/>
                  <a:pt x="2210294" y="2231536"/>
                  <a:pt x="1765089" y="2251488"/>
                </a:cubicBezTo>
                <a:cubicBezTo>
                  <a:pt x="1775265" y="2161702"/>
                  <a:pt x="1780353" y="2086880"/>
                  <a:pt x="1785441" y="1992105"/>
                </a:cubicBezTo>
                <a:cubicBezTo>
                  <a:pt x="1932995" y="1992105"/>
                  <a:pt x="2065284" y="1997093"/>
                  <a:pt x="2202662" y="1992105"/>
                </a:cubicBezTo>
                <a:cubicBezTo>
                  <a:pt x="2459609" y="1984623"/>
                  <a:pt x="2717828" y="1977141"/>
                  <a:pt x="2976683" y="1969035"/>
                </a:cubicBezTo>
                <a:close/>
                <a:moveTo>
                  <a:pt x="1693856" y="1752675"/>
                </a:moveTo>
                <a:cubicBezTo>
                  <a:pt x="1693856" y="1792580"/>
                  <a:pt x="1688768" y="1822509"/>
                  <a:pt x="1693856" y="1852438"/>
                </a:cubicBezTo>
                <a:cubicBezTo>
                  <a:pt x="1709120" y="1937236"/>
                  <a:pt x="1678592" y="1972153"/>
                  <a:pt x="1587007" y="1967165"/>
                </a:cubicBezTo>
                <a:cubicBezTo>
                  <a:pt x="1485246" y="1962177"/>
                  <a:pt x="1378396" y="1972153"/>
                  <a:pt x="1271547" y="1972153"/>
                </a:cubicBezTo>
                <a:cubicBezTo>
                  <a:pt x="981528" y="1982129"/>
                  <a:pt x="691508" y="1990858"/>
                  <a:pt x="400853" y="1999588"/>
                </a:cubicBezTo>
                <a:lnTo>
                  <a:pt x="0" y="2012163"/>
                </a:lnTo>
                <a:lnTo>
                  <a:pt x="0" y="1806966"/>
                </a:lnTo>
                <a:lnTo>
                  <a:pt x="603103" y="1787592"/>
                </a:lnTo>
                <a:cubicBezTo>
                  <a:pt x="966264" y="1776369"/>
                  <a:pt x="1330060" y="1765145"/>
                  <a:pt x="1693856" y="1752675"/>
                </a:cubicBezTo>
                <a:close/>
                <a:moveTo>
                  <a:pt x="3357652" y="1657901"/>
                </a:moveTo>
                <a:lnTo>
                  <a:pt x="3624059" y="1659458"/>
                </a:lnTo>
                <a:lnTo>
                  <a:pt x="3624059" y="1869612"/>
                </a:lnTo>
                <a:lnTo>
                  <a:pt x="3027564" y="1892343"/>
                </a:lnTo>
                <a:cubicBezTo>
                  <a:pt x="2613523" y="1907307"/>
                  <a:pt x="2200118" y="1922271"/>
                  <a:pt x="1785441" y="1947212"/>
                </a:cubicBezTo>
                <a:cubicBezTo>
                  <a:pt x="1785441" y="1912295"/>
                  <a:pt x="1785441" y="1882366"/>
                  <a:pt x="1775265" y="1857426"/>
                </a:cubicBezTo>
                <a:cubicBezTo>
                  <a:pt x="1744737" y="1772628"/>
                  <a:pt x="1785441" y="1747687"/>
                  <a:pt x="1866850" y="1747687"/>
                </a:cubicBezTo>
                <a:cubicBezTo>
                  <a:pt x="1927907" y="1747687"/>
                  <a:pt x="1983875" y="1737711"/>
                  <a:pt x="2039844" y="1737711"/>
                </a:cubicBezTo>
                <a:cubicBezTo>
                  <a:pt x="2482505" y="1707782"/>
                  <a:pt x="2920078" y="1672865"/>
                  <a:pt x="3357652" y="1657901"/>
                </a:cubicBezTo>
                <a:close/>
                <a:moveTo>
                  <a:pt x="0" y="1548162"/>
                </a:moveTo>
                <a:lnTo>
                  <a:pt x="617095" y="1548162"/>
                </a:lnTo>
                <a:cubicBezTo>
                  <a:pt x="980256" y="1548162"/>
                  <a:pt x="1342780" y="1548162"/>
                  <a:pt x="1704032" y="1548162"/>
                </a:cubicBezTo>
                <a:cubicBezTo>
                  <a:pt x="1704032" y="1593055"/>
                  <a:pt x="1704032" y="1637948"/>
                  <a:pt x="1704032" y="1687829"/>
                </a:cubicBezTo>
                <a:cubicBezTo>
                  <a:pt x="1571743" y="1692817"/>
                  <a:pt x="1439453" y="1702794"/>
                  <a:pt x="1312251" y="1707782"/>
                </a:cubicBezTo>
                <a:cubicBezTo>
                  <a:pt x="1022232" y="1715264"/>
                  <a:pt x="732213" y="1721499"/>
                  <a:pt x="442829" y="1728358"/>
                </a:cubicBezTo>
                <a:lnTo>
                  <a:pt x="0" y="1740798"/>
                </a:lnTo>
                <a:close/>
                <a:moveTo>
                  <a:pt x="3624059" y="1454677"/>
                </a:moveTo>
                <a:lnTo>
                  <a:pt x="3624059" y="1598608"/>
                </a:lnTo>
                <a:lnTo>
                  <a:pt x="3026292" y="1620489"/>
                </a:lnTo>
                <a:cubicBezTo>
                  <a:pt x="2617339" y="1642936"/>
                  <a:pt x="2207750" y="1675359"/>
                  <a:pt x="1795617" y="1687829"/>
                </a:cubicBezTo>
                <a:cubicBezTo>
                  <a:pt x="1795617" y="1632960"/>
                  <a:pt x="1795617" y="1588067"/>
                  <a:pt x="1795617" y="1538185"/>
                </a:cubicBezTo>
                <a:cubicBezTo>
                  <a:pt x="2197574" y="1520727"/>
                  <a:pt x="2598259" y="1502021"/>
                  <a:pt x="2998308" y="1483316"/>
                </a:cubicBezTo>
                <a:close/>
                <a:moveTo>
                  <a:pt x="1724384" y="1283791"/>
                </a:moveTo>
                <a:cubicBezTo>
                  <a:pt x="1734560" y="1463363"/>
                  <a:pt x="1724384" y="1478328"/>
                  <a:pt x="1566654" y="1478328"/>
                </a:cubicBezTo>
                <a:cubicBezTo>
                  <a:pt x="1531038" y="1478328"/>
                  <a:pt x="1495422" y="1473340"/>
                  <a:pt x="1464893" y="1473340"/>
                </a:cubicBezTo>
                <a:cubicBezTo>
                  <a:pt x="1042584" y="1473340"/>
                  <a:pt x="625363" y="1478328"/>
                  <a:pt x="203055" y="1478328"/>
                </a:cubicBezTo>
                <a:lnTo>
                  <a:pt x="0" y="1481723"/>
                </a:lnTo>
                <a:lnTo>
                  <a:pt x="0" y="1294640"/>
                </a:lnTo>
                <a:lnTo>
                  <a:pt x="82293" y="1299223"/>
                </a:lnTo>
                <a:cubicBezTo>
                  <a:pt x="628225" y="1330554"/>
                  <a:pt x="1174874" y="1354872"/>
                  <a:pt x="1724384" y="1283791"/>
                </a:cubicBezTo>
                <a:close/>
                <a:moveTo>
                  <a:pt x="3624059" y="1217980"/>
                </a:moveTo>
                <a:lnTo>
                  <a:pt x="3624059" y="1378588"/>
                </a:lnTo>
                <a:lnTo>
                  <a:pt x="3611180" y="1379423"/>
                </a:lnTo>
                <a:cubicBezTo>
                  <a:pt x="3545592" y="1384489"/>
                  <a:pt x="3479765" y="1389789"/>
                  <a:pt x="3413620" y="1393530"/>
                </a:cubicBezTo>
                <a:cubicBezTo>
                  <a:pt x="3143953" y="1408494"/>
                  <a:pt x="2874286" y="1433435"/>
                  <a:pt x="2604619" y="1438423"/>
                </a:cubicBezTo>
                <a:cubicBezTo>
                  <a:pt x="2340040" y="1448399"/>
                  <a:pt x="2070372" y="1443411"/>
                  <a:pt x="1800705" y="1443411"/>
                </a:cubicBezTo>
                <a:cubicBezTo>
                  <a:pt x="1815969" y="1393530"/>
                  <a:pt x="1749825" y="1298755"/>
                  <a:pt x="1856674" y="1293767"/>
                </a:cubicBezTo>
                <a:cubicBezTo>
                  <a:pt x="2217926" y="1263838"/>
                  <a:pt x="2574090" y="1243886"/>
                  <a:pt x="2935343" y="1228921"/>
                </a:cubicBezTo>
                <a:cubicBezTo>
                  <a:pt x="3113425" y="1223933"/>
                  <a:pt x="3292779" y="1221439"/>
                  <a:pt x="3472133" y="1219569"/>
                </a:cubicBezTo>
                <a:close/>
                <a:moveTo>
                  <a:pt x="1576831" y="1014431"/>
                </a:moveTo>
                <a:cubicBezTo>
                  <a:pt x="1760001" y="1014431"/>
                  <a:pt x="1760001" y="1019419"/>
                  <a:pt x="1729472" y="1198992"/>
                </a:cubicBezTo>
                <a:cubicBezTo>
                  <a:pt x="1729472" y="1208969"/>
                  <a:pt x="1719296" y="1208969"/>
                  <a:pt x="1714208" y="1223933"/>
                </a:cubicBezTo>
                <a:cubicBezTo>
                  <a:pt x="1172330" y="1276308"/>
                  <a:pt x="627589" y="1252927"/>
                  <a:pt x="82134" y="1231649"/>
                </a:cubicBezTo>
                <a:lnTo>
                  <a:pt x="0" y="1228986"/>
                </a:lnTo>
                <a:lnTo>
                  <a:pt x="0" y="1032219"/>
                </a:lnTo>
                <a:lnTo>
                  <a:pt x="707408" y="1022537"/>
                </a:lnTo>
                <a:cubicBezTo>
                  <a:pt x="996792" y="1019420"/>
                  <a:pt x="1286811" y="1016925"/>
                  <a:pt x="1576831" y="1014431"/>
                </a:cubicBezTo>
                <a:close/>
                <a:moveTo>
                  <a:pt x="3624059" y="958219"/>
                </a:moveTo>
                <a:lnTo>
                  <a:pt x="3624059" y="1166175"/>
                </a:lnTo>
                <a:lnTo>
                  <a:pt x="3019932" y="1185899"/>
                </a:lnTo>
                <a:cubicBezTo>
                  <a:pt x="2797965" y="1192757"/>
                  <a:pt x="2576635" y="1198992"/>
                  <a:pt x="2355304" y="1203981"/>
                </a:cubicBezTo>
                <a:cubicBezTo>
                  <a:pt x="2182310" y="1208969"/>
                  <a:pt x="2004228" y="1203981"/>
                  <a:pt x="1831234" y="1203981"/>
                </a:cubicBezTo>
                <a:cubicBezTo>
                  <a:pt x="1805793" y="1019419"/>
                  <a:pt x="1815969" y="1004455"/>
                  <a:pt x="2004228" y="999467"/>
                </a:cubicBezTo>
                <a:cubicBezTo>
                  <a:pt x="2202662" y="994479"/>
                  <a:pt x="2396008" y="984503"/>
                  <a:pt x="2594443" y="979514"/>
                </a:cubicBezTo>
                <a:close/>
                <a:moveTo>
                  <a:pt x="1449629" y="740084"/>
                </a:moveTo>
                <a:cubicBezTo>
                  <a:pt x="1546302" y="740084"/>
                  <a:pt x="1648063" y="740084"/>
                  <a:pt x="1744737" y="740084"/>
                </a:cubicBezTo>
                <a:cubicBezTo>
                  <a:pt x="1744737" y="809918"/>
                  <a:pt x="1744737" y="874764"/>
                  <a:pt x="1744737" y="944598"/>
                </a:cubicBezTo>
                <a:cubicBezTo>
                  <a:pt x="1709120" y="944598"/>
                  <a:pt x="1688768" y="949586"/>
                  <a:pt x="1663328" y="949586"/>
                </a:cubicBezTo>
                <a:cubicBezTo>
                  <a:pt x="1139257" y="949586"/>
                  <a:pt x="615187" y="944598"/>
                  <a:pt x="86029" y="949586"/>
                </a:cubicBezTo>
                <a:lnTo>
                  <a:pt x="0" y="952474"/>
                </a:lnTo>
                <a:lnTo>
                  <a:pt x="0" y="777748"/>
                </a:lnTo>
                <a:lnTo>
                  <a:pt x="93661" y="776872"/>
                </a:lnTo>
                <a:cubicBezTo>
                  <a:pt x="204327" y="775001"/>
                  <a:pt x="314992" y="772507"/>
                  <a:pt x="426929" y="770013"/>
                </a:cubicBezTo>
                <a:cubicBezTo>
                  <a:pt x="767829" y="760037"/>
                  <a:pt x="1108729" y="750061"/>
                  <a:pt x="1449629" y="740084"/>
                </a:cubicBezTo>
                <a:close/>
                <a:moveTo>
                  <a:pt x="3624059" y="670670"/>
                </a:moveTo>
                <a:lnTo>
                  <a:pt x="3624059" y="895315"/>
                </a:lnTo>
                <a:lnTo>
                  <a:pt x="3522378" y="899081"/>
                </a:lnTo>
                <a:cubicBezTo>
                  <a:pt x="3437789" y="900952"/>
                  <a:pt x="3352564" y="902199"/>
                  <a:pt x="3266067" y="904693"/>
                </a:cubicBezTo>
                <a:cubicBezTo>
                  <a:pt x="2823405" y="919657"/>
                  <a:pt x="2380744" y="934621"/>
                  <a:pt x="1938083" y="949586"/>
                </a:cubicBezTo>
                <a:cubicBezTo>
                  <a:pt x="1902466" y="949586"/>
                  <a:pt x="1866850" y="949586"/>
                  <a:pt x="1815969" y="949586"/>
                </a:cubicBezTo>
                <a:cubicBezTo>
                  <a:pt x="1826146" y="864788"/>
                  <a:pt x="1831234" y="804930"/>
                  <a:pt x="1841410" y="735096"/>
                </a:cubicBezTo>
                <a:cubicBezTo>
                  <a:pt x="1892290" y="735096"/>
                  <a:pt x="1927907" y="735096"/>
                  <a:pt x="1963523" y="735096"/>
                </a:cubicBezTo>
                <a:cubicBezTo>
                  <a:pt x="2136517" y="730108"/>
                  <a:pt x="2309511" y="735096"/>
                  <a:pt x="2482505" y="725120"/>
                </a:cubicBezTo>
                <a:cubicBezTo>
                  <a:pt x="2741996" y="715144"/>
                  <a:pt x="2996399" y="685215"/>
                  <a:pt x="3255890" y="675238"/>
                </a:cubicBezTo>
                <a:cubicBezTo>
                  <a:pt x="3347476" y="670250"/>
                  <a:pt x="3440333" y="670250"/>
                  <a:pt x="3533190" y="670874"/>
                </a:cubicBezTo>
                <a:close/>
                <a:moveTo>
                  <a:pt x="1681136" y="415232"/>
                </a:moveTo>
                <a:cubicBezTo>
                  <a:pt x="1781307" y="410556"/>
                  <a:pt x="1784169" y="428326"/>
                  <a:pt x="1749825" y="645310"/>
                </a:cubicBezTo>
                <a:cubicBezTo>
                  <a:pt x="1749825" y="650298"/>
                  <a:pt x="1744737" y="655286"/>
                  <a:pt x="1744737" y="655286"/>
                </a:cubicBezTo>
                <a:cubicBezTo>
                  <a:pt x="1439453" y="670250"/>
                  <a:pt x="1139257" y="695191"/>
                  <a:pt x="839062" y="700179"/>
                </a:cubicBezTo>
                <a:cubicBezTo>
                  <a:pt x="658436" y="702673"/>
                  <a:pt x="479082" y="700179"/>
                  <a:pt x="299728" y="697062"/>
                </a:cubicBezTo>
                <a:lnTo>
                  <a:pt x="0" y="693250"/>
                </a:lnTo>
                <a:lnTo>
                  <a:pt x="0" y="457750"/>
                </a:lnTo>
                <a:lnTo>
                  <a:pt x="419297" y="443290"/>
                </a:lnTo>
                <a:cubicBezTo>
                  <a:pt x="588475" y="437055"/>
                  <a:pt x="757653" y="430820"/>
                  <a:pt x="925559" y="425832"/>
                </a:cubicBezTo>
                <a:cubicBezTo>
                  <a:pt x="1134169" y="420844"/>
                  <a:pt x="1342780" y="420844"/>
                  <a:pt x="1546302" y="420844"/>
                </a:cubicBezTo>
                <a:cubicBezTo>
                  <a:pt x="1603543" y="420844"/>
                  <a:pt x="1647746" y="416791"/>
                  <a:pt x="1681136" y="415232"/>
                </a:cubicBezTo>
                <a:close/>
                <a:moveTo>
                  <a:pt x="1846498" y="405879"/>
                </a:moveTo>
                <a:cubicBezTo>
                  <a:pt x="2174678" y="405879"/>
                  <a:pt x="2500314" y="405879"/>
                  <a:pt x="2825313" y="405879"/>
                </a:cubicBezTo>
                <a:lnTo>
                  <a:pt x="3624059" y="405879"/>
                </a:lnTo>
                <a:lnTo>
                  <a:pt x="3624059" y="603991"/>
                </a:lnTo>
                <a:lnTo>
                  <a:pt x="3528102" y="608522"/>
                </a:lnTo>
                <a:cubicBezTo>
                  <a:pt x="3435245" y="614134"/>
                  <a:pt x="3342388" y="620369"/>
                  <a:pt x="3250802" y="625357"/>
                </a:cubicBezTo>
                <a:cubicBezTo>
                  <a:pt x="2976047" y="640321"/>
                  <a:pt x="2701292" y="655286"/>
                  <a:pt x="2426537" y="665262"/>
                </a:cubicBezTo>
                <a:cubicBezTo>
                  <a:pt x="2233190" y="670250"/>
                  <a:pt x="2039844" y="665262"/>
                  <a:pt x="1846498" y="665262"/>
                </a:cubicBezTo>
                <a:cubicBezTo>
                  <a:pt x="1846498" y="575476"/>
                  <a:pt x="1846498" y="495666"/>
                  <a:pt x="1846498" y="405879"/>
                </a:cubicBezTo>
                <a:close/>
                <a:moveTo>
                  <a:pt x="1518318" y="174555"/>
                </a:moveTo>
                <a:cubicBezTo>
                  <a:pt x="1581919" y="175178"/>
                  <a:pt x="1645520" y="176425"/>
                  <a:pt x="1709120" y="176425"/>
                </a:cubicBezTo>
                <a:cubicBezTo>
                  <a:pt x="1770177" y="176425"/>
                  <a:pt x="1785441" y="211342"/>
                  <a:pt x="1770177" y="256236"/>
                </a:cubicBezTo>
                <a:cubicBezTo>
                  <a:pt x="1760001" y="286164"/>
                  <a:pt x="1729472" y="326069"/>
                  <a:pt x="1704032" y="326069"/>
                </a:cubicBezTo>
                <a:cubicBezTo>
                  <a:pt x="1581919" y="341034"/>
                  <a:pt x="1459805" y="346022"/>
                  <a:pt x="1337692" y="351010"/>
                </a:cubicBezTo>
                <a:cubicBezTo>
                  <a:pt x="956087" y="355998"/>
                  <a:pt x="574483" y="360986"/>
                  <a:pt x="192878" y="370963"/>
                </a:cubicBezTo>
                <a:cubicBezTo>
                  <a:pt x="139454" y="370963"/>
                  <a:pt x="86029" y="373457"/>
                  <a:pt x="33241" y="377198"/>
                </a:cubicBezTo>
                <a:lnTo>
                  <a:pt x="0" y="380124"/>
                </a:lnTo>
                <a:lnTo>
                  <a:pt x="0" y="243084"/>
                </a:lnTo>
                <a:lnTo>
                  <a:pt x="50413" y="236283"/>
                </a:lnTo>
                <a:cubicBezTo>
                  <a:pt x="477810" y="216330"/>
                  <a:pt x="900119" y="196378"/>
                  <a:pt x="1327516" y="176425"/>
                </a:cubicBezTo>
                <a:cubicBezTo>
                  <a:pt x="1391117" y="173931"/>
                  <a:pt x="1454717" y="173931"/>
                  <a:pt x="1518318" y="174555"/>
                </a:cubicBezTo>
                <a:close/>
                <a:moveTo>
                  <a:pt x="3624059" y="141797"/>
                </a:moveTo>
                <a:lnTo>
                  <a:pt x="3624059" y="326407"/>
                </a:lnTo>
                <a:lnTo>
                  <a:pt x="2818317" y="337916"/>
                </a:lnTo>
                <a:cubicBezTo>
                  <a:pt x="2542290" y="341034"/>
                  <a:pt x="2266263" y="343528"/>
                  <a:pt x="1988963" y="346022"/>
                </a:cubicBezTo>
                <a:cubicBezTo>
                  <a:pt x="1943171" y="346022"/>
                  <a:pt x="1897378" y="336045"/>
                  <a:pt x="1851586" y="326069"/>
                </a:cubicBezTo>
                <a:cubicBezTo>
                  <a:pt x="1871938" y="181414"/>
                  <a:pt x="1871938" y="181414"/>
                  <a:pt x="2004228" y="176425"/>
                </a:cubicBezTo>
                <a:cubicBezTo>
                  <a:pt x="2044932" y="176425"/>
                  <a:pt x="2085637" y="166449"/>
                  <a:pt x="2126341" y="166449"/>
                </a:cubicBezTo>
                <a:cubicBezTo>
                  <a:pt x="2614795" y="161461"/>
                  <a:pt x="3098160" y="161461"/>
                  <a:pt x="3586614" y="151484"/>
                </a:cubicBezTo>
                <a:close/>
                <a:moveTo>
                  <a:pt x="1876182" y="0"/>
                </a:moveTo>
                <a:lnTo>
                  <a:pt x="3624059" y="0"/>
                </a:lnTo>
                <a:lnTo>
                  <a:pt x="3624059" y="87887"/>
                </a:lnTo>
                <a:lnTo>
                  <a:pt x="3591702" y="76663"/>
                </a:lnTo>
                <a:cubicBezTo>
                  <a:pt x="3189746" y="86639"/>
                  <a:pt x="2787789" y="96615"/>
                  <a:pt x="2390920" y="106591"/>
                </a:cubicBezTo>
                <a:cubicBezTo>
                  <a:pt x="2217926" y="111580"/>
                  <a:pt x="2044932" y="106591"/>
                  <a:pt x="1866850" y="106591"/>
                </a:cubicBezTo>
                <a:cubicBezTo>
                  <a:pt x="1869394" y="74169"/>
                  <a:pt x="1871938" y="45487"/>
                  <a:pt x="1874482" y="18052"/>
                </a:cubicBezTo>
                <a:close/>
                <a:moveTo>
                  <a:pt x="0" y="0"/>
                </a:moveTo>
                <a:lnTo>
                  <a:pt x="1773185" y="0"/>
                </a:lnTo>
                <a:lnTo>
                  <a:pt x="1775265" y="11817"/>
                </a:lnTo>
                <a:cubicBezTo>
                  <a:pt x="1775265" y="96615"/>
                  <a:pt x="1724384" y="91627"/>
                  <a:pt x="1668416" y="96615"/>
                </a:cubicBezTo>
                <a:cubicBezTo>
                  <a:pt x="1510686" y="101603"/>
                  <a:pt x="1347868" y="106591"/>
                  <a:pt x="1190138" y="111580"/>
                </a:cubicBezTo>
                <a:cubicBezTo>
                  <a:pt x="864502" y="126544"/>
                  <a:pt x="533778" y="141508"/>
                  <a:pt x="208143" y="156473"/>
                </a:cubicBezTo>
                <a:cubicBezTo>
                  <a:pt x="157262" y="158967"/>
                  <a:pt x="106381" y="160214"/>
                  <a:pt x="55501" y="162085"/>
                </a:cubicBezTo>
                <a:lnTo>
                  <a:pt x="0" y="165485"/>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Slide Number Placeholder 3">
            <a:extLst>
              <a:ext uri="{FF2B5EF4-FFF2-40B4-BE49-F238E27FC236}">
                <a16:creationId xmlns:a16="http://schemas.microsoft.com/office/drawing/2014/main" id="{A6D980C7-4DDB-1F8C-A1D8-69A25EA61BCE}"/>
              </a:ext>
            </a:extLst>
          </p:cNvPr>
          <p:cNvSpPr>
            <a:spLocks noGrp="1"/>
          </p:cNvSpPr>
          <p:nvPr>
            <p:ph type="sldNum" sz="quarter" idx="11"/>
          </p:nvPr>
        </p:nvSpPr>
        <p:spPr>
          <a:xfrm>
            <a:off x="228398" y="6353021"/>
            <a:ext cx="1112520" cy="369570"/>
          </a:xfrm>
        </p:spPr>
        <p:txBody>
          <a:bodyPr/>
          <a:lstStyle>
            <a:lvl1pPr algn="l">
              <a:defRPr>
                <a:solidFill>
                  <a:schemeClr val="accent4">
                    <a:lumMod val="10000"/>
                  </a:schemeClr>
                </a:solidFill>
              </a:defRPr>
            </a:lvl1pPr>
          </a:lstStyle>
          <a:p>
            <a:fld id="{2D276522-3524-4B3D-BDE3-A501F94C1AC4}" type="slidenum">
              <a:rPr lang="en-US" smtClean="0"/>
              <a:pPr/>
              <a:t>‹#›</a:t>
            </a:fld>
            <a:endParaRPr lang="en-US" dirty="0"/>
          </a:p>
        </p:txBody>
      </p:sp>
      <p:pic>
        <p:nvPicPr>
          <p:cNvPr id="6" name="Picture 5" descr="A picture containing logo&#10;&#10;Description automatically generated">
            <a:extLst>
              <a:ext uri="{FF2B5EF4-FFF2-40B4-BE49-F238E27FC236}">
                <a16:creationId xmlns:a16="http://schemas.microsoft.com/office/drawing/2014/main" id="{D2F3EBAA-077E-27CC-F962-3A98A15C44A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627360" y="5826523"/>
            <a:ext cx="1234440" cy="822960"/>
          </a:xfrm>
          <a:prstGeom prst="rect">
            <a:avLst/>
          </a:prstGeom>
        </p:spPr>
      </p:pic>
    </p:spTree>
    <p:custDataLst>
      <p:tags r:id="rId1"/>
    </p:custDataLst>
    <p:extLst>
      <p:ext uri="{BB962C8B-B14F-4D97-AF65-F5344CB8AC3E}">
        <p14:creationId xmlns:p14="http://schemas.microsoft.com/office/powerpoint/2010/main" val="33621614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91C6431-72EC-4548-AAE4-66CB71CBE9AA}"/>
              </a:ext>
            </a:extLst>
          </p:cNvPr>
          <p:cNvSpPr/>
          <p:nvPr userDrawn="1"/>
        </p:nvSpPr>
        <p:spPr>
          <a:xfrm>
            <a:off x="-14288" y="5114647"/>
            <a:ext cx="12206288" cy="1743353"/>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A72C35A8-9D5D-4D1B-A5B8-20F35B908921}"/>
              </a:ext>
            </a:extLst>
          </p:cNvPr>
          <p:cNvCxnSpPr/>
          <p:nvPr userDrawn="1"/>
        </p:nvCxnSpPr>
        <p:spPr>
          <a:xfrm>
            <a:off x="-14288" y="5114647"/>
            <a:ext cx="12192000" cy="0"/>
          </a:xfrm>
          <a:prstGeom prst="line">
            <a:avLst/>
          </a:prstGeom>
          <a:ln w="114300">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Placeholder 8">
            <a:extLst>
              <a:ext uri="{FF2B5EF4-FFF2-40B4-BE49-F238E27FC236}">
                <a16:creationId xmlns:a16="http://schemas.microsoft.com/office/drawing/2014/main" id="{20635AE6-ADB2-48CC-903F-D5136AE1277C}"/>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609600" y="383253"/>
            <a:ext cx="6044902" cy="6091493"/>
          </a:xfrm>
          <a:prstGeom prst="rect">
            <a:avLst/>
          </a:prstGeom>
        </p:spPr>
      </p:pic>
      <p:pic>
        <p:nvPicPr>
          <p:cNvPr id="6" name="Picture 5" descr="A picture containing logo&#10;&#10;Description automatically generated">
            <a:extLst>
              <a:ext uri="{FF2B5EF4-FFF2-40B4-BE49-F238E27FC236}">
                <a16:creationId xmlns:a16="http://schemas.microsoft.com/office/drawing/2014/main" id="{E5300256-03C0-42DE-92CB-3FAB0C80E3D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860010" y="4425449"/>
            <a:ext cx="3044644" cy="2029762"/>
          </a:xfrm>
          <a:prstGeom prst="rect">
            <a:avLst/>
          </a:prstGeom>
        </p:spPr>
      </p:pic>
      <p:sp>
        <p:nvSpPr>
          <p:cNvPr id="11" name="Title 10">
            <a:extLst>
              <a:ext uri="{FF2B5EF4-FFF2-40B4-BE49-F238E27FC236}">
                <a16:creationId xmlns:a16="http://schemas.microsoft.com/office/drawing/2014/main" id="{B8FBC83D-8D0B-44B3-A7ED-4272F8F6CF83}"/>
              </a:ext>
            </a:extLst>
          </p:cNvPr>
          <p:cNvSpPr>
            <a:spLocks noGrp="1"/>
          </p:cNvSpPr>
          <p:nvPr>
            <p:ph type="title" hasCustomPrompt="1"/>
          </p:nvPr>
        </p:nvSpPr>
        <p:spPr>
          <a:xfrm>
            <a:off x="7173912" y="1080571"/>
            <a:ext cx="4408488" cy="1325563"/>
          </a:xfrm>
          <a:prstGeom prst="rect">
            <a:avLst/>
          </a:prstGeom>
        </p:spPr>
        <p:txBody>
          <a:bodyPr/>
          <a:lstStyle>
            <a:lvl1pPr algn="ctr">
              <a:defRPr sz="8800">
                <a:solidFill>
                  <a:schemeClr val="tx2"/>
                </a:solidFill>
                <a:latin typeface="+mj-lt"/>
              </a:defRPr>
            </a:lvl1pPr>
          </a:lstStyle>
          <a:p>
            <a:r>
              <a:rPr lang="en-US" dirty="0"/>
              <a:t>Thank You</a:t>
            </a:r>
          </a:p>
        </p:txBody>
      </p:sp>
      <p:sp>
        <p:nvSpPr>
          <p:cNvPr id="2" name="Slide Number Placeholder 3">
            <a:extLst>
              <a:ext uri="{FF2B5EF4-FFF2-40B4-BE49-F238E27FC236}">
                <a16:creationId xmlns:a16="http://schemas.microsoft.com/office/drawing/2014/main" id="{1B573FA1-085B-67B7-1643-BB3E73D653F3}"/>
              </a:ext>
            </a:extLst>
          </p:cNvPr>
          <p:cNvSpPr>
            <a:spLocks noGrp="1"/>
          </p:cNvSpPr>
          <p:nvPr>
            <p:ph type="sldNum" sz="quarter" idx="10"/>
          </p:nvPr>
        </p:nvSpPr>
        <p:spPr>
          <a:xfrm>
            <a:off x="228398" y="6353021"/>
            <a:ext cx="1112520" cy="369570"/>
          </a:xfrm>
        </p:spPr>
        <p:txBody>
          <a:bodyPr/>
          <a:lstStyle>
            <a:lvl1pPr algn="l">
              <a:defRPr>
                <a:solidFill>
                  <a:schemeClr val="accent4">
                    <a:lumMod val="10000"/>
                  </a:schemeClr>
                </a:solidFill>
              </a:defRPr>
            </a:lvl1pPr>
          </a:lstStyle>
          <a:p>
            <a:fld id="{2D276522-3524-4B3D-BDE3-A501F94C1AC4}" type="slidenum">
              <a:rPr lang="en-US" smtClean="0"/>
              <a:pPr/>
              <a:t>‹#›</a:t>
            </a:fld>
            <a:endParaRPr lang="en-US" dirty="0"/>
          </a:p>
        </p:txBody>
      </p:sp>
    </p:spTree>
    <p:custDataLst>
      <p:tags r:id="rId1"/>
    </p:custDataLst>
    <p:extLst>
      <p:ext uri="{BB962C8B-B14F-4D97-AF65-F5344CB8AC3E}">
        <p14:creationId xmlns:p14="http://schemas.microsoft.com/office/powerpoint/2010/main" val="36292951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EA48068-E5FE-4D73-AF45-E354B64B2DED}"/>
              </a:ext>
            </a:extLst>
          </p:cNvPr>
          <p:cNvPicPr>
            <a:picLocks noChangeAspect="1"/>
          </p:cNvPicPr>
          <p:nvPr userDrawn="1"/>
        </p:nvPicPr>
        <p:blipFill>
          <a:blip r:embed="rId3" cstate="email">
            <a:alphaModFix amt="50000"/>
            <a:extLst>
              <a:ext uri="{28A0092B-C50C-407E-A947-70E740481C1C}">
                <a14:useLocalDpi xmlns:a14="http://schemas.microsoft.com/office/drawing/2010/main"/>
              </a:ext>
            </a:extLst>
          </a:blip>
          <a:stretch>
            <a:fillRect/>
          </a:stretch>
        </p:blipFill>
        <p:spPr>
          <a:xfrm>
            <a:off x="0" y="3945194"/>
            <a:ext cx="12192000" cy="1745311"/>
          </a:xfrm>
          <a:prstGeom prst="rect">
            <a:avLst/>
          </a:prstGeom>
        </p:spPr>
      </p:pic>
      <p:pic>
        <p:nvPicPr>
          <p:cNvPr id="9" name="Picture Placeholder 8">
            <a:extLst>
              <a:ext uri="{FF2B5EF4-FFF2-40B4-BE49-F238E27FC236}">
                <a16:creationId xmlns:a16="http://schemas.microsoft.com/office/drawing/2014/main" id="{79C3D9B6-2C34-4EBB-BC20-1EDA826F86B3}"/>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609600" y="383253"/>
            <a:ext cx="6044902" cy="6091493"/>
          </a:xfrm>
          <a:prstGeom prst="rect">
            <a:avLst/>
          </a:prstGeom>
        </p:spPr>
      </p:pic>
      <p:sp>
        <p:nvSpPr>
          <p:cNvPr id="2" name="Slide Number Placeholder 3">
            <a:extLst>
              <a:ext uri="{FF2B5EF4-FFF2-40B4-BE49-F238E27FC236}">
                <a16:creationId xmlns:a16="http://schemas.microsoft.com/office/drawing/2014/main" id="{0B83320B-827A-EF97-4575-11B47C79FC5A}"/>
              </a:ext>
            </a:extLst>
          </p:cNvPr>
          <p:cNvSpPr>
            <a:spLocks noGrp="1"/>
          </p:cNvSpPr>
          <p:nvPr>
            <p:ph type="sldNum" sz="quarter" idx="10"/>
          </p:nvPr>
        </p:nvSpPr>
        <p:spPr>
          <a:xfrm>
            <a:off x="228398" y="6353021"/>
            <a:ext cx="1112520" cy="369570"/>
          </a:xfrm>
        </p:spPr>
        <p:txBody>
          <a:bodyPr/>
          <a:lstStyle>
            <a:lvl1pPr algn="l">
              <a:defRPr>
                <a:solidFill>
                  <a:schemeClr val="accent4">
                    <a:lumMod val="10000"/>
                  </a:schemeClr>
                </a:solidFill>
              </a:defRPr>
            </a:lvl1pPr>
          </a:lstStyle>
          <a:p>
            <a:fld id="{2D276522-3524-4B3D-BDE3-A501F94C1AC4}" type="slidenum">
              <a:rPr lang="en-US" smtClean="0"/>
              <a:pPr/>
              <a:t>‹#›</a:t>
            </a:fld>
            <a:endParaRPr lang="en-US" dirty="0"/>
          </a:p>
        </p:txBody>
      </p:sp>
      <p:pic>
        <p:nvPicPr>
          <p:cNvPr id="3" name="Picture 2" descr="A picture containing logo&#10;&#10;Description automatically generated">
            <a:extLst>
              <a:ext uri="{FF2B5EF4-FFF2-40B4-BE49-F238E27FC236}">
                <a16:creationId xmlns:a16="http://schemas.microsoft.com/office/drawing/2014/main" id="{0324ABE4-EFC9-6587-68F4-2C3353C1A3BC}"/>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627360" y="5826523"/>
            <a:ext cx="1234440" cy="822960"/>
          </a:xfrm>
          <a:prstGeom prst="rect">
            <a:avLst/>
          </a:prstGeom>
        </p:spPr>
      </p:pic>
    </p:spTree>
    <p:custDataLst>
      <p:tags r:id="rId1"/>
    </p:custDataLst>
    <p:extLst>
      <p:ext uri="{BB962C8B-B14F-4D97-AF65-F5344CB8AC3E}">
        <p14:creationId xmlns:p14="http://schemas.microsoft.com/office/powerpoint/2010/main" val="4634379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3D1B58E-9CE9-4BA9-BAE2-E5532BFEE306}"/>
              </a:ext>
            </a:extLst>
          </p:cNvPr>
          <p:cNvSpPr/>
          <p:nvPr userDrawn="1"/>
        </p:nvSpPr>
        <p:spPr>
          <a:xfrm>
            <a:off x="-14288" y="5114647"/>
            <a:ext cx="12206288" cy="174335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7FA61AD3-46E9-42C4-9CBC-274C74C3C602}"/>
              </a:ext>
            </a:extLst>
          </p:cNvPr>
          <p:cNvCxnSpPr>
            <a:cxnSpLocks/>
          </p:cNvCxnSpPr>
          <p:nvPr userDrawn="1"/>
        </p:nvCxnSpPr>
        <p:spPr>
          <a:xfrm>
            <a:off x="-14288" y="5114647"/>
            <a:ext cx="12260996" cy="0"/>
          </a:xfrm>
          <a:prstGeom prst="line">
            <a:avLst/>
          </a:prstGeom>
          <a:ln w="114300">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Picture 5" descr="A picture containing logo&#10;&#10;Description automatically generated">
            <a:extLst>
              <a:ext uri="{FF2B5EF4-FFF2-40B4-BE49-F238E27FC236}">
                <a16:creationId xmlns:a16="http://schemas.microsoft.com/office/drawing/2014/main" id="{E5300256-03C0-42DE-92CB-3FAB0C80E3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60010" y="4425449"/>
            <a:ext cx="3044644" cy="2029762"/>
          </a:xfrm>
          <a:prstGeom prst="rect">
            <a:avLst/>
          </a:prstGeom>
        </p:spPr>
      </p:pic>
      <p:pic>
        <p:nvPicPr>
          <p:cNvPr id="9" name="Picture Placeholder 8">
            <a:extLst>
              <a:ext uri="{FF2B5EF4-FFF2-40B4-BE49-F238E27FC236}">
                <a16:creationId xmlns:a16="http://schemas.microsoft.com/office/drawing/2014/main" id="{037B75E4-78F2-4366-9059-240FE8FDA220}"/>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609600" y="383253"/>
            <a:ext cx="6044902" cy="6091493"/>
          </a:xfrm>
          <a:prstGeom prst="rect">
            <a:avLst/>
          </a:prstGeom>
        </p:spPr>
      </p:pic>
      <p:sp>
        <p:nvSpPr>
          <p:cNvPr id="2" name="Slide Number Placeholder 3">
            <a:extLst>
              <a:ext uri="{FF2B5EF4-FFF2-40B4-BE49-F238E27FC236}">
                <a16:creationId xmlns:a16="http://schemas.microsoft.com/office/drawing/2014/main" id="{182A506B-F451-AE75-F27A-0F0CC61DADFE}"/>
              </a:ext>
            </a:extLst>
          </p:cNvPr>
          <p:cNvSpPr>
            <a:spLocks noGrp="1"/>
          </p:cNvSpPr>
          <p:nvPr>
            <p:ph type="sldNum" sz="quarter" idx="10"/>
          </p:nvPr>
        </p:nvSpPr>
        <p:spPr>
          <a:xfrm>
            <a:off x="228398" y="6353021"/>
            <a:ext cx="1112520" cy="369570"/>
          </a:xfrm>
        </p:spPr>
        <p:txBody>
          <a:bodyPr/>
          <a:lstStyle>
            <a:lvl1pPr algn="l">
              <a:defRPr>
                <a:solidFill>
                  <a:schemeClr val="accent4">
                    <a:lumMod val="10000"/>
                  </a:schemeClr>
                </a:solidFill>
              </a:defRPr>
            </a:lvl1pPr>
          </a:lstStyle>
          <a:p>
            <a:fld id="{2D276522-3524-4B3D-BDE3-A501F94C1AC4}" type="slidenum">
              <a:rPr lang="en-US" smtClean="0"/>
              <a:pPr/>
              <a:t>‹#›</a:t>
            </a:fld>
            <a:endParaRPr lang="en-US" dirty="0"/>
          </a:p>
        </p:txBody>
      </p:sp>
    </p:spTree>
    <p:custDataLst>
      <p:tags r:id="rId1"/>
    </p:custDataLst>
    <p:extLst>
      <p:ext uri="{BB962C8B-B14F-4D97-AF65-F5344CB8AC3E}">
        <p14:creationId xmlns:p14="http://schemas.microsoft.com/office/powerpoint/2010/main" val="1406014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15 slide">
    <p:spTree>
      <p:nvGrpSpPr>
        <p:cNvPr id="1" name=""/>
        <p:cNvGrpSpPr/>
        <p:nvPr/>
      </p:nvGrpSpPr>
      <p:grpSpPr>
        <a:xfrm>
          <a:off x="0" y="0"/>
          <a:ext cx="0" cy="0"/>
          <a:chOff x="0" y="0"/>
          <a:chExt cx="0" cy="0"/>
        </a:xfrm>
      </p:grpSpPr>
      <p:sp>
        <p:nvSpPr>
          <p:cNvPr id="5" name="Прямоугольник 5">
            <a:extLst>
              <a:ext uri="{FF2B5EF4-FFF2-40B4-BE49-F238E27FC236}">
                <a16:creationId xmlns:a16="http://schemas.microsoft.com/office/drawing/2014/main" id="{41E8DDD1-5EA2-4D7F-ABD5-B9E4C8A20E8A}"/>
              </a:ext>
            </a:extLst>
          </p:cNvPr>
          <p:cNvSpPr/>
          <p:nvPr userDrawn="1"/>
        </p:nvSpPr>
        <p:spPr>
          <a:xfrm>
            <a:off x="3067665" y="0"/>
            <a:ext cx="9124336" cy="6415547"/>
          </a:xfrm>
          <a:prstGeom prst="rect">
            <a:avLst/>
          </a:prstGeom>
          <a:solidFill>
            <a:schemeClr val="tx2">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2"/>
              </a:solidFill>
            </a:endParaRPr>
          </a:p>
        </p:txBody>
      </p:sp>
      <p:sp>
        <p:nvSpPr>
          <p:cNvPr id="13" name="Picture Placeholder 12">
            <a:extLst>
              <a:ext uri="{FF2B5EF4-FFF2-40B4-BE49-F238E27FC236}">
                <a16:creationId xmlns:a16="http://schemas.microsoft.com/office/drawing/2014/main" id="{96240E51-9B3D-44F9-9336-A850E27D9BCE}"/>
              </a:ext>
            </a:extLst>
          </p:cNvPr>
          <p:cNvSpPr>
            <a:spLocks noGrp="1"/>
          </p:cNvSpPr>
          <p:nvPr>
            <p:ph type="pic" sz="quarter" idx="11" hasCustomPrompt="1"/>
          </p:nvPr>
        </p:nvSpPr>
        <p:spPr>
          <a:xfrm>
            <a:off x="744538" y="2550654"/>
            <a:ext cx="3471862" cy="3864434"/>
          </a:xfrm>
          <a:prstGeom prst="rect">
            <a:avLst/>
          </a:prstGeom>
        </p:spPr>
        <p:txBody>
          <a:bodyPr anchor="ctr"/>
          <a:lstStyle>
            <a:lvl1pPr marL="0" indent="0" algn="ctr">
              <a:buNone/>
              <a:defRPr>
                <a:solidFill>
                  <a:srgbClr val="080808"/>
                </a:solidFill>
                <a:latin typeface="Calibri "/>
              </a:defRPr>
            </a:lvl1pPr>
          </a:lstStyle>
          <a:p>
            <a:r>
              <a:rPr lang="en-US"/>
              <a:t>Click to insert picture</a:t>
            </a:r>
          </a:p>
          <a:p>
            <a:endParaRPr lang="en-US"/>
          </a:p>
        </p:txBody>
      </p:sp>
      <p:sp>
        <p:nvSpPr>
          <p:cNvPr id="3" name="Title 2">
            <a:extLst>
              <a:ext uri="{FF2B5EF4-FFF2-40B4-BE49-F238E27FC236}">
                <a16:creationId xmlns:a16="http://schemas.microsoft.com/office/drawing/2014/main" id="{73766998-2501-4061-B544-93DF0852F429}"/>
              </a:ext>
            </a:extLst>
          </p:cNvPr>
          <p:cNvSpPr>
            <a:spLocks noGrp="1"/>
          </p:cNvSpPr>
          <p:nvPr>
            <p:ph type="title"/>
          </p:nvPr>
        </p:nvSpPr>
        <p:spPr>
          <a:xfrm>
            <a:off x="673100" y="483705"/>
            <a:ext cx="10515600" cy="1325563"/>
          </a:xfrm>
          <a:prstGeom prst="rect">
            <a:avLst/>
          </a:prstGeom>
        </p:spPr>
        <p:txBody>
          <a:bodyPr/>
          <a:lstStyle>
            <a:lvl1pPr>
              <a:defRPr sz="4800">
                <a:solidFill>
                  <a:schemeClr val="tx1"/>
                </a:solidFill>
                <a:latin typeface="Calibri "/>
              </a:defRPr>
            </a:lvl1pPr>
          </a:lstStyle>
          <a:p>
            <a:r>
              <a:rPr lang="en-US"/>
              <a:t>Click to edit Master title style</a:t>
            </a:r>
          </a:p>
        </p:txBody>
      </p:sp>
      <p:sp>
        <p:nvSpPr>
          <p:cNvPr id="10" name="Content Placeholder 9">
            <a:extLst>
              <a:ext uri="{FF2B5EF4-FFF2-40B4-BE49-F238E27FC236}">
                <a16:creationId xmlns:a16="http://schemas.microsoft.com/office/drawing/2014/main" id="{31017454-D7DA-493A-B7A2-82A708AFBC8B}"/>
              </a:ext>
            </a:extLst>
          </p:cNvPr>
          <p:cNvSpPr>
            <a:spLocks noGrp="1"/>
          </p:cNvSpPr>
          <p:nvPr>
            <p:ph sz="quarter" idx="10" hasCustomPrompt="1"/>
          </p:nvPr>
        </p:nvSpPr>
        <p:spPr>
          <a:xfrm>
            <a:off x="4762500" y="1600201"/>
            <a:ext cx="6997700" cy="4089400"/>
          </a:xfrm>
          <a:prstGeom prst="rect">
            <a:avLst/>
          </a:prstGeom>
        </p:spPr>
        <p:txBody>
          <a:bodyPr/>
          <a:lstStyle>
            <a:lvl1pPr marL="0" indent="0">
              <a:buFontTx/>
              <a:buNone/>
              <a:defRPr sz="2400"/>
            </a:lvl1pPr>
          </a:lstStyle>
          <a:p>
            <a:r>
              <a:rPr lang="en-US" sz="2800">
                <a:solidFill>
                  <a:srgbClr val="080808"/>
                </a:solidFill>
                <a:latin typeface="Calibri" panose="020F0502020204030204" pitchFamily="34" charset="0"/>
                <a:cs typeface="Calibri" panose="020F0502020204030204" pitchFamily="34" charset="0"/>
              </a:rPr>
              <a:t>Lorem ipsum dolor sit </a:t>
            </a:r>
            <a:r>
              <a:rPr lang="en-US" sz="2800" err="1">
                <a:solidFill>
                  <a:srgbClr val="080808"/>
                </a:solidFill>
                <a:latin typeface="Calibri" panose="020F0502020204030204" pitchFamily="34" charset="0"/>
                <a:cs typeface="Calibri" panose="020F0502020204030204" pitchFamily="34" charset="0"/>
              </a:rPr>
              <a:t>amet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consectetur</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adipiscing</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elit</a:t>
            </a:r>
            <a:r>
              <a:rPr lang="en-US" sz="2800">
                <a:solidFill>
                  <a:srgbClr val="080808"/>
                </a:solidFill>
                <a:latin typeface="Calibri" panose="020F0502020204030204" pitchFamily="34" charset="0"/>
                <a:cs typeface="Calibri" panose="020F0502020204030204" pitchFamily="34" charset="0"/>
              </a:rPr>
              <a:t>, sed do </a:t>
            </a:r>
            <a:r>
              <a:rPr lang="en-US" sz="2800" err="1">
                <a:solidFill>
                  <a:srgbClr val="080808"/>
                </a:solidFill>
                <a:latin typeface="Calibri" panose="020F0502020204030204" pitchFamily="34" charset="0"/>
                <a:cs typeface="Calibri" panose="020F0502020204030204" pitchFamily="34" charset="0"/>
              </a:rPr>
              <a:t>eiusmod</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tempor</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incididunt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ut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labore</a:t>
            </a:r>
            <a:r>
              <a:rPr lang="en-US" sz="2800">
                <a:solidFill>
                  <a:srgbClr val="080808"/>
                </a:solidFill>
                <a:latin typeface="Calibri" panose="020F0502020204030204" pitchFamily="34" charset="0"/>
                <a:cs typeface="Calibri" panose="020F0502020204030204" pitchFamily="34" charset="0"/>
              </a:rPr>
              <a:t> et dolore magna </a:t>
            </a:r>
            <a:r>
              <a:rPr lang="en-US" sz="2800" err="1">
                <a:solidFill>
                  <a:srgbClr val="080808"/>
                </a:solidFill>
                <a:latin typeface="Calibri" panose="020F0502020204030204" pitchFamily="34" charset="0"/>
                <a:cs typeface="Calibri" panose="020F0502020204030204" pitchFamily="34" charset="0"/>
              </a:rPr>
              <a:t>aliqua</a:t>
            </a:r>
            <a:r>
              <a:rPr lang="en-US" sz="2800">
                <a:solidFill>
                  <a:srgbClr val="080808"/>
                </a:solidFill>
                <a:latin typeface="Calibri" panose="020F0502020204030204" pitchFamily="34" charset="0"/>
                <a:cs typeface="Calibri" panose="020F0502020204030204" pitchFamily="34" charset="0"/>
              </a:rPr>
              <a:t>. Ut </a:t>
            </a:r>
            <a:r>
              <a:rPr lang="en-US" sz="2800" err="1">
                <a:solidFill>
                  <a:srgbClr val="080808"/>
                </a:solidFill>
                <a:latin typeface="Calibri" panose="020F0502020204030204" pitchFamily="34" charset="0"/>
                <a:cs typeface="Calibri" panose="020F0502020204030204" pitchFamily="34" charset="0"/>
              </a:rPr>
              <a:t>enim</a:t>
            </a:r>
            <a:r>
              <a:rPr lang="en-US" sz="2800">
                <a:solidFill>
                  <a:srgbClr val="080808"/>
                </a:solidFill>
                <a:latin typeface="Calibri" panose="020F0502020204030204" pitchFamily="34" charset="0"/>
                <a:cs typeface="Calibri" panose="020F0502020204030204" pitchFamily="34" charset="0"/>
              </a:rPr>
              <a:t> ad minim </a:t>
            </a:r>
            <a:r>
              <a:rPr lang="en-US" sz="2800" err="1">
                <a:solidFill>
                  <a:srgbClr val="080808"/>
                </a:solidFill>
                <a:latin typeface="Calibri" panose="020F0502020204030204" pitchFamily="34" charset="0"/>
                <a:cs typeface="Calibri" panose="020F0502020204030204" pitchFamily="34" charset="0"/>
              </a:rPr>
              <a:t>veniam</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quis</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nostrud</a:t>
            </a:r>
            <a:r>
              <a:rPr lang="en-US" sz="2800">
                <a:solidFill>
                  <a:srgbClr val="080808"/>
                </a:solidFill>
                <a:latin typeface="Calibri" panose="020F0502020204030204" pitchFamily="34" charset="0"/>
                <a:cs typeface="Calibri" panose="020F0502020204030204" pitchFamily="34" charset="0"/>
              </a:rPr>
              <a:t> exercitation </a:t>
            </a:r>
            <a:r>
              <a:rPr lang="en-US" sz="2800" err="1">
                <a:solidFill>
                  <a:srgbClr val="080808"/>
                </a:solidFill>
                <a:latin typeface="Calibri" panose="020F0502020204030204" pitchFamily="34" charset="0"/>
                <a:cs typeface="Calibri" panose="020F0502020204030204" pitchFamily="34" charset="0"/>
              </a:rPr>
              <a:t>ullamco</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laboris</a:t>
            </a:r>
            <a:r>
              <a:rPr lang="en-US" sz="2800">
                <a:solidFill>
                  <a:srgbClr val="080808"/>
                </a:solidFill>
                <a:latin typeface="Calibri" panose="020F0502020204030204" pitchFamily="34" charset="0"/>
                <a:cs typeface="Calibri" panose="020F0502020204030204" pitchFamily="34" charset="0"/>
              </a:rPr>
              <a:t> nisi </a:t>
            </a:r>
            <a:r>
              <a:rPr lang="en-US" sz="2800" err="1">
                <a:solidFill>
                  <a:srgbClr val="080808"/>
                </a:solidFill>
                <a:latin typeface="Calibri" panose="020F0502020204030204" pitchFamily="34" charset="0"/>
                <a:cs typeface="Calibri" panose="020F0502020204030204" pitchFamily="34" charset="0"/>
              </a:rPr>
              <a:t>ut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aliquip</a:t>
            </a:r>
            <a:r>
              <a:rPr lang="en-US" sz="2800">
                <a:solidFill>
                  <a:srgbClr val="080808"/>
                </a:solidFill>
                <a:latin typeface="Calibri" panose="020F0502020204030204" pitchFamily="34" charset="0"/>
                <a:cs typeface="Calibri" panose="020F0502020204030204" pitchFamily="34" charset="0"/>
              </a:rPr>
              <a:t> ex </a:t>
            </a:r>
            <a:r>
              <a:rPr lang="en-US" sz="2800" err="1">
                <a:solidFill>
                  <a:srgbClr val="080808"/>
                </a:solidFill>
                <a:latin typeface="Calibri" panose="020F0502020204030204" pitchFamily="34" charset="0"/>
                <a:cs typeface="Calibri" panose="020F0502020204030204" pitchFamily="34" charset="0"/>
              </a:rPr>
              <a:t>ea</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commodo</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consequat</a:t>
            </a:r>
            <a:r>
              <a:rPr lang="en-US" sz="2800">
                <a:solidFill>
                  <a:srgbClr val="080808"/>
                </a:solidFill>
                <a:latin typeface="Calibri" panose="020F0502020204030204" pitchFamily="34" charset="0"/>
                <a:cs typeface="Calibri" panose="020F0502020204030204" pitchFamily="34" charset="0"/>
              </a:rPr>
              <a:t>. Duis </a:t>
            </a:r>
            <a:r>
              <a:rPr lang="en-US" sz="2800" err="1">
                <a:solidFill>
                  <a:srgbClr val="080808"/>
                </a:solidFill>
                <a:latin typeface="Calibri" panose="020F0502020204030204" pitchFamily="34" charset="0"/>
                <a:cs typeface="Calibri" panose="020F0502020204030204" pitchFamily="34" charset="0"/>
              </a:rPr>
              <a:t>aute</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irure</a:t>
            </a:r>
            <a:r>
              <a:rPr lang="en-US" sz="2800">
                <a:solidFill>
                  <a:srgbClr val="080808"/>
                </a:solidFill>
                <a:latin typeface="Calibri" panose="020F0502020204030204" pitchFamily="34" charset="0"/>
                <a:cs typeface="Calibri" panose="020F0502020204030204" pitchFamily="34" charset="0"/>
              </a:rPr>
              <a:t> dolor in </a:t>
            </a:r>
            <a:r>
              <a:rPr lang="en-US" sz="2800" err="1">
                <a:solidFill>
                  <a:srgbClr val="080808"/>
                </a:solidFill>
                <a:latin typeface="Calibri" panose="020F0502020204030204" pitchFamily="34" charset="0"/>
                <a:cs typeface="Calibri" panose="020F0502020204030204" pitchFamily="34" charset="0"/>
              </a:rPr>
              <a:t>reprehenderit</a:t>
            </a:r>
            <a:r>
              <a:rPr lang="en-US" sz="2800">
                <a:solidFill>
                  <a:srgbClr val="080808"/>
                </a:solidFill>
                <a:latin typeface="Calibri" panose="020F0502020204030204" pitchFamily="34" charset="0"/>
                <a:cs typeface="Calibri" panose="020F0502020204030204" pitchFamily="34" charset="0"/>
              </a:rPr>
              <a:t> in </a:t>
            </a:r>
            <a:r>
              <a:rPr lang="en-US" sz="2800" err="1">
                <a:solidFill>
                  <a:srgbClr val="080808"/>
                </a:solidFill>
                <a:latin typeface="Calibri" panose="020F0502020204030204" pitchFamily="34" charset="0"/>
                <a:cs typeface="Calibri" panose="020F0502020204030204" pitchFamily="34" charset="0"/>
              </a:rPr>
              <a:t>voluptate</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velit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esse</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cillum</a:t>
            </a:r>
            <a:r>
              <a:rPr lang="en-US" sz="2800">
                <a:solidFill>
                  <a:srgbClr val="080808"/>
                </a:solidFill>
                <a:latin typeface="Calibri" panose="020F0502020204030204" pitchFamily="34" charset="0"/>
                <a:cs typeface="Calibri" panose="020F0502020204030204" pitchFamily="34" charset="0"/>
              </a:rPr>
              <a:t> dolore </a:t>
            </a:r>
            <a:r>
              <a:rPr lang="en-US" sz="2800" err="1">
                <a:solidFill>
                  <a:srgbClr val="080808"/>
                </a:solidFill>
                <a:latin typeface="Calibri" panose="020F0502020204030204" pitchFamily="34" charset="0"/>
                <a:cs typeface="Calibri" panose="020F0502020204030204" pitchFamily="34" charset="0"/>
              </a:rPr>
              <a:t>eu</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fugiat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nulla</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pariatur</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Excepteur</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sint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occaecat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cupidatat</a:t>
            </a:r>
            <a:r>
              <a:rPr lang="en-US" sz="2800">
                <a:solidFill>
                  <a:srgbClr val="080808"/>
                </a:solidFill>
                <a:latin typeface="Calibri" panose="020F0502020204030204" pitchFamily="34" charset="0"/>
                <a:cs typeface="Calibri" panose="020F0502020204030204" pitchFamily="34" charset="0"/>
              </a:rPr>
              <a:t> non </a:t>
            </a:r>
            <a:r>
              <a:rPr lang="en-US" sz="2800" err="1">
                <a:solidFill>
                  <a:srgbClr val="080808"/>
                </a:solidFill>
                <a:latin typeface="Calibri" panose="020F0502020204030204" pitchFamily="34" charset="0"/>
                <a:cs typeface="Calibri" panose="020F0502020204030204" pitchFamily="34" charset="0"/>
              </a:rPr>
              <a:t>proident</a:t>
            </a:r>
            <a:r>
              <a:rPr lang="en-US" sz="2800">
                <a:solidFill>
                  <a:srgbClr val="080808"/>
                </a:solidFill>
                <a:latin typeface="Calibri" panose="020F0502020204030204" pitchFamily="34" charset="0"/>
                <a:cs typeface="Calibri" panose="020F0502020204030204" pitchFamily="34" charset="0"/>
              </a:rPr>
              <a:t>, sunt in culpa qui </a:t>
            </a:r>
            <a:r>
              <a:rPr lang="en-US" sz="2800" err="1">
                <a:solidFill>
                  <a:srgbClr val="080808"/>
                </a:solidFill>
                <a:latin typeface="Calibri" panose="020F0502020204030204" pitchFamily="34" charset="0"/>
                <a:cs typeface="Calibri" panose="020F0502020204030204" pitchFamily="34" charset="0"/>
              </a:rPr>
              <a:t>officia</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deserunt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mollit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anim</a:t>
            </a:r>
            <a:r>
              <a:rPr lang="en-US" sz="2800">
                <a:solidFill>
                  <a:srgbClr val="080808"/>
                </a:solidFill>
                <a:latin typeface="Calibri" panose="020F0502020204030204" pitchFamily="34" charset="0"/>
                <a:cs typeface="Calibri" panose="020F0502020204030204" pitchFamily="34" charset="0"/>
              </a:rPr>
              <a:t> id </a:t>
            </a:r>
            <a:r>
              <a:rPr lang="en-US" sz="2800" err="1">
                <a:solidFill>
                  <a:srgbClr val="080808"/>
                </a:solidFill>
                <a:latin typeface="Calibri" panose="020F0502020204030204" pitchFamily="34" charset="0"/>
                <a:cs typeface="Calibri" panose="020F0502020204030204" pitchFamily="34" charset="0"/>
              </a:rPr>
              <a:t>est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laborum</a:t>
            </a:r>
            <a:r>
              <a:rPr lang="en-US" sz="2800">
                <a:solidFill>
                  <a:srgbClr val="080808"/>
                </a:solidFill>
                <a:latin typeface="Calibri" panose="020F0502020204030204" pitchFamily="34" charset="0"/>
                <a:cs typeface="Calibri" panose="020F0502020204030204" pitchFamily="34" charset="0"/>
              </a:rPr>
              <a:t>.</a:t>
            </a:r>
            <a:endParaRPr lang="ru-RU" sz="2800">
              <a:solidFill>
                <a:srgbClr val="080808"/>
              </a:solidFill>
              <a:latin typeface="Calibri" panose="020F0502020204030204" pitchFamily="34" charset="0"/>
              <a:cs typeface="Calibri" panose="020F0502020204030204" pitchFamily="34" charset="0"/>
            </a:endParaRPr>
          </a:p>
        </p:txBody>
      </p:sp>
      <p:pic>
        <p:nvPicPr>
          <p:cNvPr id="6" name="Picture 5" descr="A picture containing logo&#10;&#10;Description automatically generated">
            <a:extLst>
              <a:ext uri="{FF2B5EF4-FFF2-40B4-BE49-F238E27FC236}">
                <a16:creationId xmlns:a16="http://schemas.microsoft.com/office/drawing/2014/main" id="{4B690245-A462-1FDE-BC9A-79E1D6EC9D6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27360" y="5826523"/>
            <a:ext cx="1234440" cy="822960"/>
          </a:xfrm>
          <a:prstGeom prst="rect">
            <a:avLst/>
          </a:prstGeom>
        </p:spPr>
      </p:pic>
      <p:sp>
        <p:nvSpPr>
          <p:cNvPr id="9" name="Slide Number Placeholder 3">
            <a:extLst>
              <a:ext uri="{FF2B5EF4-FFF2-40B4-BE49-F238E27FC236}">
                <a16:creationId xmlns:a16="http://schemas.microsoft.com/office/drawing/2014/main" id="{1AEFBF8A-3737-89D4-9D13-448E1D5645EA}"/>
              </a:ext>
            </a:extLst>
          </p:cNvPr>
          <p:cNvSpPr>
            <a:spLocks noGrp="1"/>
          </p:cNvSpPr>
          <p:nvPr>
            <p:ph type="sldNum" sz="quarter" idx="12"/>
          </p:nvPr>
        </p:nvSpPr>
        <p:spPr>
          <a:xfrm>
            <a:off x="228398" y="6353021"/>
            <a:ext cx="1112520" cy="369570"/>
          </a:xfrm>
        </p:spPr>
        <p:txBody>
          <a:bodyPr/>
          <a:lstStyle>
            <a:lvl1pPr algn="l">
              <a:defRPr>
                <a:solidFill>
                  <a:schemeClr val="accent4">
                    <a:lumMod val="10000"/>
                  </a:schemeClr>
                </a:solidFill>
              </a:defRPr>
            </a:lvl1pPr>
          </a:lstStyle>
          <a:p>
            <a:fld id="{2D276522-3524-4B3D-BDE3-A501F94C1AC4}" type="slidenum">
              <a:rPr lang="en-US" smtClean="0"/>
              <a:pPr/>
              <a:t>‹#›</a:t>
            </a:fld>
            <a:endParaRPr lang="en-US" dirty="0"/>
          </a:p>
        </p:txBody>
      </p:sp>
    </p:spTree>
    <p:custDataLst>
      <p:tags r:id="rId1"/>
    </p:custDataLst>
    <p:extLst>
      <p:ext uri="{BB962C8B-B14F-4D97-AF65-F5344CB8AC3E}">
        <p14:creationId xmlns:p14="http://schemas.microsoft.com/office/powerpoint/2010/main" val="2589155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26 slide">
    <p:spTree>
      <p:nvGrpSpPr>
        <p:cNvPr id="1" name=""/>
        <p:cNvGrpSpPr/>
        <p:nvPr/>
      </p:nvGrpSpPr>
      <p:grpSpPr>
        <a:xfrm>
          <a:off x="0" y="0"/>
          <a:ext cx="0" cy="0"/>
          <a:chOff x="0" y="0"/>
          <a:chExt cx="0" cy="0"/>
        </a:xfrm>
      </p:grpSpPr>
      <p:sp>
        <p:nvSpPr>
          <p:cNvPr id="3" name="Прямоугольник 1">
            <a:extLst>
              <a:ext uri="{FF2B5EF4-FFF2-40B4-BE49-F238E27FC236}">
                <a16:creationId xmlns:a16="http://schemas.microsoft.com/office/drawing/2014/main" id="{52116B53-38D2-4E98-B7E9-7FFD6BD7D391}"/>
              </a:ext>
            </a:extLst>
          </p:cNvPr>
          <p:cNvSpPr/>
          <p:nvPr userDrawn="1"/>
        </p:nvSpPr>
        <p:spPr>
          <a:xfrm>
            <a:off x="1" y="0"/>
            <a:ext cx="526154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олилиния: фигура 74">
            <a:extLst>
              <a:ext uri="{FF2B5EF4-FFF2-40B4-BE49-F238E27FC236}">
                <a16:creationId xmlns:a16="http://schemas.microsoft.com/office/drawing/2014/main" id="{82B6BEB0-A658-48F6-8762-46DB14F822F3}"/>
              </a:ext>
            </a:extLst>
          </p:cNvPr>
          <p:cNvSpPr/>
          <p:nvPr userDrawn="1"/>
        </p:nvSpPr>
        <p:spPr>
          <a:xfrm>
            <a:off x="4732701" y="3289300"/>
            <a:ext cx="684036" cy="3360183"/>
          </a:xfrm>
          <a:custGeom>
            <a:avLst/>
            <a:gdLst>
              <a:gd name="connsiteX0" fmla="*/ 1019688 w 3624059"/>
              <a:gd name="connsiteY0" fmla="*/ 4206836 h 4242217"/>
              <a:gd name="connsiteX1" fmla="*/ 1546302 w 3624059"/>
              <a:gd name="connsiteY1" fmla="*/ 4206836 h 4242217"/>
              <a:gd name="connsiteX2" fmla="*/ 1633435 w 3624059"/>
              <a:gd name="connsiteY2" fmla="*/ 4229283 h 4242217"/>
              <a:gd name="connsiteX3" fmla="*/ 1639522 w 3624059"/>
              <a:gd name="connsiteY3" fmla="*/ 4242217 h 4242217"/>
              <a:gd name="connsiteX4" fmla="*/ 0 w 3624059"/>
              <a:gd name="connsiteY4" fmla="*/ 4242217 h 4242217"/>
              <a:gd name="connsiteX5" fmla="*/ 0 w 3624059"/>
              <a:gd name="connsiteY5" fmla="*/ 4228475 h 4242217"/>
              <a:gd name="connsiteX6" fmla="*/ 118466 w 3624059"/>
              <a:gd name="connsiteY6" fmla="*/ 4222424 h 4242217"/>
              <a:gd name="connsiteX7" fmla="*/ 493074 w 3624059"/>
              <a:gd name="connsiteY7" fmla="*/ 4206836 h 4242217"/>
              <a:gd name="connsiteX8" fmla="*/ 1019688 w 3624059"/>
              <a:gd name="connsiteY8" fmla="*/ 4206836 h 4242217"/>
              <a:gd name="connsiteX9" fmla="*/ 3624059 w 3624059"/>
              <a:gd name="connsiteY9" fmla="*/ 4122596 h 4242217"/>
              <a:gd name="connsiteX10" fmla="*/ 3624059 w 3624059"/>
              <a:gd name="connsiteY10" fmla="*/ 4242217 h 4242217"/>
              <a:gd name="connsiteX11" fmla="*/ 1729472 w 3624059"/>
              <a:gd name="connsiteY11" fmla="*/ 4242217 h 4242217"/>
              <a:gd name="connsiteX12" fmla="*/ 1729472 w 3624059"/>
              <a:gd name="connsiteY12" fmla="*/ 4196860 h 4242217"/>
              <a:gd name="connsiteX13" fmla="*/ 2818317 w 3624059"/>
              <a:gd name="connsiteY13" fmla="*/ 4132014 h 4242217"/>
              <a:gd name="connsiteX14" fmla="*/ 3337299 w 3624059"/>
              <a:gd name="connsiteY14" fmla="*/ 4123285 h 4242217"/>
              <a:gd name="connsiteX15" fmla="*/ 1668416 w 3624059"/>
              <a:gd name="connsiteY15" fmla="*/ 3907548 h 4242217"/>
              <a:gd name="connsiteX16" fmla="*/ 1668416 w 3624059"/>
              <a:gd name="connsiteY16" fmla="*/ 4002323 h 4242217"/>
              <a:gd name="connsiteX17" fmla="*/ 1510686 w 3624059"/>
              <a:gd name="connsiteY17" fmla="*/ 4156955 h 4242217"/>
              <a:gd name="connsiteX18" fmla="*/ 1174874 w 3624059"/>
              <a:gd name="connsiteY18" fmla="*/ 4166931 h 4242217"/>
              <a:gd name="connsiteX19" fmla="*/ 139454 w 3624059"/>
              <a:gd name="connsiteY19" fmla="*/ 4172543 h 4242217"/>
              <a:gd name="connsiteX20" fmla="*/ 0 w 3624059"/>
              <a:gd name="connsiteY20" fmla="*/ 4173802 h 4242217"/>
              <a:gd name="connsiteX21" fmla="*/ 0 w 3624059"/>
              <a:gd name="connsiteY21" fmla="*/ 3943409 h 4242217"/>
              <a:gd name="connsiteX22" fmla="*/ 325804 w 3624059"/>
              <a:gd name="connsiteY22" fmla="*/ 3943712 h 4242217"/>
              <a:gd name="connsiteX23" fmla="*/ 1668416 w 3624059"/>
              <a:gd name="connsiteY23" fmla="*/ 3907548 h 4242217"/>
              <a:gd name="connsiteX24" fmla="*/ 3624059 w 3624059"/>
              <a:gd name="connsiteY24" fmla="*/ 3850991 h 4242217"/>
              <a:gd name="connsiteX25" fmla="*/ 3624059 w 3624059"/>
              <a:gd name="connsiteY25" fmla="*/ 4067621 h 4242217"/>
              <a:gd name="connsiteX26" fmla="*/ 2999580 w 3624059"/>
              <a:gd name="connsiteY26" fmla="*/ 4087121 h 4242217"/>
              <a:gd name="connsiteX27" fmla="*/ 2044932 w 3624059"/>
              <a:gd name="connsiteY27" fmla="*/ 4117050 h 4242217"/>
              <a:gd name="connsiteX28" fmla="*/ 1729472 w 3624059"/>
              <a:gd name="connsiteY28" fmla="*/ 4137002 h 4242217"/>
              <a:gd name="connsiteX29" fmla="*/ 1749825 w 3624059"/>
              <a:gd name="connsiteY29" fmla="*/ 3897572 h 4242217"/>
              <a:gd name="connsiteX30" fmla="*/ 2075460 w 3624059"/>
              <a:gd name="connsiteY30" fmla="*/ 3897572 h 4242217"/>
              <a:gd name="connsiteX31" fmla="*/ 3367828 w 3624059"/>
              <a:gd name="connsiteY31" fmla="*/ 3852679 h 4242217"/>
              <a:gd name="connsiteX32" fmla="*/ 1037496 w 3624059"/>
              <a:gd name="connsiteY32" fmla="*/ 3607013 h 4242217"/>
              <a:gd name="connsiteX33" fmla="*/ 1480157 w 3624059"/>
              <a:gd name="connsiteY33" fmla="*/ 3608260 h 4242217"/>
              <a:gd name="connsiteX34" fmla="*/ 1673504 w 3624059"/>
              <a:gd name="connsiteY34" fmla="*/ 3817762 h 4242217"/>
              <a:gd name="connsiteX35" fmla="*/ 1663328 w 3624059"/>
              <a:gd name="connsiteY35" fmla="*/ 3842702 h 4242217"/>
              <a:gd name="connsiteX36" fmla="*/ 1571743 w 3624059"/>
              <a:gd name="connsiteY36" fmla="*/ 3857667 h 4242217"/>
              <a:gd name="connsiteX37" fmla="*/ 228495 w 3624059"/>
              <a:gd name="connsiteY37" fmla="*/ 3892584 h 4242217"/>
              <a:gd name="connsiteX38" fmla="*/ 0 w 3624059"/>
              <a:gd name="connsiteY38" fmla="*/ 3887800 h 4242217"/>
              <a:gd name="connsiteX39" fmla="*/ 0 w 3624059"/>
              <a:gd name="connsiteY39" fmla="*/ 3645448 h 4242217"/>
              <a:gd name="connsiteX40" fmla="*/ 164894 w 3624059"/>
              <a:gd name="connsiteY40" fmla="*/ 3634448 h 4242217"/>
              <a:gd name="connsiteX41" fmla="*/ 594835 w 3624059"/>
              <a:gd name="connsiteY41" fmla="*/ 3613248 h 4242217"/>
              <a:gd name="connsiteX42" fmla="*/ 1037496 w 3624059"/>
              <a:gd name="connsiteY42" fmla="*/ 3607013 h 4242217"/>
              <a:gd name="connsiteX43" fmla="*/ 3479765 w 3624059"/>
              <a:gd name="connsiteY43" fmla="*/ 3533438 h 4242217"/>
              <a:gd name="connsiteX44" fmla="*/ 3624059 w 3624059"/>
              <a:gd name="connsiteY44" fmla="*/ 3538222 h 4242217"/>
              <a:gd name="connsiteX45" fmla="*/ 3624059 w 3624059"/>
              <a:gd name="connsiteY45" fmla="*/ 3804141 h 4242217"/>
              <a:gd name="connsiteX46" fmla="*/ 1826146 w 3624059"/>
              <a:gd name="connsiteY46" fmla="*/ 3837714 h 4242217"/>
              <a:gd name="connsiteX47" fmla="*/ 1749825 w 3624059"/>
              <a:gd name="connsiteY47" fmla="*/ 3832726 h 4242217"/>
              <a:gd name="connsiteX48" fmla="*/ 1749825 w 3624059"/>
              <a:gd name="connsiteY48" fmla="*/ 3653153 h 4242217"/>
              <a:gd name="connsiteX49" fmla="*/ 3072720 w 3624059"/>
              <a:gd name="connsiteY49" fmla="*/ 3563367 h 4242217"/>
              <a:gd name="connsiteX50" fmla="*/ 3479765 w 3624059"/>
              <a:gd name="connsiteY50" fmla="*/ 3533438 h 4242217"/>
              <a:gd name="connsiteX51" fmla="*/ 1417193 w 3624059"/>
              <a:gd name="connsiteY51" fmla="*/ 3401876 h 4242217"/>
              <a:gd name="connsiteX52" fmla="*/ 1673504 w 3624059"/>
              <a:gd name="connsiteY52" fmla="*/ 3403747 h 4242217"/>
              <a:gd name="connsiteX53" fmla="*/ 1663328 w 3624059"/>
              <a:gd name="connsiteY53" fmla="*/ 3558379 h 4242217"/>
              <a:gd name="connsiteX54" fmla="*/ 1592095 w 3624059"/>
              <a:gd name="connsiteY54" fmla="*/ 3563367 h 4242217"/>
              <a:gd name="connsiteX55" fmla="*/ 442193 w 3624059"/>
              <a:gd name="connsiteY55" fmla="*/ 3580825 h 4242217"/>
              <a:gd name="connsiteX56" fmla="*/ 0 w 3624059"/>
              <a:gd name="connsiteY56" fmla="*/ 3587539 h 4242217"/>
              <a:gd name="connsiteX57" fmla="*/ 0 w 3624059"/>
              <a:gd name="connsiteY57" fmla="*/ 3449325 h 4242217"/>
              <a:gd name="connsiteX58" fmla="*/ 14796 w 3624059"/>
              <a:gd name="connsiteY58" fmla="*/ 3448640 h 4242217"/>
              <a:gd name="connsiteX59" fmla="*/ 1164698 w 3624059"/>
              <a:gd name="connsiteY59" fmla="*/ 3403747 h 4242217"/>
              <a:gd name="connsiteX60" fmla="*/ 1417193 w 3624059"/>
              <a:gd name="connsiteY60" fmla="*/ 3401876 h 4242217"/>
              <a:gd name="connsiteX61" fmla="*/ 3624059 w 3624059"/>
              <a:gd name="connsiteY61" fmla="*/ 3333594 h 4242217"/>
              <a:gd name="connsiteX62" fmla="*/ 3624059 w 3624059"/>
              <a:gd name="connsiteY62" fmla="*/ 3484091 h 4242217"/>
              <a:gd name="connsiteX63" fmla="*/ 3378004 w 3624059"/>
              <a:gd name="connsiteY63" fmla="*/ 3492910 h 4242217"/>
              <a:gd name="connsiteX64" fmla="*/ 2838669 w 3624059"/>
              <a:gd name="connsiteY64" fmla="*/ 3523462 h 4242217"/>
              <a:gd name="connsiteX65" fmla="*/ 1887202 w 3624059"/>
              <a:gd name="connsiteY65" fmla="*/ 3568355 h 4242217"/>
              <a:gd name="connsiteX66" fmla="*/ 1749825 w 3624059"/>
              <a:gd name="connsiteY66" fmla="*/ 3558379 h 4242217"/>
              <a:gd name="connsiteX67" fmla="*/ 1866850 w 3624059"/>
              <a:gd name="connsiteY67" fmla="*/ 3413723 h 4242217"/>
              <a:gd name="connsiteX68" fmla="*/ 2360392 w 3624059"/>
              <a:gd name="connsiteY68" fmla="*/ 3403747 h 4242217"/>
              <a:gd name="connsiteX69" fmla="*/ 3332211 w 3624059"/>
              <a:gd name="connsiteY69" fmla="*/ 3333913 h 4242217"/>
              <a:gd name="connsiteX70" fmla="*/ 1363351 w 3624059"/>
              <a:gd name="connsiteY70" fmla="*/ 3144257 h 4242217"/>
              <a:gd name="connsiteX71" fmla="*/ 1668416 w 3624059"/>
              <a:gd name="connsiteY71" fmla="*/ 3154340 h 4242217"/>
              <a:gd name="connsiteX72" fmla="*/ 1668416 w 3624059"/>
              <a:gd name="connsiteY72" fmla="*/ 3363842 h 4242217"/>
              <a:gd name="connsiteX73" fmla="*/ 513426 w 3624059"/>
              <a:gd name="connsiteY73" fmla="*/ 3363842 h 4242217"/>
              <a:gd name="connsiteX74" fmla="*/ 0 w 3624059"/>
              <a:gd name="connsiteY74" fmla="*/ 3377034 h 4242217"/>
              <a:gd name="connsiteX75" fmla="*/ 0 w 3624059"/>
              <a:gd name="connsiteY75" fmla="*/ 3197607 h 4242217"/>
              <a:gd name="connsiteX76" fmla="*/ 449825 w 3624059"/>
              <a:gd name="connsiteY76" fmla="*/ 3171175 h 4242217"/>
              <a:gd name="connsiteX77" fmla="*/ 1363351 w 3624059"/>
              <a:gd name="connsiteY77" fmla="*/ 3144257 h 4242217"/>
              <a:gd name="connsiteX78" fmla="*/ 3624059 w 3624059"/>
              <a:gd name="connsiteY78" fmla="*/ 3068455 h 4242217"/>
              <a:gd name="connsiteX79" fmla="*/ 3624059 w 3624059"/>
              <a:gd name="connsiteY79" fmla="*/ 3264269 h 4242217"/>
              <a:gd name="connsiteX80" fmla="*/ 3600288 w 3624059"/>
              <a:gd name="connsiteY80" fmla="*/ 3264001 h 4242217"/>
              <a:gd name="connsiteX81" fmla="*/ 2263719 w 3624059"/>
              <a:gd name="connsiteY81" fmla="*/ 3348877 h 4242217"/>
              <a:gd name="connsiteX82" fmla="*/ 1749825 w 3624059"/>
              <a:gd name="connsiteY82" fmla="*/ 3353865 h 4242217"/>
              <a:gd name="connsiteX83" fmla="*/ 1749825 w 3624059"/>
              <a:gd name="connsiteY83" fmla="*/ 3154340 h 4242217"/>
              <a:gd name="connsiteX84" fmla="*/ 3138229 w 3624059"/>
              <a:gd name="connsiteY84" fmla="*/ 3082636 h 4242217"/>
              <a:gd name="connsiteX85" fmla="*/ 1559341 w 3624059"/>
              <a:gd name="connsiteY85" fmla="*/ 2853805 h 4242217"/>
              <a:gd name="connsiteX86" fmla="*/ 1668416 w 3624059"/>
              <a:gd name="connsiteY86" fmla="*/ 3054578 h 4242217"/>
              <a:gd name="connsiteX87" fmla="*/ 1658240 w 3624059"/>
              <a:gd name="connsiteY87" fmla="*/ 3074530 h 4242217"/>
              <a:gd name="connsiteX88" fmla="*/ 1576831 w 3624059"/>
              <a:gd name="connsiteY88" fmla="*/ 3079518 h 4242217"/>
              <a:gd name="connsiteX89" fmla="*/ 523602 w 3624059"/>
              <a:gd name="connsiteY89" fmla="*/ 3104459 h 4242217"/>
              <a:gd name="connsiteX90" fmla="*/ 0 w 3624059"/>
              <a:gd name="connsiteY90" fmla="*/ 3120367 h 4242217"/>
              <a:gd name="connsiteX91" fmla="*/ 0 w 3624059"/>
              <a:gd name="connsiteY91" fmla="*/ 2895265 h 4242217"/>
              <a:gd name="connsiteX92" fmla="*/ 1490334 w 3624059"/>
              <a:gd name="connsiteY92" fmla="*/ 2855052 h 4242217"/>
              <a:gd name="connsiteX93" fmla="*/ 1559341 w 3624059"/>
              <a:gd name="connsiteY93" fmla="*/ 2853805 h 4242217"/>
              <a:gd name="connsiteX94" fmla="*/ 3624059 w 3624059"/>
              <a:gd name="connsiteY94" fmla="*/ 2832565 h 4242217"/>
              <a:gd name="connsiteX95" fmla="*/ 3624059 w 3624059"/>
              <a:gd name="connsiteY95" fmla="*/ 3005092 h 4242217"/>
              <a:gd name="connsiteX96" fmla="*/ 3271155 w 3624059"/>
              <a:gd name="connsiteY96" fmla="*/ 3009684 h 4242217"/>
              <a:gd name="connsiteX97" fmla="*/ 1943171 w 3624059"/>
              <a:gd name="connsiteY97" fmla="*/ 3089494 h 4242217"/>
              <a:gd name="connsiteX98" fmla="*/ 1749825 w 3624059"/>
              <a:gd name="connsiteY98" fmla="*/ 2870017 h 4242217"/>
              <a:gd name="connsiteX99" fmla="*/ 1765089 w 3624059"/>
              <a:gd name="connsiteY99" fmla="*/ 2845076 h 4242217"/>
              <a:gd name="connsiteX100" fmla="*/ 1877026 w 3624059"/>
              <a:gd name="connsiteY100" fmla="*/ 2845076 h 4242217"/>
              <a:gd name="connsiteX101" fmla="*/ 3016752 w 3624059"/>
              <a:gd name="connsiteY101" fmla="*/ 2850064 h 4242217"/>
              <a:gd name="connsiteX102" fmla="*/ 3368623 w 3624059"/>
              <a:gd name="connsiteY102" fmla="*/ 2842270 h 4242217"/>
              <a:gd name="connsiteX103" fmla="*/ 1561566 w 3624059"/>
              <a:gd name="connsiteY103" fmla="*/ 2605646 h 4242217"/>
              <a:gd name="connsiteX104" fmla="*/ 1678592 w 3624059"/>
              <a:gd name="connsiteY104" fmla="*/ 2730349 h 4242217"/>
              <a:gd name="connsiteX105" fmla="*/ 1668416 w 3624059"/>
              <a:gd name="connsiteY105" fmla="*/ 2785218 h 4242217"/>
              <a:gd name="connsiteX106" fmla="*/ 1632799 w 3624059"/>
              <a:gd name="connsiteY106" fmla="*/ 2795195 h 4242217"/>
              <a:gd name="connsiteX107" fmla="*/ 534415 w 3624059"/>
              <a:gd name="connsiteY107" fmla="*/ 2817641 h 4242217"/>
              <a:gd name="connsiteX108" fmla="*/ 0 w 3624059"/>
              <a:gd name="connsiteY108" fmla="*/ 2828601 h 4242217"/>
              <a:gd name="connsiteX109" fmla="*/ 0 w 3624059"/>
              <a:gd name="connsiteY109" fmla="*/ 2635972 h 4242217"/>
              <a:gd name="connsiteX110" fmla="*/ 274287 w 3624059"/>
              <a:gd name="connsiteY110" fmla="*/ 2625598 h 4242217"/>
              <a:gd name="connsiteX111" fmla="*/ 1561566 w 3624059"/>
              <a:gd name="connsiteY111" fmla="*/ 2605646 h 4242217"/>
              <a:gd name="connsiteX112" fmla="*/ 2558826 w 3624059"/>
              <a:gd name="connsiteY112" fmla="*/ 2560752 h 4242217"/>
              <a:gd name="connsiteX113" fmla="*/ 3142045 w 3624059"/>
              <a:gd name="connsiteY113" fmla="*/ 2566364 h 4242217"/>
              <a:gd name="connsiteX114" fmla="*/ 3624059 w 3624059"/>
              <a:gd name="connsiteY114" fmla="*/ 2574044 h 4242217"/>
              <a:gd name="connsiteX115" fmla="*/ 3624059 w 3624059"/>
              <a:gd name="connsiteY115" fmla="*/ 2757687 h 4242217"/>
              <a:gd name="connsiteX116" fmla="*/ 3181478 w 3624059"/>
              <a:gd name="connsiteY116" fmla="*/ 2770254 h 4242217"/>
              <a:gd name="connsiteX117" fmla="*/ 2299335 w 3624059"/>
              <a:gd name="connsiteY117" fmla="*/ 2795195 h 4242217"/>
              <a:gd name="connsiteX118" fmla="*/ 1744737 w 3624059"/>
              <a:gd name="connsiteY118" fmla="*/ 2795195 h 4242217"/>
              <a:gd name="connsiteX119" fmla="*/ 1744737 w 3624059"/>
              <a:gd name="connsiteY119" fmla="*/ 2595669 h 4242217"/>
              <a:gd name="connsiteX120" fmla="*/ 2558826 w 3624059"/>
              <a:gd name="connsiteY120" fmla="*/ 2560752 h 4242217"/>
              <a:gd name="connsiteX121" fmla="*/ 907751 w 3624059"/>
              <a:gd name="connsiteY121" fmla="*/ 2310099 h 4242217"/>
              <a:gd name="connsiteX122" fmla="*/ 1464893 w 3624059"/>
              <a:gd name="connsiteY122" fmla="*/ 2311346 h 4242217"/>
              <a:gd name="connsiteX123" fmla="*/ 1683680 w 3624059"/>
              <a:gd name="connsiteY123" fmla="*/ 2311346 h 4242217"/>
              <a:gd name="connsiteX124" fmla="*/ 1688768 w 3624059"/>
              <a:gd name="connsiteY124" fmla="*/ 2386168 h 4242217"/>
              <a:gd name="connsiteX125" fmla="*/ 1541214 w 3624059"/>
              <a:gd name="connsiteY125" fmla="*/ 2545788 h 4242217"/>
              <a:gd name="connsiteX126" fmla="*/ 482898 w 3624059"/>
              <a:gd name="connsiteY126" fmla="*/ 2560752 h 4242217"/>
              <a:gd name="connsiteX127" fmla="*/ 0 w 3624059"/>
              <a:gd name="connsiteY127" fmla="*/ 2570035 h 4242217"/>
              <a:gd name="connsiteX128" fmla="*/ 0 w 3624059"/>
              <a:gd name="connsiteY128" fmla="*/ 2335542 h 4242217"/>
              <a:gd name="connsiteX129" fmla="*/ 350608 w 3624059"/>
              <a:gd name="connsiteY129" fmla="*/ 2316334 h 4242217"/>
              <a:gd name="connsiteX130" fmla="*/ 907751 w 3624059"/>
              <a:gd name="connsiteY130" fmla="*/ 2310099 h 4242217"/>
              <a:gd name="connsiteX131" fmla="*/ 3624059 w 3624059"/>
              <a:gd name="connsiteY131" fmla="*/ 2235896 h 4242217"/>
              <a:gd name="connsiteX132" fmla="*/ 3624059 w 3624059"/>
              <a:gd name="connsiteY132" fmla="*/ 2507868 h 4242217"/>
              <a:gd name="connsiteX133" fmla="*/ 3271155 w 3624059"/>
              <a:gd name="connsiteY133" fmla="*/ 2520847 h 4242217"/>
              <a:gd name="connsiteX134" fmla="*/ 1958435 w 3624059"/>
              <a:gd name="connsiteY134" fmla="*/ 2525835 h 4242217"/>
              <a:gd name="connsiteX135" fmla="*/ 1739649 w 3624059"/>
              <a:gd name="connsiteY135" fmla="*/ 2525835 h 4242217"/>
              <a:gd name="connsiteX136" fmla="*/ 1754913 w 3624059"/>
              <a:gd name="connsiteY136" fmla="*/ 2316334 h 4242217"/>
              <a:gd name="connsiteX137" fmla="*/ 3091165 w 3624059"/>
              <a:gd name="connsiteY137" fmla="*/ 2258970 h 4242217"/>
              <a:gd name="connsiteX138" fmla="*/ 1320520 w 3624059"/>
              <a:gd name="connsiteY138" fmla="*/ 2035128 h 4242217"/>
              <a:gd name="connsiteX139" fmla="*/ 1688768 w 3624059"/>
              <a:gd name="connsiteY139" fmla="*/ 2036999 h 4242217"/>
              <a:gd name="connsiteX140" fmla="*/ 1693856 w 3624059"/>
              <a:gd name="connsiteY140" fmla="*/ 2101844 h 4242217"/>
              <a:gd name="connsiteX141" fmla="*/ 1546302 w 3624059"/>
              <a:gd name="connsiteY141" fmla="*/ 2256476 h 4242217"/>
              <a:gd name="connsiteX142" fmla="*/ 223407 w 3624059"/>
              <a:gd name="connsiteY142" fmla="*/ 2251488 h 4242217"/>
              <a:gd name="connsiteX143" fmla="*/ 0 w 3624059"/>
              <a:gd name="connsiteY143" fmla="*/ 2261684 h 4242217"/>
              <a:gd name="connsiteX144" fmla="*/ 0 w 3624059"/>
              <a:gd name="connsiteY144" fmla="*/ 2073071 h 4242217"/>
              <a:gd name="connsiteX145" fmla="*/ 432017 w 3624059"/>
              <a:gd name="connsiteY145" fmla="*/ 2055081 h 4242217"/>
              <a:gd name="connsiteX146" fmla="*/ 956087 w 3624059"/>
              <a:gd name="connsiteY146" fmla="*/ 2036999 h 4242217"/>
              <a:gd name="connsiteX147" fmla="*/ 1320520 w 3624059"/>
              <a:gd name="connsiteY147" fmla="*/ 2035128 h 4242217"/>
              <a:gd name="connsiteX148" fmla="*/ 3624059 w 3624059"/>
              <a:gd name="connsiteY148" fmla="*/ 1946721 h 4242217"/>
              <a:gd name="connsiteX149" fmla="*/ 3624059 w 3624059"/>
              <a:gd name="connsiteY149" fmla="*/ 2175879 h 4242217"/>
              <a:gd name="connsiteX150" fmla="*/ 3094345 w 3624059"/>
              <a:gd name="connsiteY150" fmla="*/ 2195372 h 4242217"/>
              <a:gd name="connsiteX151" fmla="*/ 1765089 w 3624059"/>
              <a:gd name="connsiteY151" fmla="*/ 2251488 h 4242217"/>
              <a:gd name="connsiteX152" fmla="*/ 1785441 w 3624059"/>
              <a:gd name="connsiteY152" fmla="*/ 1992105 h 4242217"/>
              <a:gd name="connsiteX153" fmla="*/ 2202662 w 3624059"/>
              <a:gd name="connsiteY153" fmla="*/ 1992105 h 4242217"/>
              <a:gd name="connsiteX154" fmla="*/ 2976683 w 3624059"/>
              <a:gd name="connsiteY154" fmla="*/ 1969035 h 4242217"/>
              <a:gd name="connsiteX155" fmla="*/ 1693856 w 3624059"/>
              <a:gd name="connsiteY155" fmla="*/ 1752675 h 4242217"/>
              <a:gd name="connsiteX156" fmla="*/ 1693856 w 3624059"/>
              <a:gd name="connsiteY156" fmla="*/ 1852438 h 4242217"/>
              <a:gd name="connsiteX157" fmla="*/ 1587007 w 3624059"/>
              <a:gd name="connsiteY157" fmla="*/ 1967165 h 4242217"/>
              <a:gd name="connsiteX158" fmla="*/ 1271547 w 3624059"/>
              <a:gd name="connsiteY158" fmla="*/ 1972153 h 4242217"/>
              <a:gd name="connsiteX159" fmla="*/ 400853 w 3624059"/>
              <a:gd name="connsiteY159" fmla="*/ 1999588 h 4242217"/>
              <a:gd name="connsiteX160" fmla="*/ 0 w 3624059"/>
              <a:gd name="connsiteY160" fmla="*/ 2012163 h 4242217"/>
              <a:gd name="connsiteX161" fmla="*/ 0 w 3624059"/>
              <a:gd name="connsiteY161" fmla="*/ 1806966 h 4242217"/>
              <a:gd name="connsiteX162" fmla="*/ 603103 w 3624059"/>
              <a:gd name="connsiteY162" fmla="*/ 1787592 h 4242217"/>
              <a:gd name="connsiteX163" fmla="*/ 1693856 w 3624059"/>
              <a:gd name="connsiteY163" fmla="*/ 1752675 h 4242217"/>
              <a:gd name="connsiteX164" fmla="*/ 3357652 w 3624059"/>
              <a:gd name="connsiteY164" fmla="*/ 1657901 h 4242217"/>
              <a:gd name="connsiteX165" fmla="*/ 3624059 w 3624059"/>
              <a:gd name="connsiteY165" fmla="*/ 1659458 h 4242217"/>
              <a:gd name="connsiteX166" fmla="*/ 3624059 w 3624059"/>
              <a:gd name="connsiteY166" fmla="*/ 1869612 h 4242217"/>
              <a:gd name="connsiteX167" fmla="*/ 3027564 w 3624059"/>
              <a:gd name="connsiteY167" fmla="*/ 1892343 h 4242217"/>
              <a:gd name="connsiteX168" fmla="*/ 1785441 w 3624059"/>
              <a:gd name="connsiteY168" fmla="*/ 1947212 h 4242217"/>
              <a:gd name="connsiteX169" fmla="*/ 1775265 w 3624059"/>
              <a:gd name="connsiteY169" fmla="*/ 1857426 h 4242217"/>
              <a:gd name="connsiteX170" fmla="*/ 1866850 w 3624059"/>
              <a:gd name="connsiteY170" fmla="*/ 1747687 h 4242217"/>
              <a:gd name="connsiteX171" fmla="*/ 2039844 w 3624059"/>
              <a:gd name="connsiteY171" fmla="*/ 1737711 h 4242217"/>
              <a:gd name="connsiteX172" fmla="*/ 3357652 w 3624059"/>
              <a:gd name="connsiteY172" fmla="*/ 1657901 h 4242217"/>
              <a:gd name="connsiteX173" fmla="*/ 0 w 3624059"/>
              <a:gd name="connsiteY173" fmla="*/ 1548162 h 4242217"/>
              <a:gd name="connsiteX174" fmla="*/ 617095 w 3624059"/>
              <a:gd name="connsiteY174" fmla="*/ 1548162 h 4242217"/>
              <a:gd name="connsiteX175" fmla="*/ 1704032 w 3624059"/>
              <a:gd name="connsiteY175" fmla="*/ 1548162 h 4242217"/>
              <a:gd name="connsiteX176" fmla="*/ 1704032 w 3624059"/>
              <a:gd name="connsiteY176" fmla="*/ 1687829 h 4242217"/>
              <a:gd name="connsiteX177" fmla="*/ 1312251 w 3624059"/>
              <a:gd name="connsiteY177" fmla="*/ 1707782 h 4242217"/>
              <a:gd name="connsiteX178" fmla="*/ 442829 w 3624059"/>
              <a:gd name="connsiteY178" fmla="*/ 1728358 h 4242217"/>
              <a:gd name="connsiteX179" fmla="*/ 0 w 3624059"/>
              <a:gd name="connsiteY179" fmla="*/ 1740798 h 4242217"/>
              <a:gd name="connsiteX180" fmla="*/ 3624059 w 3624059"/>
              <a:gd name="connsiteY180" fmla="*/ 1454677 h 4242217"/>
              <a:gd name="connsiteX181" fmla="*/ 3624059 w 3624059"/>
              <a:gd name="connsiteY181" fmla="*/ 1598608 h 4242217"/>
              <a:gd name="connsiteX182" fmla="*/ 3026292 w 3624059"/>
              <a:gd name="connsiteY182" fmla="*/ 1620489 h 4242217"/>
              <a:gd name="connsiteX183" fmla="*/ 1795617 w 3624059"/>
              <a:gd name="connsiteY183" fmla="*/ 1687829 h 4242217"/>
              <a:gd name="connsiteX184" fmla="*/ 1795617 w 3624059"/>
              <a:gd name="connsiteY184" fmla="*/ 1538185 h 4242217"/>
              <a:gd name="connsiteX185" fmla="*/ 2998308 w 3624059"/>
              <a:gd name="connsiteY185" fmla="*/ 1483316 h 4242217"/>
              <a:gd name="connsiteX186" fmla="*/ 1724384 w 3624059"/>
              <a:gd name="connsiteY186" fmla="*/ 1283791 h 4242217"/>
              <a:gd name="connsiteX187" fmla="*/ 1566654 w 3624059"/>
              <a:gd name="connsiteY187" fmla="*/ 1478328 h 4242217"/>
              <a:gd name="connsiteX188" fmla="*/ 1464893 w 3624059"/>
              <a:gd name="connsiteY188" fmla="*/ 1473340 h 4242217"/>
              <a:gd name="connsiteX189" fmla="*/ 203055 w 3624059"/>
              <a:gd name="connsiteY189" fmla="*/ 1478328 h 4242217"/>
              <a:gd name="connsiteX190" fmla="*/ 0 w 3624059"/>
              <a:gd name="connsiteY190" fmla="*/ 1481723 h 4242217"/>
              <a:gd name="connsiteX191" fmla="*/ 0 w 3624059"/>
              <a:gd name="connsiteY191" fmla="*/ 1294640 h 4242217"/>
              <a:gd name="connsiteX192" fmla="*/ 82293 w 3624059"/>
              <a:gd name="connsiteY192" fmla="*/ 1299223 h 4242217"/>
              <a:gd name="connsiteX193" fmla="*/ 1724384 w 3624059"/>
              <a:gd name="connsiteY193" fmla="*/ 1283791 h 4242217"/>
              <a:gd name="connsiteX194" fmla="*/ 3624059 w 3624059"/>
              <a:gd name="connsiteY194" fmla="*/ 1217980 h 4242217"/>
              <a:gd name="connsiteX195" fmla="*/ 3624059 w 3624059"/>
              <a:gd name="connsiteY195" fmla="*/ 1378588 h 4242217"/>
              <a:gd name="connsiteX196" fmla="*/ 3611180 w 3624059"/>
              <a:gd name="connsiteY196" fmla="*/ 1379423 h 4242217"/>
              <a:gd name="connsiteX197" fmla="*/ 3413620 w 3624059"/>
              <a:gd name="connsiteY197" fmla="*/ 1393530 h 4242217"/>
              <a:gd name="connsiteX198" fmla="*/ 2604619 w 3624059"/>
              <a:gd name="connsiteY198" fmla="*/ 1438423 h 4242217"/>
              <a:gd name="connsiteX199" fmla="*/ 1800705 w 3624059"/>
              <a:gd name="connsiteY199" fmla="*/ 1443411 h 4242217"/>
              <a:gd name="connsiteX200" fmla="*/ 1856674 w 3624059"/>
              <a:gd name="connsiteY200" fmla="*/ 1293767 h 4242217"/>
              <a:gd name="connsiteX201" fmla="*/ 2935343 w 3624059"/>
              <a:gd name="connsiteY201" fmla="*/ 1228921 h 4242217"/>
              <a:gd name="connsiteX202" fmla="*/ 3472133 w 3624059"/>
              <a:gd name="connsiteY202" fmla="*/ 1219569 h 4242217"/>
              <a:gd name="connsiteX203" fmla="*/ 1576831 w 3624059"/>
              <a:gd name="connsiteY203" fmla="*/ 1014431 h 4242217"/>
              <a:gd name="connsiteX204" fmla="*/ 1729472 w 3624059"/>
              <a:gd name="connsiteY204" fmla="*/ 1198992 h 4242217"/>
              <a:gd name="connsiteX205" fmla="*/ 1714208 w 3624059"/>
              <a:gd name="connsiteY205" fmla="*/ 1223933 h 4242217"/>
              <a:gd name="connsiteX206" fmla="*/ 82134 w 3624059"/>
              <a:gd name="connsiteY206" fmla="*/ 1231649 h 4242217"/>
              <a:gd name="connsiteX207" fmla="*/ 0 w 3624059"/>
              <a:gd name="connsiteY207" fmla="*/ 1228986 h 4242217"/>
              <a:gd name="connsiteX208" fmla="*/ 0 w 3624059"/>
              <a:gd name="connsiteY208" fmla="*/ 1032219 h 4242217"/>
              <a:gd name="connsiteX209" fmla="*/ 707408 w 3624059"/>
              <a:gd name="connsiteY209" fmla="*/ 1022537 h 4242217"/>
              <a:gd name="connsiteX210" fmla="*/ 1576831 w 3624059"/>
              <a:gd name="connsiteY210" fmla="*/ 1014431 h 4242217"/>
              <a:gd name="connsiteX211" fmla="*/ 3624059 w 3624059"/>
              <a:gd name="connsiteY211" fmla="*/ 958219 h 4242217"/>
              <a:gd name="connsiteX212" fmla="*/ 3624059 w 3624059"/>
              <a:gd name="connsiteY212" fmla="*/ 1166175 h 4242217"/>
              <a:gd name="connsiteX213" fmla="*/ 3019932 w 3624059"/>
              <a:gd name="connsiteY213" fmla="*/ 1185899 h 4242217"/>
              <a:gd name="connsiteX214" fmla="*/ 2355304 w 3624059"/>
              <a:gd name="connsiteY214" fmla="*/ 1203981 h 4242217"/>
              <a:gd name="connsiteX215" fmla="*/ 1831234 w 3624059"/>
              <a:gd name="connsiteY215" fmla="*/ 1203981 h 4242217"/>
              <a:gd name="connsiteX216" fmla="*/ 2004228 w 3624059"/>
              <a:gd name="connsiteY216" fmla="*/ 999467 h 4242217"/>
              <a:gd name="connsiteX217" fmla="*/ 2594443 w 3624059"/>
              <a:gd name="connsiteY217" fmla="*/ 979514 h 4242217"/>
              <a:gd name="connsiteX218" fmla="*/ 1449629 w 3624059"/>
              <a:gd name="connsiteY218" fmla="*/ 740084 h 4242217"/>
              <a:gd name="connsiteX219" fmla="*/ 1744737 w 3624059"/>
              <a:gd name="connsiteY219" fmla="*/ 740084 h 4242217"/>
              <a:gd name="connsiteX220" fmla="*/ 1744737 w 3624059"/>
              <a:gd name="connsiteY220" fmla="*/ 944598 h 4242217"/>
              <a:gd name="connsiteX221" fmla="*/ 1663328 w 3624059"/>
              <a:gd name="connsiteY221" fmla="*/ 949586 h 4242217"/>
              <a:gd name="connsiteX222" fmla="*/ 86029 w 3624059"/>
              <a:gd name="connsiteY222" fmla="*/ 949586 h 4242217"/>
              <a:gd name="connsiteX223" fmla="*/ 0 w 3624059"/>
              <a:gd name="connsiteY223" fmla="*/ 952474 h 4242217"/>
              <a:gd name="connsiteX224" fmla="*/ 0 w 3624059"/>
              <a:gd name="connsiteY224" fmla="*/ 777748 h 4242217"/>
              <a:gd name="connsiteX225" fmla="*/ 93661 w 3624059"/>
              <a:gd name="connsiteY225" fmla="*/ 776872 h 4242217"/>
              <a:gd name="connsiteX226" fmla="*/ 426929 w 3624059"/>
              <a:gd name="connsiteY226" fmla="*/ 770013 h 4242217"/>
              <a:gd name="connsiteX227" fmla="*/ 1449629 w 3624059"/>
              <a:gd name="connsiteY227" fmla="*/ 740084 h 4242217"/>
              <a:gd name="connsiteX228" fmla="*/ 3624059 w 3624059"/>
              <a:gd name="connsiteY228" fmla="*/ 670670 h 4242217"/>
              <a:gd name="connsiteX229" fmla="*/ 3624059 w 3624059"/>
              <a:gd name="connsiteY229" fmla="*/ 895315 h 4242217"/>
              <a:gd name="connsiteX230" fmla="*/ 3522378 w 3624059"/>
              <a:gd name="connsiteY230" fmla="*/ 899081 h 4242217"/>
              <a:gd name="connsiteX231" fmla="*/ 3266067 w 3624059"/>
              <a:gd name="connsiteY231" fmla="*/ 904693 h 4242217"/>
              <a:gd name="connsiteX232" fmla="*/ 1938083 w 3624059"/>
              <a:gd name="connsiteY232" fmla="*/ 949586 h 4242217"/>
              <a:gd name="connsiteX233" fmla="*/ 1815969 w 3624059"/>
              <a:gd name="connsiteY233" fmla="*/ 949586 h 4242217"/>
              <a:gd name="connsiteX234" fmla="*/ 1841410 w 3624059"/>
              <a:gd name="connsiteY234" fmla="*/ 735096 h 4242217"/>
              <a:gd name="connsiteX235" fmla="*/ 1963523 w 3624059"/>
              <a:gd name="connsiteY235" fmla="*/ 735096 h 4242217"/>
              <a:gd name="connsiteX236" fmla="*/ 2482505 w 3624059"/>
              <a:gd name="connsiteY236" fmla="*/ 725120 h 4242217"/>
              <a:gd name="connsiteX237" fmla="*/ 3255890 w 3624059"/>
              <a:gd name="connsiteY237" fmla="*/ 675238 h 4242217"/>
              <a:gd name="connsiteX238" fmla="*/ 3533190 w 3624059"/>
              <a:gd name="connsiteY238" fmla="*/ 670874 h 4242217"/>
              <a:gd name="connsiteX239" fmla="*/ 1681136 w 3624059"/>
              <a:gd name="connsiteY239" fmla="*/ 415232 h 4242217"/>
              <a:gd name="connsiteX240" fmla="*/ 1749825 w 3624059"/>
              <a:gd name="connsiteY240" fmla="*/ 645310 h 4242217"/>
              <a:gd name="connsiteX241" fmla="*/ 1744737 w 3624059"/>
              <a:gd name="connsiteY241" fmla="*/ 655286 h 4242217"/>
              <a:gd name="connsiteX242" fmla="*/ 839062 w 3624059"/>
              <a:gd name="connsiteY242" fmla="*/ 700179 h 4242217"/>
              <a:gd name="connsiteX243" fmla="*/ 299728 w 3624059"/>
              <a:gd name="connsiteY243" fmla="*/ 697062 h 4242217"/>
              <a:gd name="connsiteX244" fmla="*/ 0 w 3624059"/>
              <a:gd name="connsiteY244" fmla="*/ 693250 h 4242217"/>
              <a:gd name="connsiteX245" fmla="*/ 0 w 3624059"/>
              <a:gd name="connsiteY245" fmla="*/ 457750 h 4242217"/>
              <a:gd name="connsiteX246" fmla="*/ 419297 w 3624059"/>
              <a:gd name="connsiteY246" fmla="*/ 443290 h 4242217"/>
              <a:gd name="connsiteX247" fmla="*/ 925559 w 3624059"/>
              <a:gd name="connsiteY247" fmla="*/ 425832 h 4242217"/>
              <a:gd name="connsiteX248" fmla="*/ 1546302 w 3624059"/>
              <a:gd name="connsiteY248" fmla="*/ 420844 h 4242217"/>
              <a:gd name="connsiteX249" fmla="*/ 1681136 w 3624059"/>
              <a:gd name="connsiteY249" fmla="*/ 415232 h 4242217"/>
              <a:gd name="connsiteX250" fmla="*/ 1846498 w 3624059"/>
              <a:gd name="connsiteY250" fmla="*/ 405879 h 4242217"/>
              <a:gd name="connsiteX251" fmla="*/ 2825313 w 3624059"/>
              <a:gd name="connsiteY251" fmla="*/ 405879 h 4242217"/>
              <a:gd name="connsiteX252" fmla="*/ 3624059 w 3624059"/>
              <a:gd name="connsiteY252" fmla="*/ 405879 h 4242217"/>
              <a:gd name="connsiteX253" fmla="*/ 3624059 w 3624059"/>
              <a:gd name="connsiteY253" fmla="*/ 603991 h 4242217"/>
              <a:gd name="connsiteX254" fmla="*/ 3528102 w 3624059"/>
              <a:gd name="connsiteY254" fmla="*/ 608522 h 4242217"/>
              <a:gd name="connsiteX255" fmla="*/ 3250802 w 3624059"/>
              <a:gd name="connsiteY255" fmla="*/ 625357 h 4242217"/>
              <a:gd name="connsiteX256" fmla="*/ 2426537 w 3624059"/>
              <a:gd name="connsiteY256" fmla="*/ 665262 h 4242217"/>
              <a:gd name="connsiteX257" fmla="*/ 1846498 w 3624059"/>
              <a:gd name="connsiteY257" fmla="*/ 665262 h 4242217"/>
              <a:gd name="connsiteX258" fmla="*/ 1846498 w 3624059"/>
              <a:gd name="connsiteY258" fmla="*/ 405879 h 4242217"/>
              <a:gd name="connsiteX259" fmla="*/ 1518318 w 3624059"/>
              <a:gd name="connsiteY259" fmla="*/ 174555 h 4242217"/>
              <a:gd name="connsiteX260" fmla="*/ 1709120 w 3624059"/>
              <a:gd name="connsiteY260" fmla="*/ 176425 h 4242217"/>
              <a:gd name="connsiteX261" fmla="*/ 1770177 w 3624059"/>
              <a:gd name="connsiteY261" fmla="*/ 256236 h 4242217"/>
              <a:gd name="connsiteX262" fmla="*/ 1704032 w 3624059"/>
              <a:gd name="connsiteY262" fmla="*/ 326069 h 4242217"/>
              <a:gd name="connsiteX263" fmla="*/ 1337692 w 3624059"/>
              <a:gd name="connsiteY263" fmla="*/ 351010 h 4242217"/>
              <a:gd name="connsiteX264" fmla="*/ 192878 w 3624059"/>
              <a:gd name="connsiteY264" fmla="*/ 370963 h 4242217"/>
              <a:gd name="connsiteX265" fmla="*/ 33241 w 3624059"/>
              <a:gd name="connsiteY265" fmla="*/ 377198 h 4242217"/>
              <a:gd name="connsiteX266" fmla="*/ 0 w 3624059"/>
              <a:gd name="connsiteY266" fmla="*/ 380124 h 4242217"/>
              <a:gd name="connsiteX267" fmla="*/ 0 w 3624059"/>
              <a:gd name="connsiteY267" fmla="*/ 243084 h 4242217"/>
              <a:gd name="connsiteX268" fmla="*/ 50413 w 3624059"/>
              <a:gd name="connsiteY268" fmla="*/ 236283 h 4242217"/>
              <a:gd name="connsiteX269" fmla="*/ 1327516 w 3624059"/>
              <a:gd name="connsiteY269" fmla="*/ 176425 h 4242217"/>
              <a:gd name="connsiteX270" fmla="*/ 1518318 w 3624059"/>
              <a:gd name="connsiteY270" fmla="*/ 174555 h 4242217"/>
              <a:gd name="connsiteX271" fmla="*/ 3624059 w 3624059"/>
              <a:gd name="connsiteY271" fmla="*/ 141797 h 4242217"/>
              <a:gd name="connsiteX272" fmla="*/ 3624059 w 3624059"/>
              <a:gd name="connsiteY272" fmla="*/ 326407 h 4242217"/>
              <a:gd name="connsiteX273" fmla="*/ 2818317 w 3624059"/>
              <a:gd name="connsiteY273" fmla="*/ 337916 h 4242217"/>
              <a:gd name="connsiteX274" fmla="*/ 1988963 w 3624059"/>
              <a:gd name="connsiteY274" fmla="*/ 346022 h 4242217"/>
              <a:gd name="connsiteX275" fmla="*/ 1851586 w 3624059"/>
              <a:gd name="connsiteY275" fmla="*/ 326069 h 4242217"/>
              <a:gd name="connsiteX276" fmla="*/ 2004228 w 3624059"/>
              <a:gd name="connsiteY276" fmla="*/ 176425 h 4242217"/>
              <a:gd name="connsiteX277" fmla="*/ 2126341 w 3624059"/>
              <a:gd name="connsiteY277" fmla="*/ 166449 h 4242217"/>
              <a:gd name="connsiteX278" fmla="*/ 3586614 w 3624059"/>
              <a:gd name="connsiteY278" fmla="*/ 151484 h 4242217"/>
              <a:gd name="connsiteX279" fmla="*/ 1876182 w 3624059"/>
              <a:gd name="connsiteY279" fmla="*/ 0 h 4242217"/>
              <a:gd name="connsiteX280" fmla="*/ 3624059 w 3624059"/>
              <a:gd name="connsiteY280" fmla="*/ 0 h 4242217"/>
              <a:gd name="connsiteX281" fmla="*/ 3624059 w 3624059"/>
              <a:gd name="connsiteY281" fmla="*/ 87887 h 4242217"/>
              <a:gd name="connsiteX282" fmla="*/ 3591702 w 3624059"/>
              <a:gd name="connsiteY282" fmla="*/ 76663 h 4242217"/>
              <a:gd name="connsiteX283" fmla="*/ 2390920 w 3624059"/>
              <a:gd name="connsiteY283" fmla="*/ 106591 h 4242217"/>
              <a:gd name="connsiteX284" fmla="*/ 1866850 w 3624059"/>
              <a:gd name="connsiteY284" fmla="*/ 106591 h 4242217"/>
              <a:gd name="connsiteX285" fmla="*/ 1874482 w 3624059"/>
              <a:gd name="connsiteY285" fmla="*/ 18052 h 4242217"/>
              <a:gd name="connsiteX286" fmla="*/ 0 w 3624059"/>
              <a:gd name="connsiteY286" fmla="*/ 0 h 4242217"/>
              <a:gd name="connsiteX287" fmla="*/ 1773185 w 3624059"/>
              <a:gd name="connsiteY287" fmla="*/ 0 h 4242217"/>
              <a:gd name="connsiteX288" fmla="*/ 1775265 w 3624059"/>
              <a:gd name="connsiteY288" fmla="*/ 11817 h 4242217"/>
              <a:gd name="connsiteX289" fmla="*/ 1668416 w 3624059"/>
              <a:gd name="connsiteY289" fmla="*/ 96615 h 4242217"/>
              <a:gd name="connsiteX290" fmla="*/ 1190138 w 3624059"/>
              <a:gd name="connsiteY290" fmla="*/ 111580 h 4242217"/>
              <a:gd name="connsiteX291" fmla="*/ 208143 w 3624059"/>
              <a:gd name="connsiteY291" fmla="*/ 156473 h 4242217"/>
              <a:gd name="connsiteX292" fmla="*/ 55501 w 3624059"/>
              <a:gd name="connsiteY292" fmla="*/ 162085 h 4242217"/>
              <a:gd name="connsiteX293" fmla="*/ 0 w 3624059"/>
              <a:gd name="connsiteY293" fmla="*/ 165485 h 424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Lst>
            <a:rect l="l" t="t" r="r" b="b"/>
            <a:pathLst>
              <a:path w="3624059" h="4242217">
                <a:moveTo>
                  <a:pt x="1019688" y="4206836"/>
                </a:moveTo>
                <a:cubicBezTo>
                  <a:pt x="1195226" y="4208083"/>
                  <a:pt x="1370764" y="4209330"/>
                  <a:pt x="1546302" y="4206836"/>
                </a:cubicBezTo>
                <a:cubicBezTo>
                  <a:pt x="1589551" y="4206836"/>
                  <a:pt x="1617535" y="4213071"/>
                  <a:pt x="1633435" y="4229283"/>
                </a:cubicBezTo>
                <a:lnTo>
                  <a:pt x="1639522" y="4242217"/>
                </a:lnTo>
                <a:lnTo>
                  <a:pt x="0" y="4242217"/>
                </a:lnTo>
                <a:lnTo>
                  <a:pt x="0" y="4228475"/>
                </a:lnTo>
                <a:lnTo>
                  <a:pt x="118466" y="4222424"/>
                </a:lnTo>
                <a:cubicBezTo>
                  <a:pt x="243759" y="4215565"/>
                  <a:pt x="368417" y="4209330"/>
                  <a:pt x="493074" y="4206836"/>
                </a:cubicBezTo>
                <a:cubicBezTo>
                  <a:pt x="668612" y="4204342"/>
                  <a:pt x="844150" y="4205589"/>
                  <a:pt x="1019688" y="4206836"/>
                </a:cubicBezTo>
                <a:close/>
                <a:moveTo>
                  <a:pt x="3624059" y="4122596"/>
                </a:moveTo>
                <a:lnTo>
                  <a:pt x="3624059" y="4242217"/>
                </a:lnTo>
                <a:lnTo>
                  <a:pt x="1729472" y="4242217"/>
                </a:lnTo>
                <a:lnTo>
                  <a:pt x="1729472" y="4196860"/>
                </a:lnTo>
                <a:cubicBezTo>
                  <a:pt x="2095813" y="4171919"/>
                  <a:pt x="2457065" y="4146978"/>
                  <a:pt x="2818317" y="4132014"/>
                </a:cubicBezTo>
                <a:cubicBezTo>
                  <a:pt x="2991311" y="4127026"/>
                  <a:pt x="3164305" y="4124532"/>
                  <a:pt x="3337299" y="4123285"/>
                </a:cubicBezTo>
                <a:close/>
                <a:moveTo>
                  <a:pt x="1668416" y="3907548"/>
                </a:moveTo>
                <a:cubicBezTo>
                  <a:pt x="1668416" y="3942465"/>
                  <a:pt x="1668416" y="3972394"/>
                  <a:pt x="1668416" y="4002323"/>
                </a:cubicBezTo>
                <a:cubicBezTo>
                  <a:pt x="1673504" y="4107073"/>
                  <a:pt x="1617535" y="4156955"/>
                  <a:pt x="1510686" y="4156955"/>
                </a:cubicBezTo>
                <a:cubicBezTo>
                  <a:pt x="1398749" y="4156955"/>
                  <a:pt x="1286811" y="4166931"/>
                  <a:pt x="1174874" y="4166931"/>
                </a:cubicBezTo>
                <a:cubicBezTo>
                  <a:pt x="828886" y="4169425"/>
                  <a:pt x="484170" y="4170672"/>
                  <a:pt x="139454" y="4172543"/>
                </a:cubicBezTo>
                <a:lnTo>
                  <a:pt x="0" y="4173802"/>
                </a:lnTo>
                <a:lnTo>
                  <a:pt x="0" y="3943409"/>
                </a:lnTo>
                <a:lnTo>
                  <a:pt x="325804" y="3943712"/>
                </a:lnTo>
                <a:cubicBezTo>
                  <a:pt x="772917" y="3938724"/>
                  <a:pt x="1220667" y="3927501"/>
                  <a:pt x="1668416" y="3907548"/>
                </a:cubicBezTo>
                <a:close/>
                <a:moveTo>
                  <a:pt x="3624059" y="3850991"/>
                </a:moveTo>
                <a:lnTo>
                  <a:pt x="3624059" y="4067621"/>
                </a:lnTo>
                <a:lnTo>
                  <a:pt x="2999580" y="4087121"/>
                </a:lnTo>
                <a:cubicBezTo>
                  <a:pt x="2680940" y="4097097"/>
                  <a:pt x="2362936" y="4107074"/>
                  <a:pt x="2044932" y="4117050"/>
                </a:cubicBezTo>
                <a:cubicBezTo>
                  <a:pt x="1943171" y="4122038"/>
                  <a:pt x="1836322" y="4132014"/>
                  <a:pt x="1729472" y="4137002"/>
                </a:cubicBezTo>
                <a:cubicBezTo>
                  <a:pt x="1734560" y="4052204"/>
                  <a:pt x="1739649" y="3982370"/>
                  <a:pt x="1749825" y="3897572"/>
                </a:cubicBezTo>
                <a:cubicBezTo>
                  <a:pt x="1856674" y="3897572"/>
                  <a:pt x="1968611" y="3897572"/>
                  <a:pt x="2075460" y="3897572"/>
                </a:cubicBezTo>
                <a:cubicBezTo>
                  <a:pt x="2502857" y="3882607"/>
                  <a:pt x="2935343" y="3857667"/>
                  <a:pt x="3367828" y="3852679"/>
                </a:cubicBezTo>
                <a:close/>
                <a:moveTo>
                  <a:pt x="1037496" y="3607013"/>
                </a:moveTo>
                <a:cubicBezTo>
                  <a:pt x="1185050" y="3607013"/>
                  <a:pt x="1332604" y="3608260"/>
                  <a:pt x="1480157" y="3608260"/>
                </a:cubicBezTo>
                <a:cubicBezTo>
                  <a:pt x="1683680" y="3608260"/>
                  <a:pt x="1688768" y="3618236"/>
                  <a:pt x="1673504" y="3817762"/>
                </a:cubicBezTo>
                <a:cubicBezTo>
                  <a:pt x="1673504" y="3822750"/>
                  <a:pt x="1668416" y="3832726"/>
                  <a:pt x="1663328" y="3842702"/>
                </a:cubicBezTo>
                <a:cubicBezTo>
                  <a:pt x="1632799" y="3847691"/>
                  <a:pt x="1602271" y="3857667"/>
                  <a:pt x="1571743" y="3857667"/>
                </a:cubicBezTo>
                <a:cubicBezTo>
                  <a:pt x="1123993" y="3872631"/>
                  <a:pt x="676244" y="3892584"/>
                  <a:pt x="228495" y="3892584"/>
                </a:cubicBezTo>
                <a:lnTo>
                  <a:pt x="0" y="3887800"/>
                </a:lnTo>
                <a:lnTo>
                  <a:pt x="0" y="3645448"/>
                </a:lnTo>
                <a:lnTo>
                  <a:pt x="164894" y="3634448"/>
                </a:lnTo>
                <a:cubicBezTo>
                  <a:pt x="308632" y="3625719"/>
                  <a:pt x="452369" y="3618237"/>
                  <a:pt x="594835" y="3613248"/>
                </a:cubicBezTo>
                <a:cubicBezTo>
                  <a:pt x="742389" y="3608260"/>
                  <a:pt x="889943" y="3607013"/>
                  <a:pt x="1037496" y="3607013"/>
                </a:cubicBezTo>
                <a:close/>
                <a:moveTo>
                  <a:pt x="3479765" y="3533438"/>
                </a:moveTo>
                <a:lnTo>
                  <a:pt x="3624059" y="3538222"/>
                </a:lnTo>
                <a:lnTo>
                  <a:pt x="3624059" y="3804141"/>
                </a:lnTo>
                <a:lnTo>
                  <a:pt x="1826146" y="3837714"/>
                </a:lnTo>
                <a:cubicBezTo>
                  <a:pt x="1800705" y="3837714"/>
                  <a:pt x="1775265" y="3837714"/>
                  <a:pt x="1749825" y="3832726"/>
                </a:cubicBezTo>
                <a:cubicBezTo>
                  <a:pt x="1749825" y="3762892"/>
                  <a:pt x="1749825" y="3698047"/>
                  <a:pt x="1749825" y="3653153"/>
                </a:cubicBezTo>
                <a:cubicBezTo>
                  <a:pt x="2197574" y="3623225"/>
                  <a:pt x="2635147" y="3593296"/>
                  <a:pt x="3072720" y="3563367"/>
                </a:cubicBezTo>
                <a:cubicBezTo>
                  <a:pt x="3205010" y="3553391"/>
                  <a:pt x="3342387" y="3533438"/>
                  <a:pt x="3479765" y="3533438"/>
                </a:cubicBezTo>
                <a:close/>
                <a:moveTo>
                  <a:pt x="1417193" y="3401876"/>
                </a:moveTo>
                <a:cubicBezTo>
                  <a:pt x="1501782" y="3402500"/>
                  <a:pt x="1587007" y="3403747"/>
                  <a:pt x="1673504" y="3403747"/>
                </a:cubicBezTo>
                <a:cubicBezTo>
                  <a:pt x="1668416" y="3468592"/>
                  <a:pt x="1663328" y="3513486"/>
                  <a:pt x="1663328" y="3558379"/>
                </a:cubicBezTo>
                <a:cubicBezTo>
                  <a:pt x="1632799" y="3558379"/>
                  <a:pt x="1612447" y="3563367"/>
                  <a:pt x="1592095" y="3563367"/>
                </a:cubicBezTo>
                <a:cubicBezTo>
                  <a:pt x="1207947" y="3568355"/>
                  <a:pt x="825070" y="3574590"/>
                  <a:pt x="442193" y="3580825"/>
                </a:cubicBezTo>
                <a:lnTo>
                  <a:pt x="0" y="3587539"/>
                </a:lnTo>
                <a:lnTo>
                  <a:pt x="0" y="3449325"/>
                </a:lnTo>
                <a:lnTo>
                  <a:pt x="14796" y="3448640"/>
                </a:lnTo>
                <a:cubicBezTo>
                  <a:pt x="401489" y="3433676"/>
                  <a:pt x="783093" y="3413723"/>
                  <a:pt x="1164698" y="3403747"/>
                </a:cubicBezTo>
                <a:cubicBezTo>
                  <a:pt x="1248651" y="3401253"/>
                  <a:pt x="1332604" y="3401253"/>
                  <a:pt x="1417193" y="3401876"/>
                </a:cubicBezTo>
                <a:close/>
                <a:moveTo>
                  <a:pt x="3624059" y="3333594"/>
                </a:moveTo>
                <a:lnTo>
                  <a:pt x="3624059" y="3484091"/>
                </a:lnTo>
                <a:lnTo>
                  <a:pt x="3378004" y="3492910"/>
                </a:lnTo>
                <a:cubicBezTo>
                  <a:pt x="3198650" y="3502262"/>
                  <a:pt x="3019296" y="3513486"/>
                  <a:pt x="2838669" y="3523462"/>
                </a:cubicBezTo>
                <a:cubicBezTo>
                  <a:pt x="2523210" y="3538426"/>
                  <a:pt x="2202662" y="3553391"/>
                  <a:pt x="1887202" y="3568355"/>
                </a:cubicBezTo>
                <a:cubicBezTo>
                  <a:pt x="1841410" y="3568355"/>
                  <a:pt x="1795617" y="3563367"/>
                  <a:pt x="1749825" y="3558379"/>
                </a:cubicBezTo>
                <a:cubicBezTo>
                  <a:pt x="1729472" y="3418711"/>
                  <a:pt x="1734560" y="3413723"/>
                  <a:pt x="1866850" y="3413723"/>
                </a:cubicBezTo>
                <a:cubicBezTo>
                  <a:pt x="2029668" y="3408735"/>
                  <a:pt x="2197574" y="3413723"/>
                  <a:pt x="2360392" y="3403747"/>
                </a:cubicBezTo>
                <a:cubicBezTo>
                  <a:pt x="2686028" y="3383794"/>
                  <a:pt x="3011663" y="3338901"/>
                  <a:pt x="3332211" y="3333913"/>
                </a:cubicBezTo>
                <a:close/>
                <a:moveTo>
                  <a:pt x="1363351" y="3144257"/>
                </a:moveTo>
                <a:cubicBezTo>
                  <a:pt x="1464973" y="3145533"/>
                  <a:pt x="1566655" y="3148729"/>
                  <a:pt x="1668416" y="3154340"/>
                </a:cubicBezTo>
                <a:cubicBezTo>
                  <a:pt x="1668416" y="3224174"/>
                  <a:pt x="1668416" y="3284032"/>
                  <a:pt x="1668416" y="3363842"/>
                </a:cubicBezTo>
                <a:cubicBezTo>
                  <a:pt x="1276635" y="3363842"/>
                  <a:pt x="895031" y="3358854"/>
                  <a:pt x="513426" y="3363842"/>
                </a:cubicBezTo>
                <a:lnTo>
                  <a:pt x="0" y="3377034"/>
                </a:lnTo>
                <a:lnTo>
                  <a:pt x="0" y="3197607"/>
                </a:lnTo>
                <a:lnTo>
                  <a:pt x="449825" y="3171175"/>
                </a:lnTo>
                <a:cubicBezTo>
                  <a:pt x="754155" y="3153872"/>
                  <a:pt x="1058485" y="3140428"/>
                  <a:pt x="1363351" y="3144257"/>
                </a:cubicBezTo>
                <a:close/>
                <a:moveTo>
                  <a:pt x="3624059" y="3068455"/>
                </a:moveTo>
                <a:lnTo>
                  <a:pt x="3624059" y="3264269"/>
                </a:lnTo>
                <a:lnTo>
                  <a:pt x="3600288" y="3264001"/>
                </a:lnTo>
                <a:cubicBezTo>
                  <a:pt x="3151903" y="3265638"/>
                  <a:pt x="2706380" y="3289020"/>
                  <a:pt x="2263719" y="3348877"/>
                </a:cubicBezTo>
                <a:cubicBezTo>
                  <a:pt x="2095813" y="3373818"/>
                  <a:pt x="1922819" y="3353865"/>
                  <a:pt x="1749825" y="3353865"/>
                </a:cubicBezTo>
                <a:cubicBezTo>
                  <a:pt x="1749825" y="3284032"/>
                  <a:pt x="1749825" y="3219186"/>
                  <a:pt x="1749825" y="3154340"/>
                </a:cubicBezTo>
                <a:cubicBezTo>
                  <a:pt x="2215382" y="3141870"/>
                  <a:pt x="2677124" y="3105706"/>
                  <a:pt x="3138229" y="3082636"/>
                </a:cubicBezTo>
                <a:close/>
                <a:moveTo>
                  <a:pt x="1559341" y="2853805"/>
                </a:moveTo>
                <a:cubicBezTo>
                  <a:pt x="1699580" y="2853260"/>
                  <a:pt x="1699580" y="2875628"/>
                  <a:pt x="1668416" y="3054578"/>
                </a:cubicBezTo>
                <a:cubicBezTo>
                  <a:pt x="1668416" y="3059566"/>
                  <a:pt x="1663328" y="3064554"/>
                  <a:pt x="1658240" y="3074530"/>
                </a:cubicBezTo>
                <a:cubicBezTo>
                  <a:pt x="1632799" y="3074530"/>
                  <a:pt x="1607359" y="3079518"/>
                  <a:pt x="1576831" y="3079518"/>
                </a:cubicBezTo>
                <a:cubicBezTo>
                  <a:pt x="1225754" y="3089494"/>
                  <a:pt x="874678" y="3094483"/>
                  <a:pt x="523602" y="3104459"/>
                </a:cubicBezTo>
                <a:lnTo>
                  <a:pt x="0" y="3120367"/>
                </a:lnTo>
                <a:lnTo>
                  <a:pt x="0" y="2895265"/>
                </a:lnTo>
                <a:lnTo>
                  <a:pt x="1490334" y="2855052"/>
                </a:lnTo>
                <a:cubicBezTo>
                  <a:pt x="1516410" y="2854429"/>
                  <a:pt x="1539306" y="2853883"/>
                  <a:pt x="1559341" y="2853805"/>
                </a:cubicBezTo>
                <a:close/>
                <a:moveTo>
                  <a:pt x="3624059" y="2832565"/>
                </a:moveTo>
                <a:lnTo>
                  <a:pt x="3624059" y="3005092"/>
                </a:lnTo>
                <a:lnTo>
                  <a:pt x="3271155" y="3009684"/>
                </a:lnTo>
                <a:cubicBezTo>
                  <a:pt x="2828493" y="3024649"/>
                  <a:pt x="2385832" y="3064554"/>
                  <a:pt x="1943171" y="3089494"/>
                </a:cubicBezTo>
                <a:cubicBezTo>
                  <a:pt x="1724384" y="3099471"/>
                  <a:pt x="1729472" y="3134388"/>
                  <a:pt x="1749825" y="2870017"/>
                </a:cubicBezTo>
                <a:cubicBezTo>
                  <a:pt x="1749825" y="2865028"/>
                  <a:pt x="1754913" y="2860040"/>
                  <a:pt x="1765089" y="2845076"/>
                </a:cubicBezTo>
                <a:cubicBezTo>
                  <a:pt x="1800705" y="2845076"/>
                  <a:pt x="1836322" y="2845076"/>
                  <a:pt x="1877026" y="2845076"/>
                </a:cubicBezTo>
                <a:cubicBezTo>
                  <a:pt x="2258631" y="2845076"/>
                  <a:pt x="2640235" y="2850064"/>
                  <a:pt x="3016752" y="2850064"/>
                </a:cubicBezTo>
                <a:cubicBezTo>
                  <a:pt x="3133777" y="2850064"/>
                  <a:pt x="3251120" y="2846635"/>
                  <a:pt x="3368623" y="2842270"/>
                </a:cubicBezTo>
                <a:close/>
                <a:moveTo>
                  <a:pt x="1561566" y="2605646"/>
                </a:moveTo>
                <a:cubicBezTo>
                  <a:pt x="1688768" y="2605646"/>
                  <a:pt x="1688768" y="2610634"/>
                  <a:pt x="1678592" y="2730349"/>
                </a:cubicBezTo>
                <a:cubicBezTo>
                  <a:pt x="1673504" y="2750301"/>
                  <a:pt x="1668416" y="2770254"/>
                  <a:pt x="1668416" y="2785218"/>
                </a:cubicBezTo>
                <a:cubicBezTo>
                  <a:pt x="1653152" y="2790206"/>
                  <a:pt x="1642975" y="2795195"/>
                  <a:pt x="1632799" y="2795195"/>
                </a:cubicBezTo>
                <a:cubicBezTo>
                  <a:pt x="1266459" y="2802677"/>
                  <a:pt x="900119" y="2810159"/>
                  <a:pt x="534415" y="2817641"/>
                </a:cubicBezTo>
                <a:lnTo>
                  <a:pt x="0" y="2828601"/>
                </a:lnTo>
                <a:lnTo>
                  <a:pt x="0" y="2635972"/>
                </a:lnTo>
                <a:lnTo>
                  <a:pt x="274287" y="2625598"/>
                </a:lnTo>
                <a:cubicBezTo>
                  <a:pt x="701684" y="2615622"/>
                  <a:pt x="1134169" y="2610634"/>
                  <a:pt x="1561566" y="2605646"/>
                </a:cubicBezTo>
                <a:close/>
                <a:moveTo>
                  <a:pt x="2558826" y="2560752"/>
                </a:moveTo>
                <a:cubicBezTo>
                  <a:pt x="2752173" y="2560752"/>
                  <a:pt x="2946791" y="2563246"/>
                  <a:pt x="3142045" y="2566364"/>
                </a:cubicBezTo>
                <a:lnTo>
                  <a:pt x="3624059" y="2574044"/>
                </a:lnTo>
                <a:lnTo>
                  <a:pt x="3624059" y="2757687"/>
                </a:lnTo>
                <a:lnTo>
                  <a:pt x="3181478" y="2770254"/>
                </a:lnTo>
                <a:cubicBezTo>
                  <a:pt x="2888278" y="2778983"/>
                  <a:pt x="2594443" y="2787713"/>
                  <a:pt x="2299335" y="2795195"/>
                </a:cubicBezTo>
                <a:cubicBezTo>
                  <a:pt x="2116165" y="2800183"/>
                  <a:pt x="1932995" y="2795195"/>
                  <a:pt x="1744737" y="2795195"/>
                </a:cubicBezTo>
                <a:cubicBezTo>
                  <a:pt x="1744737" y="2720373"/>
                  <a:pt x="1744737" y="2665503"/>
                  <a:pt x="1744737" y="2595669"/>
                </a:cubicBezTo>
                <a:cubicBezTo>
                  <a:pt x="2019492" y="2580705"/>
                  <a:pt x="2289159" y="2560752"/>
                  <a:pt x="2558826" y="2560752"/>
                </a:cubicBezTo>
                <a:close/>
                <a:moveTo>
                  <a:pt x="907751" y="2310099"/>
                </a:moveTo>
                <a:cubicBezTo>
                  <a:pt x="1093465" y="2310099"/>
                  <a:pt x="1279179" y="2311346"/>
                  <a:pt x="1464893" y="2311346"/>
                </a:cubicBezTo>
                <a:cubicBezTo>
                  <a:pt x="1541214" y="2311346"/>
                  <a:pt x="1612447" y="2311346"/>
                  <a:pt x="1683680" y="2311346"/>
                </a:cubicBezTo>
                <a:cubicBezTo>
                  <a:pt x="1688768" y="2351251"/>
                  <a:pt x="1688768" y="2366215"/>
                  <a:pt x="1688768" y="2386168"/>
                </a:cubicBezTo>
                <a:cubicBezTo>
                  <a:pt x="1693856" y="2540800"/>
                  <a:pt x="1693856" y="2545788"/>
                  <a:pt x="1541214" y="2545788"/>
                </a:cubicBezTo>
                <a:cubicBezTo>
                  <a:pt x="1190138" y="2550776"/>
                  <a:pt x="833974" y="2555764"/>
                  <a:pt x="482898" y="2560752"/>
                </a:cubicBezTo>
                <a:lnTo>
                  <a:pt x="0" y="2570035"/>
                </a:lnTo>
                <a:lnTo>
                  <a:pt x="0" y="2335542"/>
                </a:lnTo>
                <a:lnTo>
                  <a:pt x="350608" y="2316334"/>
                </a:lnTo>
                <a:cubicBezTo>
                  <a:pt x="536322" y="2311346"/>
                  <a:pt x="722037" y="2310099"/>
                  <a:pt x="907751" y="2310099"/>
                </a:cubicBezTo>
                <a:close/>
                <a:moveTo>
                  <a:pt x="3624059" y="2235896"/>
                </a:moveTo>
                <a:lnTo>
                  <a:pt x="3624059" y="2507868"/>
                </a:lnTo>
                <a:lnTo>
                  <a:pt x="3271155" y="2520847"/>
                </a:lnTo>
                <a:cubicBezTo>
                  <a:pt x="2833581" y="2525835"/>
                  <a:pt x="2396008" y="2525835"/>
                  <a:pt x="1958435" y="2525835"/>
                </a:cubicBezTo>
                <a:cubicBezTo>
                  <a:pt x="1892290" y="2525835"/>
                  <a:pt x="1821057" y="2525835"/>
                  <a:pt x="1739649" y="2525835"/>
                </a:cubicBezTo>
                <a:cubicBezTo>
                  <a:pt x="1744737" y="2446025"/>
                  <a:pt x="1749825" y="2381180"/>
                  <a:pt x="1754913" y="2316334"/>
                </a:cubicBezTo>
                <a:cubicBezTo>
                  <a:pt x="2202662" y="2296381"/>
                  <a:pt x="2647867" y="2277676"/>
                  <a:pt x="3091165" y="2258970"/>
                </a:cubicBezTo>
                <a:close/>
                <a:moveTo>
                  <a:pt x="1320520" y="2035128"/>
                </a:moveTo>
                <a:cubicBezTo>
                  <a:pt x="1441997" y="2035752"/>
                  <a:pt x="1564111" y="2036999"/>
                  <a:pt x="1688768" y="2036999"/>
                </a:cubicBezTo>
                <a:cubicBezTo>
                  <a:pt x="1693856" y="2051963"/>
                  <a:pt x="1693856" y="2076904"/>
                  <a:pt x="1693856" y="2101844"/>
                </a:cubicBezTo>
                <a:cubicBezTo>
                  <a:pt x="1698944" y="2251488"/>
                  <a:pt x="1698944" y="2256476"/>
                  <a:pt x="1546302" y="2256476"/>
                </a:cubicBezTo>
                <a:cubicBezTo>
                  <a:pt x="1103641" y="2256476"/>
                  <a:pt x="666068" y="2246500"/>
                  <a:pt x="223407" y="2251488"/>
                </a:cubicBezTo>
                <a:lnTo>
                  <a:pt x="0" y="2261684"/>
                </a:lnTo>
                <a:lnTo>
                  <a:pt x="0" y="2073071"/>
                </a:lnTo>
                <a:lnTo>
                  <a:pt x="432017" y="2055081"/>
                </a:lnTo>
                <a:cubicBezTo>
                  <a:pt x="606283" y="2048222"/>
                  <a:pt x="780549" y="2041987"/>
                  <a:pt x="956087" y="2036999"/>
                </a:cubicBezTo>
                <a:cubicBezTo>
                  <a:pt x="1078201" y="2034504"/>
                  <a:pt x="1199042" y="2034504"/>
                  <a:pt x="1320520" y="2035128"/>
                </a:cubicBezTo>
                <a:close/>
                <a:moveTo>
                  <a:pt x="3624059" y="1946721"/>
                </a:moveTo>
                <a:lnTo>
                  <a:pt x="3624059" y="2175879"/>
                </a:lnTo>
                <a:lnTo>
                  <a:pt x="3094345" y="2195372"/>
                </a:lnTo>
                <a:cubicBezTo>
                  <a:pt x="2652955" y="2212830"/>
                  <a:pt x="2210294" y="2231536"/>
                  <a:pt x="1765089" y="2251488"/>
                </a:cubicBezTo>
                <a:cubicBezTo>
                  <a:pt x="1775265" y="2161702"/>
                  <a:pt x="1780353" y="2086880"/>
                  <a:pt x="1785441" y="1992105"/>
                </a:cubicBezTo>
                <a:cubicBezTo>
                  <a:pt x="1932995" y="1992105"/>
                  <a:pt x="2065284" y="1997093"/>
                  <a:pt x="2202662" y="1992105"/>
                </a:cubicBezTo>
                <a:cubicBezTo>
                  <a:pt x="2459609" y="1984623"/>
                  <a:pt x="2717828" y="1977141"/>
                  <a:pt x="2976683" y="1969035"/>
                </a:cubicBezTo>
                <a:close/>
                <a:moveTo>
                  <a:pt x="1693856" y="1752675"/>
                </a:moveTo>
                <a:cubicBezTo>
                  <a:pt x="1693856" y="1792580"/>
                  <a:pt x="1688768" y="1822509"/>
                  <a:pt x="1693856" y="1852438"/>
                </a:cubicBezTo>
                <a:cubicBezTo>
                  <a:pt x="1709120" y="1937236"/>
                  <a:pt x="1678592" y="1972153"/>
                  <a:pt x="1587007" y="1967165"/>
                </a:cubicBezTo>
                <a:cubicBezTo>
                  <a:pt x="1485246" y="1962177"/>
                  <a:pt x="1378396" y="1972153"/>
                  <a:pt x="1271547" y="1972153"/>
                </a:cubicBezTo>
                <a:cubicBezTo>
                  <a:pt x="981528" y="1982129"/>
                  <a:pt x="691508" y="1990858"/>
                  <a:pt x="400853" y="1999588"/>
                </a:cubicBezTo>
                <a:lnTo>
                  <a:pt x="0" y="2012163"/>
                </a:lnTo>
                <a:lnTo>
                  <a:pt x="0" y="1806966"/>
                </a:lnTo>
                <a:lnTo>
                  <a:pt x="603103" y="1787592"/>
                </a:lnTo>
                <a:cubicBezTo>
                  <a:pt x="966264" y="1776369"/>
                  <a:pt x="1330060" y="1765145"/>
                  <a:pt x="1693856" y="1752675"/>
                </a:cubicBezTo>
                <a:close/>
                <a:moveTo>
                  <a:pt x="3357652" y="1657901"/>
                </a:moveTo>
                <a:lnTo>
                  <a:pt x="3624059" y="1659458"/>
                </a:lnTo>
                <a:lnTo>
                  <a:pt x="3624059" y="1869612"/>
                </a:lnTo>
                <a:lnTo>
                  <a:pt x="3027564" y="1892343"/>
                </a:lnTo>
                <a:cubicBezTo>
                  <a:pt x="2613523" y="1907307"/>
                  <a:pt x="2200118" y="1922271"/>
                  <a:pt x="1785441" y="1947212"/>
                </a:cubicBezTo>
                <a:cubicBezTo>
                  <a:pt x="1785441" y="1912295"/>
                  <a:pt x="1785441" y="1882366"/>
                  <a:pt x="1775265" y="1857426"/>
                </a:cubicBezTo>
                <a:cubicBezTo>
                  <a:pt x="1744737" y="1772628"/>
                  <a:pt x="1785441" y="1747687"/>
                  <a:pt x="1866850" y="1747687"/>
                </a:cubicBezTo>
                <a:cubicBezTo>
                  <a:pt x="1927907" y="1747687"/>
                  <a:pt x="1983875" y="1737711"/>
                  <a:pt x="2039844" y="1737711"/>
                </a:cubicBezTo>
                <a:cubicBezTo>
                  <a:pt x="2482505" y="1707782"/>
                  <a:pt x="2920078" y="1672865"/>
                  <a:pt x="3357652" y="1657901"/>
                </a:cubicBezTo>
                <a:close/>
                <a:moveTo>
                  <a:pt x="0" y="1548162"/>
                </a:moveTo>
                <a:lnTo>
                  <a:pt x="617095" y="1548162"/>
                </a:lnTo>
                <a:cubicBezTo>
                  <a:pt x="980256" y="1548162"/>
                  <a:pt x="1342780" y="1548162"/>
                  <a:pt x="1704032" y="1548162"/>
                </a:cubicBezTo>
                <a:cubicBezTo>
                  <a:pt x="1704032" y="1593055"/>
                  <a:pt x="1704032" y="1637948"/>
                  <a:pt x="1704032" y="1687829"/>
                </a:cubicBezTo>
                <a:cubicBezTo>
                  <a:pt x="1571743" y="1692817"/>
                  <a:pt x="1439453" y="1702794"/>
                  <a:pt x="1312251" y="1707782"/>
                </a:cubicBezTo>
                <a:cubicBezTo>
                  <a:pt x="1022232" y="1715264"/>
                  <a:pt x="732213" y="1721499"/>
                  <a:pt x="442829" y="1728358"/>
                </a:cubicBezTo>
                <a:lnTo>
                  <a:pt x="0" y="1740798"/>
                </a:lnTo>
                <a:close/>
                <a:moveTo>
                  <a:pt x="3624059" y="1454677"/>
                </a:moveTo>
                <a:lnTo>
                  <a:pt x="3624059" y="1598608"/>
                </a:lnTo>
                <a:lnTo>
                  <a:pt x="3026292" y="1620489"/>
                </a:lnTo>
                <a:cubicBezTo>
                  <a:pt x="2617339" y="1642936"/>
                  <a:pt x="2207750" y="1675359"/>
                  <a:pt x="1795617" y="1687829"/>
                </a:cubicBezTo>
                <a:cubicBezTo>
                  <a:pt x="1795617" y="1632960"/>
                  <a:pt x="1795617" y="1588067"/>
                  <a:pt x="1795617" y="1538185"/>
                </a:cubicBezTo>
                <a:cubicBezTo>
                  <a:pt x="2197574" y="1520727"/>
                  <a:pt x="2598259" y="1502021"/>
                  <a:pt x="2998308" y="1483316"/>
                </a:cubicBezTo>
                <a:close/>
                <a:moveTo>
                  <a:pt x="1724384" y="1283791"/>
                </a:moveTo>
                <a:cubicBezTo>
                  <a:pt x="1734560" y="1463363"/>
                  <a:pt x="1724384" y="1478328"/>
                  <a:pt x="1566654" y="1478328"/>
                </a:cubicBezTo>
                <a:cubicBezTo>
                  <a:pt x="1531038" y="1478328"/>
                  <a:pt x="1495422" y="1473340"/>
                  <a:pt x="1464893" y="1473340"/>
                </a:cubicBezTo>
                <a:cubicBezTo>
                  <a:pt x="1042584" y="1473340"/>
                  <a:pt x="625363" y="1478328"/>
                  <a:pt x="203055" y="1478328"/>
                </a:cubicBezTo>
                <a:lnTo>
                  <a:pt x="0" y="1481723"/>
                </a:lnTo>
                <a:lnTo>
                  <a:pt x="0" y="1294640"/>
                </a:lnTo>
                <a:lnTo>
                  <a:pt x="82293" y="1299223"/>
                </a:lnTo>
                <a:cubicBezTo>
                  <a:pt x="628225" y="1330554"/>
                  <a:pt x="1174874" y="1354872"/>
                  <a:pt x="1724384" y="1283791"/>
                </a:cubicBezTo>
                <a:close/>
                <a:moveTo>
                  <a:pt x="3624059" y="1217980"/>
                </a:moveTo>
                <a:lnTo>
                  <a:pt x="3624059" y="1378588"/>
                </a:lnTo>
                <a:lnTo>
                  <a:pt x="3611180" y="1379423"/>
                </a:lnTo>
                <a:cubicBezTo>
                  <a:pt x="3545592" y="1384489"/>
                  <a:pt x="3479765" y="1389789"/>
                  <a:pt x="3413620" y="1393530"/>
                </a:cubicBezTo>
                <a:cubicBezTo>
                  <a:pt x="3143953" y="1408494"/>
                  <a:pt x="2874286" y="1433435"/>
                  <a:pt x="2604619" y="1438423"/>
                </a:cubicBezTo>
                <a:cubicBezTo>
                  <a:pt x="2340040" y="1448399"/>
                  <a:pt x="2070372" y="1443411"/>
                  <a:pt x="1800705" y="1443411"/>
                </a:cubicBezTo>
                <a:cubicBezTo>
                  <a:pt x="1815969" y="1393530"/>
                  <a:pt x="1749825" y="1298755"/>
                  <a:pt x="1856674" y="1293767"/>
                </a:cubicBezTo>
                <a:cubicBezTo>
                  <a:pt x="2217926" y="1263838"/>
                  <a:pt x="2574090" y="1243886"/>
                  <a:pt x="2935343" y="1228921"/>
                </a:cubicBezTo>
                <a:cubicBezTo>
                  <a:pt x="3113425" y="1223933"/>
                  <a:pt x="3292779" y="1221439"/>
                  <a:pt x="3472133" y="1219569"/>
                </a:cubicBezTo>
                <a:close/>
                <a:moveTo>
                  <a:pt x="1576831" y="1014431"/>
                </a:moveTo>
                <a:cubicBezTo>
                  <a:pt x="1760001" y="1014431"/>
                  <a:pt x="1760001" y="1019419"/>
                  <a:pt x="1729472" y="1198992"/>
                </a:cubicBezTo>
                <a:cubicBezTo>
                  <a:pt x="1729472" y="1208969"/>
                  <a:pt x="1719296" y="1208969"/>
                  <a:pt x="1714208" y="1223933"/>
                </a:cubicBezTo>
                <a:cubicBezTo>
                  <a:pt x="1172330" y="1276308"/>
                  <a:pt x="627589" y="1252927"/>
                  <a:pt x="82134" y="1231649"/>
                </a:cubicBezTo>
                <a:lnTo>
                  <a:pt x="0" y="1228986"/>
                </a:lnTo>
                <a:lnTo>
                  <a:pt x="0" y="1032219"/>
                </a:lnTo>
                <a:lnTo>
                  <a:pt x="707408" y="1022537"/>
                </a:lnTo>
                <a:cubicBezTo>
                  <a:pt x="996792" y="1019420"/>
                  <a:pt x="1286811" y="1016925"/>
                  <a:pt x="1576831" y="1014431"/>
                </a:cubicBezTo>
                <a:close/>
                <a:moveTo>
                  <a:pt x="3624059" y="958219"/>
                </a:moveTo>
                <a:lnTo>
                  <a:pt x="3624059" y="1166175"/>
                </a:lnTo>
                <a:lnTo>
                  <a:pt x="3019932" y="1185899"/>
                </a:lnTo>
                <a:cubicBezTo>
                  <a:pt x="2797965" y="1192757"/>
                  <a:pt x="2576635" y="1198992"/>
                  <a:pt x="2355304" y="1203981"/>
                </a:cubicBezTo>
                <a:cubicBezTo>
                  <a:pt x="2182310" y="1208969"/>
                  <a:pt x="2004228" y="1203981"/>
                  <a:pt x="1831234" y="1203981"/>
                </a:cubicBezTo>
                <a:cubicBezTo>
                  <a:pt x="1805793" y="1019419"/>
                  <a:pt x="1815969" y="1004455"/>
                  <a:pt x="2004228" y="999467"/>
                </a:cubicBezTo>
                <a:cubicBezTo>
                  <a:pt x="2202662" y="994479"/>
                  <a:pt x="2396008" y="984503"/>
                  <a:pt x="2594443" y="979514"/>
                </a:cubicBezTo>
                <a:close/>
                <a:moveTo>
                  <a:pt x="1449629" y="740084"/>
                </a:moveTo>
                <a:cubicBezTo>
                  <a:pt x="1546302" y="740084"/>
                  <a:pt x="1648063" y="740084"/>
                  <a:pt x="1744737" y="740084"/>
                </a:cubicBezTo>
                <a:cubicBezTo>
                  <a:pt x="1744737" y="809918"/>
                  <a:pt x="1744737" y="874764"/>
                  <a:pt x="1744737" y="944598"/>
                </a:cubicBezTo>
                <a:cubicBezTo>
                  <a:pt x="1709120" y="944598"/>
                  <a:pt x="1688768" y="949586"/>
                  <a:pt x="1663328" y="949586"/>
                </a:cubicBezTo>
                <a:cubicBezTo>
                  <a:pt x="1139257" y="949586"/>
                  <a:pt x="615187" y="944598"/>
                  <a:pt x="86029" y="949586"/>
                </a:cubicBezTo>
                <a:lnTo>
                  <a:pt x="0" y="952474"/>
                </a:lnTo>
                <a:lnTo>
                  <a:pt x="0" y="777748"/>
                </a:lnTo>
                <a:lnTo>
                  <a:pt x="93661" y="776872"/>
                </a:lnTo>
                <a:cubicBezTo>
                  <a:pt x="204327" y="775001"/>
                  <a:pt x="314992" y="772507"/>
                  <a:pt x="426929" y="770013"/>
                </a:cubicBezTo>
                <a:cubicBezTo>
                  <a:pt x="767829" y="760037"/>
                  <a:pt x="1108729" y="750061"/>
                  <a:pt x="1449629" y="740084"/>
                </a:cubicBezTo>
                <a:close/>
                <a:moveTo>
                  <a:pt x="3624059" y="670670"/>
                </a:moveTo>
                <a:lnTo>
                  <a:pt x="3624059" y="895315"/>
                </a:lnTo>
                <a:lnTo>
                  <a:pt x="3522378" y="899081"/>
                </a:lnTo>
                <a:cubicBezTo>
                  <a:pt x="3437789" y="900952"/>
                  <a:pt x="3352564" y="902199"/>
                  <a:pt x="3266067" y="904693"/>
                </a:cubicBezTo>
                <a:cubicBezTo>
                  <a:pt x="2823405" y="919657"/>
                  <a:pt x="2380744" y="934621"/>
                  <a:pt x="1938083" y="949586"/>
                </a:cubicBezTo>
                <a:cubicBezTo>
                  <a:pt x="1902466" y="949586"/>
                  <a:pt x="1866850" y="949586"/>
                  <a:pt x="1815969" y="949586"/>
                </a:cubicBezTo>
                <a:cubicBezTo>
                  <a:pt x="1826146" y="864788"/>
                  <a:pt x="1831234" y="804930"/>
                  <a:pt x="1841410" y="735096"/>
                </a:cubicBezTo>
                <a:cubicBezTo>
                  <a:pt x="1892290" y="735096"/>
                  <a:pt x="1927907" y="735096"/>
                  <a:pt x="1963523" y="735096"/>
                </a:cubicBezTo>
                <a:cubicBezTo>
                  <a:pt x="2136517" y="730108"/>
                  <a:pt x="2309511" y="735096"/>
                  <a:pt x="2482505" y="725120"/>
                </a:cubicBezTo>
                <a:cubicBezTo>
                  <a:pt x="2741996" y="715144"/>
                  <a:pt x="2996399" y="685215"/>
                  <a:pt x="3255890" y="675238"/>
                </a:cubicBezTo>
                <a:cubicBezTo>
                  <a:pt x="3347476" y="670250"/>
                  <a:pt x="3440333" y="670250"/>
                  <a:pt x="3533190" y="670874"/>
                </a:cubicBezTo>
                <a:close/>
                <a:moveTo>
                  <a:pt x="1681136" y="415232"/>
                </a:moveTo>
                <a:cubicBezTo>
                  <a:pt x="1781307" y="410556"/>
                  <a:pt x="1784169" y="428326"/>
                  <a:pt x="1749825" y="645310"/>
                </a:cubicBezTo>
                <a:cubicBezTo>
                  <a:pt x="1749825" y="650298"/>
                  <a:pt x="1744737" y="655286"/>
                  <a:pt x="1744737" y="655286"/>
                </a:cubicBezTo>
                <a:cubicBezTo>
                  <a:pt x="1439453" y="670250"/>
                  <a:pt x="1139257" y="695191"/>
                  <a:pt x="839062" y="700179"/>
                </a:cubicBezTo>
                <a:cubicBezTo>
                  <a:pt x="658436" y="702673"/>
                  <a:pt x="479082" y="700179"/>
                  <a:pt x="299728" y="697062"/>
                </a:cubicBezTo>
                <a:lnTo>
                  <a:pt x="0" y="693250"/>
                </a:lnTo>
                <a:lnTo>
                  <a:pt x="0" y="457750"/>
                </a:lnTo>
                <a:lnTo>
                  <a:pt x="419297" y="443290"/>
                </a:lnTo>
                <a:cubicBezTo>
                  <a:pt x="588475" y="437055"/>
                  <a:pt x="757653" y="430820"/>
                  <a:pt x="925559" y="425832"/>
                </a:cubicBezTo>
                <a:cubicBezTo>
                  <a:pt x="1134169" y="420844"/>
                  <a:pt x="1342780" y="420844"/>
                  <a:pt x="1546302" y="420844"/>
                </a:cubicBezTo>
                <a:cubicBezTo>
                  <a:pt x="1603543" y="420844"/>
                  <a:pt x="1647746" y="416791"/>
                  <a:pt x="1681136" y="415232"/>
                </a:cubicBezTo>
                <a:close/>
                <a:moveTo>
                  <a:pt x="1846498" y="405879"/>
                </a:moveTo>
                <a:cubicBezTo>
                  <a:pt x="2174678" y="405879"/>
                  <a:pt x="2500314" y="405879"/>
                  <a:pt x="2825313" y="405879"/>
                </a:cubicBezTo>
                <a:lnTo>
                  <a:pt x="3624059" y="405879"/>
                </a:lnTo>
                <a:lnTo>
                  <a:pt x="3624059" y="603991"/>
                </a:lnTo>
                <a:lnTo>
                  <a:pt x="3528102" y="608522"/>
                </a:lnTo>
                <a:cubicBezTo>
                  <a:pt x="3435245" y="614134"/>
                  <a:pt x="3342388" y="620369"/>
                  <a:pt x="3250802" y="625357"/>
                </a:cubicBezTo>
                <a:cubicBezTo>
                  <a:pt x="2976047" y="640321"/>
                  <a:pt x="2701292" y="655286"/>
                  <a:pt x="2426537" y="665262"/>
                </a:cubicBezTo>
                <a:cubicBezTo>
                  <a:pt x="2233190" y="670250"/>
                  <a:pt x="2039844" y="665262"/>
                  <a:pt x="1846498" y="665262"/>
                </a:cubicBezTo>
                <a:cubicBezTo>
                  <a:pt x="1846498" y="575476"/>
                  <a:pt x="1846498" y="495666"/>
                  <a:pt x="1846498" y="405879"/>
                </a:cubicBezTo>
                <a:close/>
                <a:moveTo>
                  <a:pt x="1518318" y="174555"/>
                </a:moveTo>
                <a:cubicBezTo>
                  <a:pt x="1581919" y="175178"/>
                  <a:pt x="1645520" y="176425"/>
                  <a:pt x="1709120" y="176425"/>
                </a:cubicBezTo>
                <a:cubicBezTo>
                  <a:pt x="1770177" y="176425"/>
                  <a:pt x="1785441" y="211342"/>
                  <a:pt x="1770177" y="256236"/>
                </a:cubicBezTo>
                <a:cubicBezTo>
                  <a:pt x="1760001" y="286164"/>
                  <a:pt x="1729472" y="326069"/>
                  <a:pt x="1704032" y="326069"/>
                </a:cubicBezTo>
                <a:cubicBezTo>
                  <a:pt x="1581919" y="341034"/>
                  <a:pt x="1459805" y="346022"/>
                  <a:pt x="1337692" y="351010"/>
                </a:cubicBezTo>
                <a:cubicBezTo>
                  <a:pt x="956087" y="355998"/>
                  <a:pt x="574483" y="360986"/>
                  <a:pt x="192878" y="370963"/>
                </a:cubicBezTo>
                <a:cubicBezTo>
                  <a:pt x="139454" y="370963"/>
                  <a:pt x="86029" y="373457"/>
                  <a:pt x="33241" y="377198"/>
                </a:cubicBezTo>
                <a:lnTo>
                  <a:pt x="0" y="380124"/>
                </a:lnTo>
                <a:lnTo>
                  <a:pt x="0" y="243084"/>
                </a:lnTo>
                <a:lnTo>
                  <a:pt x="50413" y="236283"/>
                </a:lnTo>
                <a:cubicBezTo>
                  <a:pt x="477810" y="216330"/>
                  <a:pt x="900119" y="196378"/>
                  <a:pt x="1327516" y="176425"/>
                </a:cubicBezTo>
                <a:cubicBezTo>
                  <a:pt x="1391117" y="173931"/>
                  <a:pt x="1454717" y="173931"/>
                  <a:pt x="1518318" y="174555"/>
                </a:cubicBezTo>
                <a:close/>
                <a:moveTo>
                  <a:pt x="3624059" y="141797"/>
                </a:moveTo>
                <a:lnTo>
                  <a:pt x="3624059" y="326407"/>
                </a:lnTo>
                <a:lnTo>
                  <a:pt x="2818317" y="337916"/>
                </a:lnTo>
                <a:cubicBezTo>
                  <a:pt x="2542290" y="341034"/>
                  <a:pt x="2266263" y="343528"/>
                  <a:pt x="1988963" y="346022"/>
                </a:cubicBezTo>
                <a:cubicBezTo>
                  <a:pt x="1943171" y="346022"/>
                  <a:pt x="1897378" y="336045"/>
                  <a:pt x="1851586" y="326069"/>
                </a:cubicBezTo>
                <a:cubicBezTo>
                  <a:pt x="1871938" y="181414"/>
                  <a:pt x="1871938" y="181414"/>
                  <a:pt x="2004228" y="176425"/>
                </a:cubicBezTo>
                <a:cubicBezTo>
                  <a:pt x="2044932" y="176425"/>
                  <a:pt x="2085637" y="166449"/>
                  <a:pt x="2126341" y="166449"/>
                </a:cubicBezTo>
                <a:cubicBezTo>
                  <a:pt x="2614795" y="161461"/>
                  <a:pt x="3098160" y="161461"/>
                  <a:pt x="3586614" y="151484"/>
                </a:cubicBezTo>
                <a:close/>
                <a:moveTo>
                  <a:pt x="1876182" y="0"/>
                </a:moveTo>
                <a:lnTo>
                  <a:pt x="3624059" y="0"/>
                </a:lnTo>
                <a:lnTo>
                  <a:pt x="3624059" y="87887"/>
                </a:lnTo>
                <a:lnTo>
                  <a:pt x="3591702" y="76663"/>
                </a:lnTo>
                <a:cubicBezTo>
                  <a:pt x="3189746" y="86639"/>
                  <a:pt x="2787789" y="96615"/>
                  <a:pt x="2390920" y="106591"/>
                </a:cubicBezTo>
                <a:cubicBezTo>
                  <a:pt x="2217926" y="111580"/>
                  <a:pt x="2044932" y="106591"/>
                  <a:pt x="1866850" y="106591"/>
                </a:cubicBezTo>
                <a:cubicBezTo>
                  <a:pt x="1869394" y="74169"/>
                  <a:pt x="1871938" y="45487"/>
                  <a:pt x="1874482" y="18052"/>
                </a:cubicBezTo>
                <a:close/>
                <a:moveTo>
                  <a:pt x="0" y="0"/>
                </a:moveTo>
                <a:lnTo>
                  <a:pt x="1773185" y="0"/>
                </a:lnTo>
                <a:lnTo>
                  <a:pt x="1775265" y="11817"/>
                </a:lnTo>
                <a:cubicBezTo>
                  <a:pt x="1775265" y="96615"/>
                  <a:pt x="1724384" y="91627"/>
                  <a:pt x="1668416" y="96615"/>
                </a:cubicBezTo>
                <a:cubicBezTo>
                  <a:pt x="1510686" y="101603"/>
                  <a:pt x="1347868" y="106591"/>
                  <a:pt x="1190138" y="111580"/>
                </a:cubicBezTo>
                <a:cubicBezTo>
                  <a:pt x="864502" y="126544"/>
                  <a:pt x="533778" y="141508"/>
                  <a:pt x="208143" y="156473"/>
                </a:cubicBezTo>
                <a:cubicBezTo>
                  <a:pt x="157262" y="158967"/>
                  <a:pt x="106381" y="160214"/>
                  <a:pt x="55501" y="162085"/>
                </a:cubicBezTo>
                <a:lnTo>
                  <a:pt x="0" y="165485"/>
                </a:lnTo>
                <a:close/>
              </a:path>
            </a:pathLst>
          </a:custGeom>
          <a:solidFill>
            <a:srgbClr val="3B40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itle 1">
            <a:extLst>
              <a:ext uri="{FF2B5EF4-FFF2-40B4-BE49-F238E27FC236}">
                <a16:creationId xmlns:a16="http://schemas.microsoft.com/office/drawing/2014/main" id="{5690DD54-EE50-4C27-9AB5-57D06A15DDD8}"/>
              </a:ext>
            </a:extLst>
          </p:cNvPr>
          <p:cNvSpPr>
            <a:spLocks noGrp="1"/>
          </p:cNvSpPr>
          <p:nvPr>
            <p:ph type="title"/>
          </p:nvPr>
        </p:nvSpPr>
        <p:spPr>
          <a:xfrm>
            <a:off x="838200" y="3643828"/>
            <a:ext cx="4578537" cy="2693472"/>
          </a:xfrm>
          <a:prstGeom prst="rect">
            <a:avLst/>
          </a:prstGeom>
        </p:spPr>
        <p:txBody>
          <a:bodyPr/>
          <a:lstStyle>
            <a:lvl1pPr>
              <a:defRPr sz="5400">
                <a:solidFill>
                  <a:schemeClr val="bg1"/>
                </a:solidFill>
              </a:defRPr>
            </a:lvl1pPr>
          </a:lstStyle>
          <a:p>
            <a:r>
              <a:rPr lang="en-US"/>
              <a:t>Click to edit Master title style</a:t>
            </a:r>
          </a:p>
        </p:txBody>
      </p:sp>
      <p:sp>
        <p:nvSpPr>
          <p:cNvPr id="11" name="Content Placeholder 10">
            <a:extLst>
              <a:ext uri="{FF2B5EF4-FFF2-40B4-BE49-F238E27FC236}">
                <a16:creationId xmlns:a16="http://schemas.microsoft.com/office/drawing/2014/main" id="{CF5706E4-1B53-42F2-9404-124C1E157846}"/>
              </a:ext>
            </a:extLst>
          </p:cNvPr>
          <p:cNvSpPr>
            <a:spLocks noGrp="1"/>
          </p:cNvSpPr>
          <p:nvPr>
            <p:ph sz="quarter" idx="10"/>
          </p:nvPr>
        </p:nvSpPr>
        <p:spPr>
          <a:xfrm>
            <a:off x="5854700" y="431800"/>
            <a:ext cx="6007100" cy="5994400"/>
          </a:xfrm>
          <a:prstGeom prst="rect">
            <a:avLst/>
          </a:prstGeom>
        </p:spPr>
        <p:txBody>
          <a:bodyPr/>
          <a:lstStyle>
            <a:lvl1pPr marL="0" indent="0">
              <a:buNone/>
              <a:defRPr>
                <a:solidFill>
                  <a:srgbClr val="080808"/>
                </a:solidFill>
                <a:latin typeface="Calibri "/>
              </a:defRPr>
            </a:lvl1pPr>
            <a:lvl2pPr>
              <a:defRPr>
                <a:solidFill>
                  <a:srgbClr val="080808"/>
                </a:solidFill>
                <a:latin typeface="Calibri "/>
              </a:defRPr>
            </a:lvl2pPr>
            <a:lvl3pPr>
              <a:defRPr>
                <a:solidFill>
                  <a:srgbClr val="080808"/>
                </a:solidFill>
                <a:latin typeface="Calibri "/>
              </a:defRPr>
            </a:lvl3pPr>
            <a:lvl4pPr>
              <a:defRPr>
                <a:solidFill>
                  <a:srgbClr val="080808"/>
                </a:solidFill>
                <a:latin typeface="Calibri "/>
              </a:defRPr>
            </a:lvl4pPr>
            <a:lvl5pPr>
              <a:defRPr>
                <a:solidFill>
                  <a:srgbClr val="080808"/>
                </a:solidFill>
                <a:latin typeface="Calibri "/>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a:extLst>
              <a:ext uri="{FF2B5EF4-FFF2-40B4-BE49-F238E27FC236}">
                <a16:creationId xmlns:a16="http://schemas.microsoft.com/office/drawing/2014/main" id="{DA49B372-0C5E-49C8-9A44-3A7937803ECE}"/>
              </a:ext>
            </a:extLst>
          </p:cNvPr>
          <p:cNvPicPr>
            <a:picLocks noChangeAspect="1"/>
          </p:cNvPicPr>
          <p:nvPr userDrawn="1"/>
        </p:nvPicPr>
        <p:blipFill>
          <a:blip r:embed="rId3" cstate="email">
            <a:alphaModFix amt="20000"/>
            <a:extLst>
              <a:ext uri="{28A0092B-C50C-407E-A947-70E740481C1C}">
                <a14:useLocalDpi xmlns:a14="http://schemas.microsoft.com/office/drawing/2010/main"/>
              </a:ext>
            </a:extLst>
          </a:blip>
          <a:srcRect/>
          <a:stretch/>
        </p:blipFill>
        <p:spPr>
          <a:xfrm rot="9934000">
            <a:off x="10061331" y="47425"/>
            <a:ext cx="3105109" cy="3164088"/>
          </a:xfrm>
          <a:prstGeom prst="rect">
            <a:avLst/>
          </a:prstGeom>
        </p:spPr>
      </p:pic>
      <p:pic>
        <p:nvPicPr>
          <p:cNvPr id="6" name="Picture 5" descr="Shape&#10;&#10;Description automatically generated">
            <a:extLst>
              <a:ext uri="{FF2B5EF4-FFF2-40B4-BE49-F238E27FC236}">
                <a16:creationId xmlns:a16="http://schemas.microsoft.com/office/drawing/2014/main" id="{A12F0A26-F718-4F7A-AA1F-44F0F50ED58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rot="9706902">
            <a:off x="10090955" y="-12956"/>
            <a:ext cx="3153435" cy="3214393"/>
          </a:xfrm>
          <a:prstGeom prst="rect">
            <a:avLst/>
          </a:prstGeom>
        </p:spPr>
      </p:pic>
      <p:sp>
        <p:nvSpPr>
          <p:cNvPr id="5" name="Slide Number Placeholder 3">
            <a:extLst>
              <a:ext uri="{FF2B5EF4-FFF2-40B4-BE49-F238E27FC236}">
                <a16:creationId xmlns:a16="http://schemas.microsoft.com/office/drawing/2014/main" id="{B4D73EA6-7A04-7E8B-A12B-93CB353997A6}"/>
              </a:ext>
            </a:extLst>
          </p:cNvPr>
          <p:cNvSpPr>
            <a:spLocks noGrp="1"/>
          </p:cNvSpPr>
          <p:nvPr>
            <p:ph type="sldNum" sz="quarter" idx="11"/>
          </p:nvPr>
        </p:nvSpPr>
        <p:spPr>
          <a:xfrm>
            <a:off x="228398" y="6353021"/>
            <a:ext cx="1112520" cy="369570"/>
          </a:xfrm>
        </p:spPr>
        <p:txBody>
          <a:bodyPr/>
          <a:lstStyle>
            <a:lvl1pPr algn="l">
              <a:defRPr>
                <a:solidFill>
                  <a:schemeClr val="bg1"/>
                </a:solidFill>
              </a:defRPr>
            </a:lvl1pPr>
          </a:lstStyle>
          <a:p>
            <a:fld id="{2D276522-3524-4B3D-BDE3-A501F94C1AC4}" type="slidenum">
              <a:rPr lang="en-US" smtClean="0"/>
              <a:pPr/>
              <a:t>‹#›</a:t>
            </a:fld>
            <a:endParaRPr lang="en-US" dirty="0"/>
          </a:p>
        </p:txBody>
      </p:sp>
      <p:pic>
        <p:nvPicPr>
          <p:cNvPr id="8" name="Picture 7" descr="A picture containing logo&#10;&#10;Description automatically generated">
            <a:extLst>
              <a:ext uri="{FF2B5EF4-FFF2-40B4-BE49-F238E27FC236}">
                <a16:creationId xmlns:a16="http://schemas.microsoft.com/office/drawing/2014/main" id="{D8019734-2320-2B93-60C8-DF9E3CA3685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627360" y="5826523"/>
            <a:ext cx="1234440" cy="822960"/>
          </a:xfrm>
          <a:prstGeom prst="rect">
            <a:avLst/>
          </a:prstGeom>
        </p:spPr>
      </p:pic>
    </p:spTree>
    <p:custDataLst>
      <p:tags r:id="rId1"/>
    </p:custDataLst>
    <p:extLst>
      <p:ext uri="{BB962C8B-B14F-4D97-AF65-F5344CB8AC3E}">
        <p14:creationId xmlns:p14="http://schemas.microsoft.com/office/powerpoint/2010/main" val="1992612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28 slide">
    <p:bg>
      <p:bgPr>
        <a:solidFill>
          <a:srgbClr val="F8F7F3"/>
        </a:solidFill>
        <a:effectLst/>
      </p:bgPr>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5AFD12E4-3A13-4FE3-9ADA-4DBFDF28727C}"/>
              </a:ext>
            </a:extLst>
          </p:cNvPr>
          <p:cNvSpPr>
            <a:spLocks noGrp="1"/>
          </p:cNvSpPr>
          <p:nvPr>
            <p:ph type="pic" sz="quarter" idx="11" hasCustomPrompt="1"/>
          </p:nvPr>
        </p:nvSpPr>
        <p:spPr>
          <a:xfrm>
            <a:off x="8001000" y="0"/>
            <a:ext cx="4191000" cy="6858000"/>
          </a:xfrm>
          <a:prstGeom prst="rect">
            <a:avLst/>
          </a:prstGeom>
        </p:spPr>
        <p:txBody>
          <a:bodyPr anchor="ctr"/>
          <a:lstStyle>
            <a:lvl1pPr marL="0" indent="0" algn="ctr">
              <a:buFontTx/>
              <a:buNone/>
              <a:defRPr sz="2400">
                <a:solidFill>
                  <a:srgbClr val="080808"/>
                </a:solidFill>
                <a:latin typeface="Calibri "/>
              </a:defRPr>
            </a:lvl1pPr>
          </a:lstStyle>
          <a:p>
            <a:r>
              <a:rPr lang="en-US"/>
              <a:t>Click to insert picture</a:t>
            </a:r>
          </a:p>
        </p:txBody>
      </p:sp>
      <p:pic>
        <p:nvPicPr>
          <p:cNvPr id="7" name="Picture 6" descr="A picture containing logo&#10;&#10;Description automatically generated">
            <a:extLst>
              <a:ext uri="{FF2B5EF4-FFF2-40B4-BE49-F238E27FC236}">
                <a16:creationId xmlns:a16="http://schemas.microsoft.com/office/drawing/2014/main" id="{D1615DFB-8660-48F3-A5E0-7D0F967E83E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14895" y="5346290"/>
            <a:ext cx="1234440" cy="822960"/>
          </a:xfrm>
          <a:prstGeom prst="rect">
            <a:avLst/>
          </a:prstGeom>
        </p:spPr>
      </p:pic>
      <p:sp>
        <p:nvSpPr>
          <p:cNvPr id="2" name="Title 1">
            <a:extLst>
              <a:ext uri="{FF2B5EF4-FFF2-40B4-BE49-F238E27FC236}">
                <a16:creationId xmlns:a16="http://schemas.microsoft.com/office/drawing/2014/main" id="{57983040-1E0B-469F-AE13-269BE25ADFD8}"/>
              </a:ext>
            </a:extLst>
          </p:cNvPr>
          <p:cNvSpPr>
            <a:spLocks noGrp="1"/>
          </p:cNvSpPr>
          <p:nvPr>
            <p:ph type="title"/>
          </p:nvPr>
        </p:nvSpPr>
        <p:spPr>
          <a:xfrm>
            <a:off x="625183" y="376285"/>
            <a:ext cx="10515600" cy="1033416"/>
          </a:xfrm>
          <a:prstGeom prst="rect">
            <a:avLst/>
          </a:prstGeom>
        </p:spPr>
        <p:txBody>
          <a:bodyPr/>
          <a:lstStyle>
            <a:lvl1pPr>
              <a:defRPr sz="4800">
                <a:solidFill>
                  <a:schemeClr val="tx2"/>
                </a:solidFill>
                <a:latin typeface="Calibri "/>
              </a:defRPr>
            </a:lvl1pPr>
          </a:lstStyle>
          <a:p>
            <a:r>
              <a:rPr lang="en-US"/>
              <a:t>Click to edit Master title style</a:t>
            </a:r>
          </a:p>
        </p:txBody>
      </p:sp>
      <p:sp>
        <p:nvSpPr>
          <p:cNvPr id="10" name="Content Placeholder 9">
            <a:extLst>
              <a:ext uri="{FF2B5EF4-FFF2-40B4-BE49-F238E27FC236}">
                <a16:creationId xmlns:a16="http://schemas.microsoft.com/office/drawing/2014/main" id="{CDD1BC22-A152-42C1-9BAE-02B9C25E4223}"/>
              </a:ext>
            </a:extLst>
          </p:cNvPr>
          <p:cNvSpPr>
            <a:spLocks noGrp="1"/>
          </p:cNvSpPr>
          <p:nvPr>
            <p:ph sz="quarter" idx="10"/>
          </p:nvPr>
        </p:nvSpPr>
        <p:spPr>
          <a:xfrm>
            <a:off x="625475" y="1409700"/>
            <a:ext cx="6791325" cy="5072063"/>
          </a:xfrm>
          <a:prstGeom prst="rect">
            <a:avLst/>
          </a:prstGeom>
        </p:spPr>
        <p:txBody>
          <a:bodyPr/>
          <a:lstStyle>
            <a:lvl1pPr marL="0" indent="0">
              <a:buNone/>
              <a:defRPr>
                <a:solidFill>
                  <a:srgbClr val="080808"/>
                </a:solidFill>
                <a:latin typeface="Calibri "/>
              </a:defRPr>
            </a:lvl1pPr>
            <a:lvl2pPr>
              <a:defRPr>
                <a:solidFill>
                  <a:srgbClr val="080808"/>
                </a:solidFill>
                <a:latin typeface="Calibri "/>
              </a:defRPr>
            </a:lvl2pPr>
            <a:lvl3pPr>
              <a:defRPr>
                <a:solidFill>
                  <a:srgbClr val="080808"/>
                </a:solidFill>
                <a:latin typeface="Calibri "/>
              </a:defRPr>
            </a:lvl3pPr>
            <a:lvl4pPr>
              <a:defRPr>
                <a:solidFill>
                  <a:srgbClr val="080808"/>
                </a:solidFill>
                <a:latin typeface="Calibri "/>
              </a:defRPr>
            </a:lvl4pPr>
            <a:lvl5pPr>
              <a:defRPr>
                <a:solidFill>
                  <a:srgbClr val="080808"/>
                </a:solidFill>
                <a:latin typeface="Calibri "/>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Полилиния: фигура 1">
            <a:extLst>
              <a:ext uri="{FF2B5EF4-FFF2-40B4-BE49-F238E27FC236}">
                <a16:creationId xmlns:a16="http://schemas.microsoft.com/office/drawing/2014/main" id="{7CB87134-99D6-4893-9A86-031B431344B4}"/>
              </a:ext>
            </a:extLst>
          </p:cNvPr>
          <p:cNvSpPr/>
          <p:nvPr userDrawn="1"/>
        </p:nvSpPr>
        <p:spPr>
          <a:xfrm>
            <a:off x="7549579" y="3834581"/>
            <a:ext cx="763229" cy="3023419"/>
          </a:xfrm>
          <a:custGeom>
            <a:avLst/>
            <a:gdLst>
              <a:gd name="connsiteX0" fmla="*/ 1019688 w 3624059"/>
              <a:gd name="connsiteY0" fmla="*/ 4206836 h 4242217"/>
              <a:gd name="connsiteX1" fmla="*/ 1546302 w 3624059"/>
              <a:gd name="connsiteY1" fmla="*/ 4206836 h 4242217"/>
              <a:gd name="connsiteX2" fmla="*/ 1633435 w 3624059"/>
              <a:gd name="connsiteY2" fmla="*/ 4229283 h 4242217"/>
              <a:gd name="connsiteX3" fmla="*/ 1639522 w 3624059"/>
              <a:gd name="connsiteY3" fmla="*/ 4242217 h 4242217"/>
              <a:gd name="connsiteX4" fmla="*/ 0 w 3624059"/>
              <a:gd name="connsiteY4" fmla="*/ 4242217 h 4242217"/>
              <a:gd name="connsiteX5" fmla="*/ 0 w 3624059"/>
              <a:gd name="connsiteY5" fmla="*/ 4228475 h 4242217"/>
              <a:gd name="connsiteX6" fmla="*/ 118466 w 3624059"/>
              <a:gd name="connsiteY6" fmla="*/ 4222424 h 4242217"/>
              <a:gd name="connsiteX7" fmla="*/ 493074 w 3624059"/>
              <a:gd name="connsiteY7" fmla="*/ 4206836 h 4242217"/>
              <a:gd name="connsiteX8" fmla="*/ 1019688 w 3624059"/>
              <a:gd name="connsiteY8" fmla="*/ 4206836 h 4242217"/>
              <a:gd name="connsiteX9" fmla="*/ 3624059 w 3624059"/>
              <a:gd name="connsiteY9" fmla="*/ 4122596 h 4242217"/>
              <a:gd name="connsiteX10" fmla="*/ 3624059 w 3624059"/>
              <a:gd name="connsiteY10" fmla="*/ 4242217 h 4242217"/>
              <a:gd name="connsiteX11" fmla="*/ 1729472 w 3624059"/>
              <a:gd name="connsiteY11" fmla="*/ 4242217 h 4242217"/>
              <a:gd name="connsiteX12" fmla="*/ 1729472 w 3624059"/>
              <a:gd name="connsiteY12" fmla="*/ 4196860 h 4242217"/>
              <a:gd name="connsiteX13" fmla="*/ 2818317 w 3624059"/>
              <a:gd name="connsiteY13" fmla="*/ 4132014 h 4242217"/>
              <a:gd name="connsiteX14" fmla="*/ 3337299 w 3624059"/>
              <a:gd name="connsiteY14" fmla="*/ 4123285 h 4242217"/>
              <a:gd name="connsiteX15" fmla="*/ 1668416 w 3624059"/>
              <a:gd name="connsiteY15" fmla="*/ 3907548 h 4242217"/>
              <a:gd name="connsiteX16" fmla="*/ 1668416 w 3624059"/>
              <a:gd name="connsiteY16" fmla="*/ 4002323 h 4242217"/>
              <a:gd name="connsiteX17" fmla="*/ 1510686 w 3624059"/>
              <a:gd name="connsiteY17" fmla="*/ 4156955 h 4242217"/>
              <a:gd name="connsiteX18" fmla="*/ 1174874 w 3624059"/>
              <a:gd name="connsiteY18" fmla="*/ 4166931 h 4242217"/>
              <a:gd name="connsiteX19" fmla="*/ 139454 w 3624059"/>
              <a:gd name="connsiteY19" fmla="*/ 4172543 h 4242217"/>
              <a:gd name="connsiteX20" fmla="*/ 0 w 3624059"/>
              <a:gd name="connsiteY20" fmla="*/ 4173802 h 4242217"/>
              <a:gd name="connsiteX21" fmla="*/ 0 w 3624059"/>
              <a:gd name="connsiteY21" fmla="*/ 3943409 h 4242217"/>
              <a:gd name="connsiteX22" fmla="*/ 325804 w 3624059"/>
              <a:gd name="connsiteY22" fmla="*/ 3943712 h 4242217"/>
              <a:gd name="connsiteX23" fmla="*/ 1668416 w 3624059"/>
              <a:gd name="connsiteY23" fmla="*/ 3907548 h 4242217"/>
              <a:gd name="connsiteX24" fmla="*/ 3624059 w 3624059"/>
              <a:gd name="connsiteY24" fmla="*/ 3850991 h 4242217"/>
              <a:gd name="connsiteX25" fmla="*/ 3624059 w 3624059"/>
              <a:gd name="connsiteY25" fmla="*/ 4067621 h 4242217"/>
              <a:gd name="connsiteX26" fmla="*/ 2999580 w 3624059"/>
              <a:gd name="connsiteY26" fmla="*/ 4087121 h 4242217"/>
              <a:gd name="connsiteX27" fmla="*/ 2044932 w 3624059"/>
              <a:gd name="connsiteY27" fmla="*/ 4117050 h 4242217"/>
              <a:gd name="connsiteX28" fmla="*/ 1729472 w 3624059"/>
              <a:gd name="connsiteY28" fmla="*/ 4137002 h 4242217"/>
              <a:gd name="connsiteX29" fmla="*/ 1749825 w 3624059"/>
              <a:gd name="connsiteY29" fmla="*/ 3897572 h 4242217"/>
              <a:gd name="connsiteX30" fmla="*/ 2075460 w 3624059"/>
              <a:gd name="connsiteY30" fmla="*/ 3897572 h 4242217"/>
              <a:gd name="connsiteX31" fmla="*/ 3367828 w 3624059"/>
              <a:gd name="connsiteY31" fmla="*/ 3852679 h 4242217"/>
              <a:gd name="connsiteX32" fmla="*/ 1037496 w 3624059"/>
              <a:gd name="connsiteY32" fmla="*/ 3607013 h 4242217"/>
              <a:gd name="connsiteX33" fmla="*/ 1480157 w 3624059"/>
              <a:gd name="connsiteY33" fmla="*/ 3608260 h 4242217"/>
              <a:gd name="connsiteX34" fmla="*/ 1673504 w 3624059"/>
              <a:gd name="connsiteY34" fmla="*/ 3817762 h 4242217"/>
              <a:gd name="connsiteX35" fmla="*/ 1663328 w 3624059"/>
              <a:gd name="connsiteY35" fmla="*/ 3842702 h 4242217"/>
              <a:gd name="connsiteX36" fmla="*/ 1571743 w 3624059"/>
              <a:gd name="connsiteY36" fmla="*/ 3857667 h 4242217"/>
              <a:gd name="connsiteX37" fmla="*/ 228495 w 3624059"/>
              <a:gd name="connsiteY37" fmla="*/ 3892584 h 4242217"/>
              <a:gd name="connsiteX38" fmla="*/ 0 w 3624059"/>
              <a:gd name="connsiteY38" fmla="*/ 3887800 h 4242217"/>
              <a:gd name="connsiteX39" fmla="*/ 0 w 3624059"/>
              <a:gd name="connsiteY39" fmla="*/ 3645448 h 4242217"/>
              <a:gd name="connsiteX40" fmla="*/ 164894 w 3624059"/>
              <a:gd name="connsiteY40" fmla="*/ 3634448 h 4242217"/>
              <a:gd name="connsiteX41" fmla="*/ 594835 w 3624059"/>
              <a:gd name="connsiteY41" fmla="*/ 3613248 h 4242217"/>
              <a:gd name="connsiteX42" fmla="*/ 1037496 w 3624059"/>
              <a:gd name="connsiteY42" fmla="*/ 3607013 h 4242217"/>
              <a:gd name="connsiteX43" fmla="*/ 3479765 w 3624059"/>
              <a:gd name="connsiteY43" fmla="*/ 3533438 h 4242217"/>
              <a:gd name="connsiteX44" fmla="*/ 3624059 w 3624059"/>
              <a:gd name="connsiteY44" fmla="*/ 3538222 h 4242217"/>
              <a:gd name="connsiteX45" fmla="*/ 3624059 w 3624059"/>
              <a:gd name="connsiteY45" fmla="*/ 3804141 h 4242217"/>
              <a:gd name="connsiteX46" fmla="*/ 1826146 w 3624059"/>
              <a:gd name="connsiteY46" fmla="*/ 3837714 h 4242217"/>
              <a:gd name="connsiteX47" fmla="*/ 1749825 w 3624059"/>
              <a:gd name="connsiteY47" fmla="*/ 3832726 h 4242217"/>
              <a:gd name="connsiteX48" fmla="*/ 1749825 w 3624059"/>
              <a:gd name="connsiteY48" fmla="*/ 3653153 h 4242217"/>
              <a:gd name="connsiteX49" fmla="*/ 3072720 w 3624059"/>
              <a:gd name="connsiteY49" fmla="*/ 3563367 h 4242217"/>
              <a:gd name="connsiteX50" fmla="*/ 3479765 w 3624059"/>
              <a:gd name="connsiteY50" fmla="*/ 3533438 h 4242217"/>
              <a:gd name="connsiteX51" fmla="*/ 1417193 w 3624059"/>
              <a:gd name="connsiteY51" fmla="*/ 3401876 h 4242217"/>
              <a:gd name="connsiteX52" fmla="*/ 1673504 w 3624059"/>
              <a:gd name="connsiteY52" fmla="*/ 3403747 h 4242217"/>
              <a:gd name="connsiteX53" fmla="*/ 1663328 w 3624059"/>
              <a:gd name="connsiteY53" fmla="*/ 3558379 h 4242217"/>
              <a:gd name="connsiteX54" fmla="*/ 1592095 w 3624059"/>
              <a:gd name="connsiteY54" fmla="*/ 3563367 h 4242217"/>
              <a:gd name="connsiteX55" fmla="*/ 442193 w 3624059"/>
              <a:gd name="connsiteY55" fmla="*/ 3580825 h 4242217"/>
              <a:gd name="connsiteX56" fmla="*/ 0 w 3624059"/>
              <a:gd name="connsiteY56" fmla="*/ 3587539 h 4242217"/>
              <a:gd name="connsiteX57" fmla="*/ 0 w 3624059"/>
              <a:gd name="connsiteY57" fmla="*/ 3449325 h 4242217"/>
              <a:gd name="connsiteX58" fmla="*/ 14796 w 3624059"/>
              <a:gd name="connsiteY58" fmla="*/ 3448640 h 4242217"/>
              <a:gd name="connsiteX59" fmla="*/ 1164698 w 3624059"/>
              <a:gd name="connsiteY59" fmla="*/ 3403747 h 4242217"/>
              <a:gd name="connsiteX60" fmla="*/ 1417193 w 3624059"/>
              <a:gd name="connsiteY60" fmla="*/ 3401876 h 4242217"/>
              <a:gd name="connsiteX61" fmla="*/ 3624059 w 3624059"/>
              <a:gd name="connsiteY61" fmla="*/ 3333594 h 4242217"/>
              <a:gd name="connsiteX62" fmla="*/ 3624059 w 3624059"/>
              <a:gd name="connsiteY62" fmla="*/ 3484091 h 4242217"/>
              <a:gd name="connsiteX63" fmla="*/ 3378004 w 3624059"/>
              <a:gd name="connsiteY63" fmla="*/ 3492910 h 4242217"/>
              <a:gd name="connsiteX64" fmla="*/ 2838669 w 3624059"/>
              <a:gd name="connsiteY64" fmla="*/ 3523462 h 4242217"/>
              <a:gd name="connsiteX65" fmla="*/ 1887202 w 3624059"/>
              <a:gd name="connsiteY65" fmla="*/ 3568355 h 4242217"/>
              <a:gd name="connsiteX66" fmla="*/ 1749825 w 3624059"/>
              <a:gd name="connsiteY66" fmla="*/ 3558379 h 4242217"/>
              <a:gd name="connsiteX67" fmla="*/ 1866850 w 3624059"/>
              <a:gd name="connsiteY67" fmla="*/ 3413723 h 4242217"/>
              <a:gd name="connsiteX68" fmla="*/ 2360392 w 3624059"/>
              <a:gd name="connsiteY68" fmla="*/ 3403747 h 4242217"/>
              <a:gd name="connsiteX69" fmla="*/ 3332211 w 3624059"/>
              <a:gd name="connsiteY69" fmla="*/ 3333913 h 4242217"/>
              <a:gd name="connsiteX70" fmla="*/ 1363351 w 3624059"/>
              <a:gd name="connsiteY70" fmla="*/ 3144257 h 4242217"/>
              <a:gd name="connsiteX71" fmla="*/ 1668416 w 3624059"/>
              <a:gd name="connsiteY71" fmla="*/ 3154340 h 4242217"/>
              <a:gd name="connsiteX72" fmla="*/ 1668416 w 3624059"/>
              <a:gd name="connsiteY72" fmla="*/ 3363842 h 4242217"/>
              <a:gd name="connsiteX73" fmla="*/ 513426 w 3624059"/>
              <a:gd name="connsiteY73" fmla="*/ 3363842 h 4242217"/>
              <a:gd name="connsiteX74" fmla="*/ 0 w 3624059"/>
              <a:gd name="connsiteY74" fmla="*/ 3377034 h 4242217"/>
              <a:gd name="connsiteX75" fmla="*/ 0 w 3624059"/>
              <a:gd name="connsiteY75" fmla="*/ 3197607 h 4242217"/>
              <a:gd name="connsiteX76" fmla="*/ 449825 w 3624059"/>
              <a:gd name="connsiteY76" fmla="*/ 3171175 h 4242217"/>
              <a:gd name="connsiteX77" fmla="*/ 1363351 w 3624059"/>
              <a:gd name="connsiteY77" fmla="*/ 3144257 h 4242217"/>
              <a:gd name="connsiteX78" fmla="*/ 3624059 w 3624059"/>
              <a:gd name="connsiteY78" fmla="*/ 3068455 h 4242217"/>
              <a:gd name="connsiteX79" fmla="*/ 3624059 w 3624059"/>
              <a:gd name="connsiteY79" fmla="*/ 3264269 h 4242217"/>
              <a:gd name="connsiteX80" fmla="*/ 3600288 w 3624059"/>
              <a:gd name="connsiteY80" fmla="*/ 3264001 h 4242217"/>
              <a:gd name="connsiteX81" fmla="*/ 2263719 w 3624059"/>
              <a:gd name="connsiteY81" fmla="*/ 3348877 h 4242217"/>
              <a:gd name="connsiteX82" fmla="*/ 1749825 w 3624059"/>
              <a:gd name="connsiteY82" fmla="*/ 3353865 h 4242217"/>
              <a:gd name="connsiteX83" fmla="*/ 1749825 w 3624059"/>
              <a:gd name="connsiteY83" fmla="*/ 3154340 h 4242217"/>
              <a:gd name="connsiteX84" fmla="*/ 3138229 w 3624059"/>
              <a:gd name="connsiteY84" fmla="*/ 3082636 h 4242217"/>
              <a:gd name="connsiteX85" fmla="*/ 1559341 w 3624059"/>
              <a:gd name="connsiteY85" fmla="*/ 2853805 h 4242217"/>
              <a:gd name="connsiteX86" fmla="*/ 1668416 w 3624059"/>
              <a:gd name="connsiteY86" fmla="*/ 3054578 h 4242217"/>
              <a:gd name="connsiteX87" fmla="*/ 1658240 w 3624059"/>
              <a:gd name="connsiteY87" fmla="*/ 3074530 h 4242217"/>
              <a:gd name="connsiteX88" fmla="*/ 1576831 w 3624059"/>
              <a:gd name="connsiteY88" fmla="*/ 3079518 h 4242217"/>
              <a:gd name="connsiteX89" fmla="*/ 523602 w 3624059"/>
              <a:gd name="connsiteY89" fmla="*/ 3104459 h 4242217"/>
              <a:gd name="connsiteX90" fmla="*/ 0 w 3624059"/>
              <a:gd name="connsiteY90" fmla="*/ 3120367 h 4242217"/>
              <a:gd name="connsiteX91" fmla="*/ 0 w 3624059"/>
              <a:gd name="connsiteY91" fmla="*/ 2895265 h 4242217"/>
              <a:gd name="connsiteX92" fmla="*/ 1490334 w 3624059"/>
              <a:gd name="connsiteY92" fmla="*/ 2855052 h 4242217"/>
              <a:gd name="connsiteX93" fmla="*/ 1559341 w 3624059"/>
              <a:gd name="connsiteY93" fmla="*/ 2853805 h 4242217"/>
              <a:gd name="connsiteX94" fmla="*/ 3624059 w 3624059"/>
              <a:gd name="connsiteY94" fmla="*/ 2832565 h 4242217"/>
              <a:gd name="connsiteX95" fmla="*/ 3624059 w 3624059"/>
              <a:gd name="connsiteY95" fmla="*/ 3005092 h 4242217"/>
              <a:gd name="connsiteX96" fmla="*/ 3271155 w 3624059"/>
              <a:gd name="connsiteY96" fmla="*/ 3009684 h 4242217"/>
              <a:gd name="connsiteX97" fmla="*/ 1943171 w 3624059"/>
              <a:gd name="connsiteY97" fmla="*/ 3089494 h 4242217"/>
              <a:gd name="connsiteX98" fmla="*/ 1749825 w 3624059"/>
              <a:gd name="connsiteY98" fmla="*/ 2870017 h 4242217"/>
              <a:gd name="connsiteX99" fmla="*/ 1765089 w 3624059"/>
              <a:gd name="connsiteY99" fmla="*/ 2845076 h 4242217"/>
              <a:gd name="connsiteX100" fmla="*/ 1877026 w 3624059"/>
              <a:gd name="connsiteY100" fmla="*/ 2845076 h 4242217"/>
              <a:gd name="connsiteX101" fmla="*/ 3016752 w 3624059"/>
              <a:gd name="connsiteY101" fmla="*/ 2850064 h 4242217"/>
              <a:gd name="connsiteX102" fmla="*/ 3368623 w 3624059"/>
              <a:gd name="connsiteY102" fmla="*/ 2842270 h 4242217"/>
              <a:gd name="connsiteX103" fmla="*/ 1561566 w 3624059"/>
              <a:gd name="connsiteY103" fmla="*/ 2605646 h 4242217"/>
              <a:gd name="connsiteX104" fmla="*/ 1678592 w 3624059"/>
              <a:gd name="connsiteY104" fmla="*/ 2730349 h 4242217"/>
              <a:gd name="connsiteX105" fmla="*/ 1668416 w 3624059"/>
              <a:gd name="connsiteY105" fmla="*/ 2785218 h 4242217"/>
              <a:gd name="connsiteX106" fmla="*/ 1632799 w 3624059"/>
              <a:gd name="connsiteY106" fmla="*/ 2795195 h 4242217"/>
              <a:gd name="connsiteX107" fmla="*/ 534415 w 3624059"/>
              <a:gd name="connsiteY107" fmla="*/ 2817641 h 4242217"/>
              <a:gd name="connsiteX108" fmla="*/ 0 w 3624059"/>
              <a:gd name="connsiteY108" fmla="*/ 2828601 h 4242217"/>
              <a:gd name="connsiteX109" fmla="*/ 0 w 3624059"/>
              <a:gd name="connsiteY109" fmla="*/ 2635972 h 4242217"/>
              <a:gd name="connsiteX110" fmla="*/ 274287 w 3624059"/>
              <a:gd name="connsiteY110" fmla="*/ 2625598 h 4242217"/>
              <a:gd name="connsiteX111" fmla="*/ 1561566 w 3624059"/>
              <a:gd name="connsiteY111" fmla="*/ 2605646 h 4242217"/>
              <a:gd name="connsiteX112" fmla="*/ 2558826 w 3624059"/>
              <a:gd name="connsiteY112" fmla="*/ 2560752 h 4242217"/>
              <a:gd name="connsiteX113" fmla="*/ 3142045 w 3624059"/>
              <a:gd name="connsiteY113" fmla="*/ 2566364 h 4242217"/>
              <a:gd name="connsiteX114" fmla="*/ 3624059 w 3624059"/>
              <a:gd name="connsiteY114" fmla="*/ 2574044 h 4242217"/>
              <a:gd name="connsiteX115" fmla="*/ 3624059 w 3624059"/>
              <a:gd name="connsiteY115" fmla="*/ 2757687 h 4242217"/>
              <a:gd name="connsiteX116" fmla="*/ 3181478 w 3624059"/>
              <a:gd name="connsiteY116" fmla="*/ 2770254 h 4242217"/>
              <a:gd name="connsiteX117" fmla="*/ 2299335 w 3624059"/>
              <a:gd name="connsiteY117" fmla="*/ 2795195 h 4242217"/>
              <a:gd name="connsiteX118" fmla="*/ 1744737 w 3624059"/>
              <a:gd name="connsiteY118" fmla="*/ 2795195 h 4242217"/>
              <a:gd name="connsiteX119" fmla="*/ 1744737 w 3624059"/>
              <a:gd name="connsiteY119" fmla="*/ 2595669 h 4242217"/>
              <a:gd name="connsiteX120" fmla="*/ 2558826 w 3624059"/>
              <a:gd name="connsiteY120" fmla="*/ 2560752 h 4242217"/>
              <a:gd name="connsiteX121" fmla="*/ 907751 w 3624059"/>
              <a:gd name="connsiteY121" fmla="*/ 2310099 h 4242217"/>
              <a:gd name="connsiteX122" fmla="*/ 1464893 w 3624059"/>
              <a:gd name="connsiteY122" fmla="*/ 2311346 h 4242217"/>
              <a:gd name="connsiteX123" fmla="*/ 1683680 w 3624059"/>
              <a:gd name="connsiteY123" fmla="*/ 2311346 h 4242217"/>
              <a:gd name="connsiteX124" fmla="*/ 1688768 w 3624059"/>
              <a:gd name="connsiteY124" fmla="*/ 2386168 h 4242217"/>
              <a:gd name="connsiteX125" fmla="*/ 1541214 w 3624059"/>
              <a:gd name="connsiteY125" fmla="*/ 2545788 h 4242217"/>
              <a:gd name="connsiteX126" fmla="*/ 482898 w 3624059"/>
              <a:gd name="connsiteY126" fmla="*/ 2560752 h 4242217"/>
              <a:gd name="connsiteX127" fmla="*/ 0 w 3624059"/>
              <a:gd name="connsiteY127" fmla="*/ 2570035 h 4242217"/>
              <a:gd name="connsiteX128" fmla="*/ 0 w 3624059"/>
              <a:gd name="connsiteY128" fmla="*/ 2335542 h 4242217"/>
              <a:gd name="connsiteX129" fmla="*/ 350608 w 3624059"/>
              <a:gd name="connsiteY129" fmla="*/ 2316334 h 4242217"/>
              <a:gd name="connsiteX130" fmla="*/ 907751 w 3624059"/>
              <a:gd name="connsiteY130" fmla="*/ 2310099 h 4242217"/>
              <a:gd name="connsiteX131" fmla="*/ 3624059 w 3624059"/>
              <a:gd name="connsiteY131" fmla="*/ 2235896 h 4242217"/>
              <a:gd name="connsiteX132" fmla="*/ 3624059 w 3624059"/>
              <a:gd name="connsiteY132" fmla="*/ 2507868 h 4242217"/>
              <a:gd name="connsiteX133" fmla="*/ 3271155 w 3624059"/>
              <a:gd name="connsiteY133" fmla="*/ 2520847 h 4242217"/>
              <a:gd name="connsiteX134" fmla="*/ 1958435 w 3624059"/>
              <a:gd name="connsiteY134" fmla="*/ 2525835 h 4242217"/>
              <a:gd name="connsiteX135" fmla="*/ 1739649 w 3624059"/>
              <a:gd name="connsiteY135" fmla="*/ 2525835 h 4242217"/>
              <a:gd name="connsiteX136" fmla="*/ 1754913 w 3624059"/>
              <a:gd name="connsiteY136" fmla="*/ 2316334 h 4242217"/>
              <a:gd name="connsiteX137" fmla="*/ 3091165 w 3624059"/>
              <a:gd name="connsiteY137" fmla="*/ 2258970 h 4242217"/>
              <a:gd name="connsiteX138" fmla="*/ 1320520 w 3624059"/>
              <a:gd name="connsiteY138" fmla="*/ 2035128 h 4242217"/>
              <a:gd name="connsiteX139" fmla="*/ 1688768 w 3624059"/>
              <a:gd name="connsiteY139" fmla="*/ 2036999 h 4242217"/>
              <a:gd name="connsiteX140" fmla="*/ 1693856 w 3624059"/>
              <a:gd name="connsiteY140" fmla="*/ 2101844 h 4242217"/>
              <a:gd name="connsiteX141" fmla="*/ 1546302 w 3624059"/>
              <a:gd name="connsiteY141" fmla="*/ 2256476 h 4242217"/>
              <a:gd name="connsiteX142" fmla="*/ 223407 w 3624059"/>
              <a:gd name="connsiteY142" fmla="*/ 2251488 h 4242217"/>
              <a:gd name="connsiteX143" fmla="*/ 0 w 3624059"/>
              <a:gd name="connsiteY143" fmla="*/ 2261684 h 4242217"/>
              <a:gd name="connsiteX144" fmla="*/ 0 w 3624059"/>
              <a:gd name="connsiteY144" fmla="*/ 2073071 h 4242217"/>
              <a:gd name="connsiteX145" fmla="*/ 432017 w 3624059"/>
              <a:gd name="connsiteY145" fmla="*/ 2055081 h 4242217"/>
              <a:gd name="connsiteX146" fmla="*/ 956087 w 3624059"/>
              <a:gd name="connsiteY146" fmla="*/ 2036999 h 4242217"/>
              <a:gd name="connsiteX147" fmla="*/ 1320520 w 3624059"/>
              <a:gd name="connsiteY147" fmla="*/ 2035128 h 4242217"/>
              <a:gd name="connsiteX148" fmla="*/ 3624059 w 3624059"/>
              <a:gd name="connsiteY148" fmla="*/ 1946721 h 4242217"/>
              <a:gd name="connsiteX149" fmla="*/ 3624059 w 3624059"/>
              <a:gd name="connsiteY149" fmla="*/ 2175879 h 4242217"/>
              <a:gd name="connsiteX150" fmla="*/ 3094345 w 3624059"/>
              <a:gd name="connsiteY150" fmla="*/ 2195372 h 4242217"/>
              <a:gd name="connsiteX151" fmla="*/ 1765089 w 3624059"/>
              <a:gd name="connsiteY151" fmla="*/ 2251488 h 4242217"/>
              <a:gd name="connsiteX152" fmla="*/ 1785441 w 3624059"/>
              <a:gd name="connsiteY152" fmla="*/ 1992105 h 4242217"/>
              <a:gd name="connsiteX153" fmla="*/ 2202662 w 3624059"/>
              <a:gd name="connsiteY153" fmla="*/ 1992105 h 4242217"/>
              <a:gd name="connsiteX154" fmla="*/ 2976683 w 3624059"/>
              <a:gd name="connsiteY154" fmla="*/ 1969035 h 4242217"/>
              <a:gd name="connsiteX155" fmla="*/ 1693856 w 3624059"/>
              <a:gd name="connsiteY155" fmla="*/ 1752675 h 4242217"/>
              <a:gd name="connsiteX156" fmla="*/ 1693856 w 3624059"/>
              <a:gd name="connsiteY156" fmla="*/ 1852438 h 4242217"/>
              <a:gd name="connsiteX157" fmla="*/ 1587007 w 3624059"/>
              <a:gd name="connsiteY157" fmla="*/ 1967165 h 4242217"/>
              <a:gd name="connsiteX158" fmla="*/ 1271547 w 3624059"/>
              <a:gd name="connsiteY158" fmla="*/ 1972153 h 4242217"/>
              <a:gd name="connsiteX159" fmla="*/ 400853 w 3624059"/>
              <a:gd name="connsiteY159" fmla="*/ 1999588 h 4242217"/>
              <a:gd name="connsiteX160" fmla="*/ 0 w 3624059"/>
              <a:gd name="connsiteY160" fmla="*/ 2012163 h 4242217"/>
              <a:gd name="connsiteX161" fmla="*/ 0 w 3624059"/>
              <a:gd name="connsiteY161" fmla="*/ 1806966 h 4242217"/>
              <a:gd name="connsiteX162" fmla="*/ 603103 w 3624059"/>
              <a:gd name="connsiteY162" fmla="*/ 1787592 h 4242217"/>
              <a:gd name="connsiteX163" fmla="*/ 1693856 w 3624059"/>
              <a:gd name="connsiteY163" fmla="*/ 1752675 h 4242217"/>
              <a:gd name="connsiteX164" fmla="*/ 3357652 w 3624059"/>
              <a:gd name="connsiteY164" fmla="*/ 1657901 h 4242217"/>
              <a:gd name="connsiteX165" fmla="*/ 3624059 w 3624059"/>
              <a:gd name="connsiteY165" fmla="*/ 1659458 h 4242217"/>
              <a:gd name="connsiteX166" fmla="*/ 3624059 w 3624059"/>
              <a:gd name="connsiteY166" fmla="*/ 1869612 h 4242217"/>
              <a:gd name="connsiteX167" fmla="*/ 3027564 w 3624059"/>
              <a:gd name="connsiteY167" fmla="*/ 1892343 h 4242217"/>
              <a:gd name="connsiteX168" fmla="*/ 1785441 w 3624059"/>
              <a:gd name="connsiteY168" fmla="*/ 1947212 h 4242217"/>
              <a:gd name="connsiteX169" fmla="*/ 1775265 w 3624059"/>
              <a:gd name="connsiteY169" fmla="*/ 1857426 h 4242217"/>
              <a:gd name="connsiteX170" fmla="*/ 1866850 w 3624059"/>
              <a:gd name="connsiteY170" fmla="*/ 1747687 h 4242217"/>
              <a:gd name="connsiteX171" fmla="*/ 2039844 w 3624059"/>
              <a:gd name="connsiteY171" fmla="*/ 1737711 h 4242217"/>
              <a:gd name="connsiteX172" fmla="*/ 3357652 w 3624059"/>
              <a:gd name="connsiteY172" fmla="*/ 1657901 h 4242217"/>
              <a:gd name="connsiteX173" fmla="*/ 0 w 3624059"/>
              <a:gd name="connsiteY173" fmla="*/ 1548162 h 4242217"/>
              <a:gd name="connsiteX174" fmla="*/ 617095 w 3624059"/>
              <a:gd name="connsiteY174" fmla="*/ 1548162 h 4242217"/>
              <a:gd name="connsiteX175" fmla="*/ 1704032 w 3624059"/>
              <a:gd name="connsiteY175" fmla="*/ 1548162 h 4242217"/>
              <a:gd name="connsiteX176" fmla="*/ 1704032 w 3624059"/>
              <a:gd name="connsiteY176" fmla="*/ 1687829 h 4242217"/>
              <a:gd name="connsiteX177" fmla="*/ 1312251 w 3624059"/>
              <a:gd name="connsiteY177" fmla="*/ 1707782 h 4242217"/>
              <a:gd name="connsiteX178" fmla="*/ 442829 w 3624059"/>
              <a:gd name="connsiteY178" fmla="*/ 1728358 h 4242217"/>
              <a:gd name="connsiteX179" fmla="*/ 0 w 3624059"/>
              <a:gd name="connsiteY179" fmla="*/ 1740798 h 4242217"/>
              <a:gd name="connsiteX180" fmla="*/ 3624059 w 3624059"/>
              <a:gd name="connsiteY180" fmla="*/ 1454677 h 4242217"/>
              <a:gd name="connsiteX181" fmla="*/ 3624059 w 3624059"/>
              <a:gd name="connsiteY181" fmla="*/ 1598608 h 4242217"/>
              <a:gd name="connsiteX182" fmla="*/ 3026292 w 3624059"/>
              <a:gd name="connsiteY182" fmla="*/ 1620489 h 4242217"/>
              <a:gd name="connsiteX183" fmla="*/ 1795617 w 3624059"/>
              <a:gd name="connsiteY183" fmla="*/ 1687829 h 4242217"/>
              <a:gd name="connsiteX184" fmla="*/ 1795617 w 3624059"/>
              <a:gd name="connsiteY184" fmla="*/ 1538185 h 4242217"/>
              <a:gd name="connsiteX185" fmla="*/ 2998308 w 3624059"/>
              <a:gd name="connsiteY185" fmla="*/ 1483316 h 4242217"/>
              <a:gd name="connsiteX186" fmla="*/ 1724384 w 3624059"/>
              <a:gd name="connsiteY186" fmla="*/ 1283791 h 4242217"/>
              <a:gd name="connsiteX187" fmla="*/ 1566654 w 3624059"/>
              <a:gd name="connsiteY187" fmla="*/ 1478328 h 4242217"/>
              <a:gd name="connsiteX188" fmla="*/ 1464893 w 3624059"/>
              <a:gd name="connsiteY188" fmla="*/ 1473340 h 4242217"/>
              <a:gd name="connsiteX189" fmla="*/ 203055 w 3624059"/>
              <a:gd name="connsiteY189" fmla="*/ 1478328 h 4242217"/>
              <a:gd name="connsiteX190" fmla="*/ 0 w 3624059"/>
              <a:gd name="connsiteY190" fmla="*/ 1481723 h 4242217"/>
              <a:gd name="connsiteX191" fmla="*/ 0 w 3624059"/>
              <a:gd name="connsiteY191" fmla="*/ 1294640 h 4242217"/>
              <a:gd name="connsiteX192" fmla="*/ 82293 w 3624059"/>
              <a:gd name="connsiteY192" fmla="*/ 1299223 h 4242217"/>
              <a:gd name="connsiteX193" fmla="*/ 1724384 w 3624059"/>
              <a:gd name="connsiteY193" fmla="*/ 1283791 h 4242217"/>
              <a:gd name="connsiteX194" fmla="*/ 3624059 w 3624059"/>
              <a:gd name="connsiteY194" fmla="*/ 1217980 h 4242217"/>
              <a:gd name="connsiteX195" fmla="*/ 3624059 w 3624059"/>
              <a:gd name="connsiteY195" fmla="*/ 1378588 h 4242217"/>
              <a:gd name="connsiteX196" fmla="*/ 3611180 w 3624059"/>
              <a:gd name="connsiteY196" fmla="*/ 1379423 h 4242217"/>
              <a:gd name="connsiteX197" fmla="*/ 3413620 w 3624059"/>
              <a:gd name="connsiteY197" fmla="*/ 1393530 h 4242217"/>
              <a:gd name="connsiteX198" fmla="*/ 2604619 w 3624059"/>
              <a:gd name="connsiteY198" fmla="*/ 1438423 h 4242217"/>
              <a:gd name="connsiteX199" fmla="*/ 1800705 w 3624059"/>
              <a:gd name="connsiteY199" fmla="*/ 1443411 h 4242217"/>
              <a:gd name="connsiteX200" fmla="*/ 1856674 w 3624059"/>
              <a:gd name="connsiteY200" fmla="*/ 1293767 h 4242217"/>
              <a:gd name="connsiteX201" fmla="*/ 2935343 w 3624059"/>
              <a:gd name="connsiteY201" fmla="*/ 1228921 h 4242217"/>
              <a:gd name="connsiteX202" fmla="*/ 3472133 w 3624059"/>
              <a:gd name="connsiteY202" fmla="*/ 1219569 h 4242217"/>
              <a:gd name="connsiteX203" fmla="*/ 1576831 w 3624059"/>
              <a:gd name="connsiteY203" fmla="*/ 1014431 h 4242217"/>
              <a:gd name="connsiteX204" fmla="*/ 1729472 w 3624059"/>
              <a:gd name="connsiteY204" fmla="*/ 1198992 h 4242217"/>
              <a:gd name="connsiteX205" fmla="*/ 1714208 w 3624059"/>
              <a:gd name="connsiteY205" fmla="*/ 1223933 h 4242217"/>
              <a:gd name="connsiteX206" fmla="*/ 82134 w 3624059"/>
              <a:gd name="connsiteY206" fmla="*/ 1231649 h 4242217"/>
              <a:gd name="connsiteX207" fmla="*/ 0 w 3624059"/>
              <a:gd name="connsiteY207" fmla="*/ 1228986 h 4242217"/>
              <a:gd name="connsiteX208" fmla="*/ 0 w 3624059"/>
              <a:gd name="connsiteY208" fmla="*/ 1032219 h 4242217"/>
              <a:gd name="connsiteX209" fmla="*/ 707408 w 3624059"/>
              <a:gd name="connsiteY209" fmla="*/ 1022537 h 4242217"/>
              <a:gd name="connsiteX210" fmla="*/ 1576831 w 3624059"/>
              <a:gd name="connsiteY210" fmla="*/ 1014431 h 4242217"/>
              <a:gd name="connsiteX211" fmla="*/ 3624059 w 3624059"/>
              <a:gd name="connsiteY211" fmla="*/ 958219 h 4242217"/>
              <a:gd name="connsiteX212" fmla="*/ 3624059 w 3624059"/>
              <a:gd name="connsiteY212" fmla="*/ 1166175 h 4242217"/>
              <a:gd name="connsiteX213" fmla="*/ 3019932 w 3624059"/>
              <a:gd name="connsiteY213" fmla="*/ 1185899 h 4242217"/>
              <a:gd name="connsiteX214" fmla="*/ 2355304 w 3624059"/>
              <a:gd name="connsiteY214" fmla="*/ 1203981 h 4242217"/>
              <a:gd name="connsiteX215" fmla="*/ 1831234 w 3624059"/>
              <a:gd name="connsiteY215" fmla="*/ 1203981 h 4242217"/>
              <a:gd name="connsiteX216" fmla="*/ 2004228 w 3624059"/>
              <a:gd name="connsiteY216" fmla="*/ 999467 h 4242217"/>
              <a:gd name="connsiteX217" fmla="*/ 2594443 w 3624059"/>
              <a:gd name="connsiteY217" fmla="*/ 979514 h 4242217"/>
              <a:gd name="connsiteX218" fmla="*/ 1449629 w 3624059"/>
              <a:gd name="connsiteY218" fmla="*/ 740084 h 4242217"/>
              <a:gd name="connsiteX219" fmla="*/ 1744737 w 3624059"/>
              <a:gd name="connsiteY219" fmla="*/ 740084 h 4242217"/>
              <a:gd name="connsiteX220" fmla="*/ 1744737 w 3624059"/>
              <a:gd name="connsiteY220" fmla="*/ 944598 h 4242217"/>
              <a:gd name="connsiteX221" fmla="*/ 1663328 w 3624059"/>
              <a:gd name="connsiteY221" fmla="*/ 949586 h 4242217"/>
              <a:gd name="connsiteX222" fmla="*/ 86029 w 3624059"/>
              <a:gd name="connsiteY222" fmla="*/ 949586 h 4242217"/>
              <a:gd name="connsiteX223" fmla="*/ 0 w 3624059"/>
              <a:gd name="connsiteY223" fmla="*/ 952474 h 4242217"/>
              <a:gd name="connsiteX224" fmla="*/ 0 w 3624059"/>
              <a:gd name="connsiteY224" fmla="*/ 777748 h 4242217"/>
              <a:gd name="connsiteX225" fmla="*/ 93661 w 3624059"/>
              <a:gd name="connsiteY225" fmla="*/ 776872 h 4242217"/>
              <a:gd name="connsiteX226" fmla="*/ 426929 w 3624059"/>
              <a:gd name="connsiteY226" fmla="*/ 770013 h 4242217"/>
              <a:gd name="connsiteX227" fmla="*/ 1449629 w 3624059"/>
              <a:gd name="connsiteY227" fmla="*/ 740084 h 4242217"/>
              <a:gd name="connsiteX228" fmla="*/ 3624059 w 3624059"/>
              <a:gd name="connsiteY228" fmla="*/ 670670 h 4242217"/>
              <a:gd name="connsiteX229" fmla="*/ 3624059 w 3624059"/>
              <a:gd name="connsiteY229" fmla="*/ 895315 h 4242217"/>
              <a:gd name="connsiteX230" fmla="*/ 3522378 w 3624059"/>
              <a:gd name="connsiteY230" fmla="*/ 899081 h 4242217"/>
              <a:gd name="connsiteX231" fmla="*/ 3266067 w 3624059"/>
              <a:gd name="connsiteY231" fmla="*/ 904693 h 4242217"/>
              <a:gd name="connsiteX232" fmla="*/ 1938083 w 3624059"/>
              <a:gd name="connsiteY232" fmla="*/ 949586 h 4242217"/>
              <a:gd name="connsiteX233" fmla="*/ 1815969 w 3624059"/>
              <a:gd name="connsiteY233" fmla="*/ 949586 h 4242217"/>
              <a:gd name="connsiteX234" fmla="*/ 1841410 w 3624059"/>
              <a:gd name="connsiteY234" fmla="*/ 735096 h 4242217"/>
              <a:gd name="connsiteX235" fmla="*/ 1963523 w 3624059"/>
              <a:gd name="connsiteY235" fmla="*/ 735096 h 4242217"/>
              <a:gd name="connsiteX236" fmla="*/ 2482505 w 3624059"/>
              <a:gd name="connsiteY236" fmla="*/ 725120 h 4242217"/>
              <a:gd name="connsiteX237" fmla="*/ 3255890 w 3624059"/>
              <a:gd name="connsiteY237" fmla="*/ 675238 h 4242217"/>
              <a:gd name="connsiteX238" fmla="*/ 3533190 w 3624059"/>
              <a:gd name="connsiteY238" fmla="*/ 670874 h 4242217"/>
              <a:gd name="connsiteX239" fmla="*/ 1681136 w 3624059"/>
              <a:gd name="connsiteY239" fmla="*/ 415232 h 4242217"/>
              <a:gd name="connsiteX240" fmla="*/ 1749825 w 3624059"/>
              <a:gd name="connsiteY240" fmla="*/ 645310 h 4242217"/>
              <a:gd name="connsiteX241" fmla="*/ 1744737 w 3624059"/>
              <a:gd name="connsiteY241" fmla="*/ 655286 h 4242217"/>
              <a:gd name="connsiteX242" fmla="*/ 839062 w 3624059"/>
              <a:gd name="connsiteY242" fmla="*/ 700179 h 4242217"/>
              <a:gd name="connsiteX243" fmla="*/ 299728 w 3624059"/>
              <a:gd name="connsiteY243" fmla="*/ 697062 h 4242217"/>
              <a:gd name="connsiteX244" fmla="*/ 0 w 3624059"/>
              <a:gd name="connsiteY244" fmla="*/ 693250 h 4242217"/>
              <a:gd name="connsiteX245" fmla="*/ 0 w 3624059"/>
              <a:gd name="connsiteY245" fmla="*/ 457750 h 4242217"/>
              <a:gd name="connsiteX246" fmla="*/ 419297 w 3624059"/>
              <a:gd name="connsiteY246" fmla="*/ 443290 h 4242217"/>
              <a:gd name="connsiteX247" fmla="*/ 925559 w 3624059"/>
              <a:gd name="connsiteY247" fmla="*/ 425832 h 4242217"/>
              <a:gd name="connsiteX248" fmla="*/ 1546302 w 3624059"/>
              <a:gd name="connsiteY248" fmla="*/ 420844 h 4242217"/>
              <a:gd name="connsiteX249" fmla="*/ 1681136 w 3624059"/>
              <a:gd name="connsiteY249" fmla="*/ 415232 h 4242217"/>
              <a:gd name="connsiteX250" fmla="*/ 1846498 w 3624059"/>
              <a:gd name="connsiteY250" fmla="*/ 405879 h 4242217"/>
              <a:gd name="connsiteX251" fmla="*/ 2825313 w 3624059"/>
              <a:gd name="connsiteY251" fmla="*/ 405879 h 4242217"/>
              <a:gd name="connsiteX252" fmla="*/ 3624059 w 3624059"/>
              <a:gd name="connsiteY252" fmla="*/ 405879 h 4242217"/>
              <a:gd name="connsiteX253" fmla="*/ 3624059 w 3624059"/>
              <a:gd name="connsiteY253" fmla="*/ 603991 h 4242217"/>
              <a:gd name="connsiteX254" fmla="*/ 3528102 w 3624059"/>
              <a:gd name="connsiteY254" fmla="*/ 608522 h 4242217"/>
              <a:gd name="connsiteX255" fmla="*/ 3250802 w 3624059"/>
              <a:gd name="connsiteY255" fmla="*/ 625357 h 4242217"/>
              <a:gd name="connsiteX256" fmla="*/ 2426537 w 3624059"/>
              <a:gd name="connsiteY256" fmla="*/ 665262 h 4242217"/>
              <a:gd name="connsiteX257" fmla="*/ 1846498 w 3624059"/>
              <a:gd name="connsiteY257" fmla="*/ 665262 h 4242217"/>
              <a:gd name="connsiteX258" fmla="*/ 1846498 w 3624059"/>
              <a:gd name="connsiteY258" fmla="*/ 405879 h 4242217"/>
              <a:gd name="connsiteX259" fmla="*/ 1518318 w 3624059"/>
              <a:gd name="connsiteY259" fmla="*/ 174555 h 4242217"/>
              <a:gd name="connsiteX260" fmla="*/ 1709120 w 3624059"/>
              <a:gd name="connsiteY260" fmla="*/ 176425 h 4242217"/>
              <a:gd name="connsiteX261" fmla="*/ 1770177 w 3624059"/>
              <a:gd name="connsiteY261" fmla="*/ 256236 h 4242217"/>
              <a:gd name="connsiteX262" fmla="*/ 1704032 w 3624059"/>
              <a:gd name="connsiteY262" fmla="*/ 326069 h 4242217"/>
              <a:gd name="connsiteX263" fmla="*/ 1337692 w 3624059"/>
              <a:gd name="connsiteY263" fmla="*/ 351010 h 4242217"/>
              <a:gd name="connsiteX264" fmla="*/ 192878 w 3624059"/>
              <a:gd name="connsiteY264" fmla="*/ 370963 h 4242217"/>
              <a:gd name="connsiteX265" fmla="*/ 33241 w 3624059"/>
              <a:gd name="connsiteY265" fmla="*/ 377198 h 4242217"/>
              <a:gd name="connsiteX266" fmla="*/ 0 w 3624059"/>
              <a:gd name="connsiteY266" fmla="*/ 380124 h 4242217"/>
              <a:gd name="connsiteX267" fmla="*/ 0 w 3624059"/>
              <a:gd name="connsiteY267" fmla="*/ 243084 h 4242217"/>
              <a:gd name="connsiteX268" fmla="*/ 50413 w 3624059"/>
              <a:gd name="connsiteY268" fmla="*/ 236283 h 4242217"/>
              <a:gd name="connsiteX269" fmla="*/ 1327516 w 3624059"/>
              <a:gd name="connsiteY269" fmla="*/ 176425 h 4242217"/>
              <a:gd name="connsiteX270" fmla="*/ 1518318 w 3624059"/>
              <a:gd name="connsiteY270" fmla="*/ 174555 h 4242217"/>
              <a:gd name="connsiteX271" fmla="*/ 3624059 w 3624059"/>
              <a:gd name="connsiteY271" fmla="*/ 141797 h 4242217"/>
              <a:gd name="connsiteX272" fmla="*/ 3624059 w 3624059"/>
              <a:gd name="connsiteY272" fmla="*/ 326407 h 4242217"/>
              <a:gd name="connsiteX273" fmla="*/ 2818317 w 3624059"/>
              <a:gd name="connsiteY273" fmla="*/ 337916 h 4242217"/>
              <a:gd name="connsiteX274" fmla="*/ 1988963 w 3624059"/>
              <a:gd name="connsiteY274" fmla="*/ 346022 h 4242217"/>
              <a:gd name="connsiteX275" fmla="*/ 1851586 w 3624059"/>
              <a:gd name="connsiteY275" fmla="*/ 326069 h 4242217"/>
              <a:gd name="connsiteX276" fmla="*/ 2004228 w 3624059"/>
              <a:gd name="connsiteY276" fmla="*/ 176425 h 4242217"/>
              <a:gd name="connsiteX277" fmla="*/ 2126341 w 3624059"/>
              <a:gd name="connsiteY277" fmla="*/ 166449 h 4242217"/>
              <a:gd name="connsiteX278" fmla="*/ 3586614 w 3624059"/>
              <a:gd name="connsiteY278" fmla="*/ 151484 h 4242217"/>
              <a:gd name="connsiteX279" fmla="*/ 1876182 w 3624059"/>
              <a:gd name="connsiteY279" fmla="*/ 0 h 4242217"/>
              <a:gd name="connsiteX280" fmla="*/ 3624059 w 3624059"/>
              <a:gd name="connsiteY280" fmla="*/ 0 h 4242217"/>
              <a:gd name="connsiteX281" fmla="*/ 3624059 w 3624059"/>
              <a:gd name="connsiteY281" fmla="*/ 87887 h 4242217"/>
              <a:gd name="connsiteX282" fmla="*/ 3591702 w 3624059"/>
              <a:gd name="connsiteY282" fmla="*/ 76663 h 4242217"/>
              <a:gd name="connsiteX283" fmla="*/ 2390920 w 3624059"/>
              <a:gd name="connsiteY283" fmla="*/ 106591 h 4242217"/>
              <a:gd name="connsiteX284" fmla="*/ 1866850 w 3624059"/>
              <a:gd name="connsiteY284" fmla="*/ 106591 h 4242217"/>
              <a:gd name="connsiteX285" fmla="*/ 1874482 w 3624059"/>
              <a:gd name="connsiteY285" fmla="*/ 18052 h 4242217"/>
              <a:gd name="connsiteX286" fmla="*/ 0 w 3624059"/>
              <a:gd name="connsiteY286" fmla="*/ 0 h 4242217"/>
              <a:gd name="connsiteX287" fmla="*/ 1773185 w 3624059"/>
              <a:gd name="connsiteY287" fmla="*/ 0 h 4242217"/>
              <a:gd name="connsiteX288" fmla="*/ 1775265 w 3624059"/>
              <a:gd name="connsiteY288" fmla="*/ 11817 h 4242217"/>
              <a:gd name="connsiteX289" fmla="*/ 1668416 w 3624059"/>
              <a:gd name="connsiteY289" fmla="*/ 96615 h 4242217"/>
              <a:gd name="connsiteX290" fmla="*/ 1190138 w 3624059"/>
              <a:gd name="connsiteY290" fmla="*/ 111580 h 4242217"/>
              <a:gd name="connsiteX291" fmla="*/ 208143 w 3624059"/>
              <a:gd name="connsiteY291" fmla="*/ 156473 h 4242217"/>
              <a:gd name="connsiteX292" fmla="*/ 55501 w 3624059"/>
              <a:gd name="connsiteY292" fmla="*/ 162085 h 4242217"/>
              <a:gd name="connsiteX293" fmla="*/ 0 w 3624059"/>
              <a:gd name="connsiteY293" fmla="*/ 165485 h 424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Lst>
            <a:rect l="l" t="t" r="r" b="b"/>
            <a:pathLst>
              <a:path w="3624059" h="4242217">
                <a:moveTo>
                  <a:pt x="1019688" y="4206836"/>
                </a:moveTo>
                <a:cubicBezTo>
                  <a:pt x="1195226" y="4208083"/>
                  <a:pt x="1370764" y="4209330"/>
                  <a:pt x="1546302" y="4206836"/>
                </a:cubicBezTo>
                <a:cubicBezTo>
                  <a:pt x="1589551" y="4206836"/>
                  <a:pt x="1617535" y="4213071"/>
                  <a:pt x="1633435" y="4229283"/>
                </a:cubicBezTo>
                <a:lnTo>
                  <a:pt x="1639522" y="4242217"/>
                </a:lnTo>
                <a:lnTo>
                  <a:pt x="0" y="4242217"/>
                </a:lnTo>
                <a:lnTo>
                  <a:pt x="0" y="4228475"/>
                </a:lnTo>
                <a:lnTo>
                  <a:pt x="118466" y="4222424"/>
                </a:lnTo>
                <a:cubicBezTo>
                  <a:pt x="243759" y="4215565"/>
                  <a:pt x="368417" y="4209330"/>
                  <a:pt x="493074" y="4206836"/>
                </a:cubicBezTo>
                <a:cubicBezTo>
                  <a:pt x="668612" y="4204342"/>
                  <a:pt x="844150" y="4205589"/>
                  <a:pt x="1019688" y="4206836"/>
                </a:cubicBezTo>
                <a:close/>
                <a:moveTo>
                  <a:pt x="3624059" y="4122596"/>
                </a:moveTo>
                <a:lnTo>
                  <a:pt x="3624059" y="4242217"/>
                </a:lnTo>
                <a:lnTo>
                  <a:pt x="1729472" y="4242217"/>
                </a:lnTo>
                <a:lnTo>
                  <a:pt x="1729472" y="4196860"/>
                </a:lnTo>
                <a:cubicBezTo>
                  <a:pt x="2095813" y="4171919"/>
                  <a:pt x="2457065" y="4146978"/>
                  <a:pt x="2818317" y="4132014"/>
                </a:cubicBezTo>
                <a:cubicBezTo>
                  <a:pt x="2991311" y="4127026"/>
                  <a:pt x="3164305" y="4124532"/>
                  <a:pt x="3337299" y="4123285"/>
                </a:cubicBezTo>
                <a:close/>
                <a:moveTo>
                  <a:pt x="1668416" y="3907548"/>
                </a:moveTo>
                <a:cubicBezTo>
                  <a:pt x="1668416" y="3942465"/>
                  <a:pt x="1668416" y="3972394"/>
                  <a:pt x="1668416" y="4002323"/>
                </a:cubicBezTo>
                <a:cubicBezTo>
                  <a:pt x="1673504" y="4107073"/>
                  <a:pt x="1617535" y="4156955"/>
                  <a:pt x="1510686" y="4156955"/>
                </a:cubicBezTo>
                <a:cubicBezTo>
                  <a:pt x="1398749" y="4156955"/>
                  <a:pt x="1286811" y="4166931"/>
                  <a:pt x="1174874" y="4166931"/>
                </a:cubicBezTo>
                <a:cubicBezTo>
                  <a:pt x="828886" y="4169425"/>
                  <a:pt x="484170" y="4170672"/>
                  <a:pt x="139454" y="4172543"/>
                </a:cubicBezTo>
                <a:lnTo>
                  <a:pt x="0" y="4173802"/>
                </a:lnTo>
                <a:lnTo>
                  <a:pt x="0" y="3943409"/>
                </a:lnTo>
                <a:lnTo>
                  <a:pt x="325804" y="3943712"/>
                </a:lnTo>
                <a:cubicBezTo>
                  <a:pt x="772917" y="3938724"/>
                  <a:pt x="1220667" y="3927501"/>
                  <a:pt x="1668416" y="3907548"/>
                </a:cubicBezTo>
                <a:close/>
                <a:moveTo>
                  <a:pt x="3624059" y="3850991"/>
                </a:moveTo>
                <a:lnTo>
                  <a:pt x="3624059" y="4067621"/>
                </a:lnTo>
                <a:lnTo>
                  <a:pt x="2999580" y="4087121"/>
                </a:lnTo>
                <a:cubicBezTo>
                  <a:pt x="2680940" y="4097097"/>
                  <a:pt x="2362936" y="4107074"/>
                  <a:pt x="2044932" y="4117050"/>
                </a:cubicBezTo>
                <a:cubicBezTo>
                  <a:pt x="1943171" y="4122038"/>
                  <a:pt x="1836322" y="4132014"/>
                  <a:pt x="1729472" y="4137002"/>
                </a:cubicBezTo>
                <a:cubicBezTo>
                  <a:pt x="1734560" y="4052204"/>
                  <a:pt x="1739649" y="3982370"/>
                  <a:pt x="1749825" y="3897572"/>
                </a:cubicBezTo>
                <a:cubicBezTo>
                  <a:pt x="1856674" y="3897572"/>
                  <a:pt x="1968611" y="3897572"/>
                  <a:pt x="2075460" y="3897572"/>
                </a:cubicBezTo>
                <a:cubicBezTo>
                  <a:pt x="2502857" y="3882607"/>
                  <a:pt x="2935343" y="3857667"/>
                  <a:pt x="3367828" y="3852679"/>
                </a:cubicBezTo>
                <a:close/>
                <a:moveTo>
                  <a:pt x="1037496" y="3607013"/>
                </a:moveTo>
                <a:cubicBezTo>
                  <a:pt x="1185050" y="3607013"/>
                  <a:pt x="1332604" y="3608260"/>
                  <a:pt x="1480157" y="3608260"/>
                </a:cubicBezTo>
                <a:cubicBezTo>
                  <a:pt x="1683680" y="3608260"/>
                  <a:pt x="1688768" y="3618236"/>
                  <a:pt x="1673504" y="3817762"/>
                </a:cubicBezTo>
                <a:cubicBezTo>
                  <a:pt x="1673504" y="3822750"/>
                  <a:pt x="1668416" y="3832726"/>
                  <a:pt x="1663328" y="3842702"/>
                </a:cubicBezTo>
                <a:cubicBezTo>
                  <a:pt x="1632799" y="3847691"/>
                  <a:pt x="1602271" y="3857667"/>
                  <a:pt x="1571743" y="3857667"/>
                </a:cubicBezTo>
                <a:cubicBezTo>
                  <a:pt x="1123993" y="3872631"/>
                  <a:pt x="676244" y="3892584"/>
                  <a:pt x="228495" y="3892584"/>
                </a:cubicBezTo>
                <a:lnTo>
                  <a:pt x="0" y="3887800"/>
                </a:lnTo>
                <a:lnTo>
                  <a:pt x="0" y="3645448"/>
                </a:lnTo>
                <a:lnTo>
                  <a:pt x="164894" y="3634448"/>
                </a:lnTo>
                <a:cubicBezTo>
                  <a:pt x="308632" y="3625719"/>
                  <a:pt x="452369" y="3618237"/>
                  <a:pt x="594835" y="3613248"/>
                </a:cubicBezTo>
                <a:cubicBezTo>
                  <a:pt x="742389" y="3608260"/>
                  <a:pt x="889943" y="3607013"/>
                  <a:pt x="1037496" y="3607013"/>
                </a:cubicBezTo>
                <a:close/>
                <a:moveTo>
                  <a:pt x="3479765" y="3533438"/>
                </a:moveTo>
                <a:lnTo>
                  <a:pt x="3624059" y="3538222"/>
                </a:lnTo>
                <a:lnTo>
                  <a:pt x="3624059" y="3804141"/>
                </a:lnTo>
                <a:lnTo>
                  <a:pt x="1826146" y="3837714"/>
                </a:lnTo>
                <a:cubicBezTo>
                  <a:pt x="1800705" y="3837714"/>
                  <a:pt x="1775265" y="3837714"/>
                  <a:pt x="1749825" y="3832726"/>
                </a:cubicBezTo>
                <a:cubicBezTo>
                  <a:pt x="1749825" y="3762892"/>
                  <a:pt x="1749825" y="3698047"/>
                  <a:pt x="1749825" y="3653153"/>
                </a:cubicBezTo>
                <a:cubicBezTo>
                  <a:pt x="2197574" y="3623225"/>
                  <a:pt x="2635147" y="3593296"/>
                  <a:pt x="3072720" y="3563367"/>
                </a:cubicBezTo>
                <a:cubicBezTo>
                  <a:pt x="3205010" y="3553391"/>
                  <a:pt x="3342387" y="3533438"/>
                  <a:pt x="3479765" y="3533438"/>
                </a:cubicBezTo>
                <a:close/>
                <a:moveTo>
                  <a:pt x="1417193" y="3401876"/>
                </a:moveTo>
                <a:cubicBezTo>
                  <a:pt x="1501782" y="3402500"/>
                  <a:pt x="1587007" y="3403747"/>
                  <a:pt x="1673504" y="3403747"/>
                </a:cubicBezTo>
                <a:cubicBezTo>
                  <a:pt x="1668416" y="3468592"/>
                  <a:pt x="1663328" y="3513486"/>
                  <a:pt x="1663328" y="3558379"/>
                </a:cubicBezTo>
                <a:cubicBezTo>
                  <a:pt x="1632799" y="3558379"/>
                  <a:pt x="1612447" y="3563367"/>
                  <a:pt x="1592095" y="3563367"/>
                </a:cubicBezTo>
                <a:cubicBezTo>
                  <a:pt x="1207947" y="3568355"/>
                  <a:pt x="825070" y="3574590"/>
                  <a:pt x="442193" y="3580825"/>
                </a:cubicBezTo>
                <a:lnTo>
                  <a:pt x="0" y="3587539"/>
                </a:lnTo>
                <a:lnTo>
                  <a:pt x="0" y="3449325"/>
                </a:lnTo>
                <a:lnTo>
                  <a:pt x="14796" y="3448640"/>
                </a:lnTo>
                <a:cubicBezTo>
                  <a:pt x="401489" y="3433676"/>
                  <a:pt x="783093" y="3413723"/>
                  <a:pt x="1164698" y="3403747"/>
                </a:cubicBezTo>
                <a:cubicBezTo>
                  <a:pt x="1248651" y="3401253"/>
                  <a:pt x="1332604" y="3401253"/>
                  <a:pt x="1417193" y="3401876"/>
                </a:cubicBezTo>
                <a:close/>
                <a:moveTo>
                  <a:pt x="3624059" y="3333594"/>
                </a:moveTo>
                <a:lnTo>
                  <a:pt x="3624059" y="3484091"/>
                </a:lnTo>
                <a:lnTo>
                  <a:pt x="3378004" y="3492910"/>
                </a:lnTo>
                <a:cubicBezTo>
                  <a:pt x="3198650" y="3502262"/>
                  <a:pt x="3019296" y="3513486"/>
                  <a:pt x="2838669" y="3523462"/>
                </a:cubicBezTo>
                <a:cubicBezTo>
                  <a:pt x="2523210" y="3538426"/>
                  <a:pt x="2202662" y="3553391"/>
                  <a:pt x="1887202" y="3568355"/>
                </a:cubicBezTo>
                <a:cubicBezTo>
                  <a:pt x="1841410" y="3568355"/>
                  <a:pt x="1795617" y="3563367"/>
                  <a:pt x="1749825" y="3558379"/>
                </a:cubicBezTo>
                <a:cubicBezTo>
                  <a:pt x="1729472" y="3418711"/>
                  <a:pt x="1734560" y="3413723"/>
                  <a:pt x="1866850" y="3413723"/>
                </a:cubicBezTo>
                <a:cubicBezTo>
                  <a:pt x="2029668" y="3408735"/>
                  <a:pt x="2197574" y="3413723"/>
                  <a:pt x="2360392" y="3403747"/>
                </a:cubicBezTo>
                <a:cubicBezTo>
                  <a:pt x="2686028" y="3383794"/>
                  <a:pt x="3011663" y="3338901"/>
                  <a:pt x="3332211" y="3333913"/>
                </a:cubicBezTo>
                <a:close/>
                <a:moveTo>
                  <a:pt x="1363351" y="3144257"/>
                </a:moveTo>
                <a:cubicBezTo>
                  <a:pt x="1464973" y="3145533"/>
                  <a:pt x="1566655" y="3148729"/>
                  <a:pt x="1668416" y="3154340"/>
                </a:cubicBezTo>
                <a:cubicBezTo>
                  <a:pt x="1668416" y="3224174"/>
                  <a:pt x="1668416" y="3284032"/>
                  <a:pt x="1668416" y="3363842"/>
                </a:cubicBezTo>
                <a:cubicBezTo>
                  <a:pt x="1276635" y="3363842"/>
                  <a:pt x="895031" y="3358854"/>
                  <a:pt x="513426" y="3363842"/>
                </a:cubicBezTo>
                <a:lnTo>
                  <a:pt x="0" y="3377034"/>
                </a:lnTo>
                <a:lnTo>
                  <a:pt x="0" y="3197607"/>
                </a:lnTo>
                <a:lnTo>
                  <a:pt x="449825" y="3171175"/>
                </a:lnTo>
                <a:cubicBezTo>
                  <a:pt x="754155" y="3153872"/>
                  <a:pt x="1058485" y="3140428"/>
                  <a:pt x="1363351" y="3144257"/>
                </a:cubicBezTo>
                <a:close/>
                <a:moveTo>
                  <a:pt x="3624059" y="3068455"/>
                </a:moveTo>
                <a:lnTo>
                  <a:pt x="3624059" y="3264269"/>
                </a:lnTo>
                <a:lnTo>
                  <a:pt x="3600288" y="3264001"/>
                </a:lnTo>
                <a:cubicBezTo>
                  <a:pt x="3151903" y="3265638"/>
                  <a:pt x="2706380" y="3289020"/>
                  <a:pt x="2263719" y="3348877"/>
                </a:cubicBezTo>
                <a:cubicBezTo>
                  <a:pt x="2095813" y="3373818"/>
                  <a:pt x="1922819" y="3353865"/>
                  <a:pt x="1749825" y="3353865"/>
                </a:cubicBezTo>
                <a:cubicBezTo>
                  <a:pt x="1749825" y="3284032"/>
                  <a:pt x="1749825" y="3219186"/>
                  <a:pt x="1749825" y="3154340"/>
                </a:cubicBezTo>
                <a:cubicBezTo>
                  <a:pt x="2215382" y="3141870"/>
                  <a:pt x="2677124" y="3105706"/>
                  <a:pt x="3138229" y="3082636"/>
                </a:cubicBezTo>
                <a:close/>
                <a:moveTo>
                  <a:pt x="1559341" y="2853805"/>
                </a:moveTo>
                <a:cubicBezTo>
                  <a:pt x="1699580" y="2853260"/>
                  <a:pt x="1699580" y="2875628"/>
                  <a:pt x="1668416" y="3054578"/>
                </a:cubicBezTo>
                <a:cubicBezTo>
                  <a:pt x="1668416" y="3059566"/>
                  <a:pt x="1663328" y="3064554"/>
                  <a:pt x="1658240" y="3074530"/>
                </a:cubicBezTo>
                <a:cubicBezTo>
                  <a:pt x="1632799" y="3074530"/>
                  <a:pt x="1607359" y="3079518"/>
                  <a:pt x="1576831" y="3079518"/>
                </a:cubicBezTo>
                <a:cubicBezTo>
                  <a:pt x="1225754" y="3089494"/>
                  <a:pt x="874678" y="3094483"/>
                  <a:pt x="523602" y="3104459"/>
                </a:cubicBezTo>
                <a:lnTo>
                  <a:pt x="0" y="3120367"/>
                </a:lnTo>
                <a:lnTo>
                  <a:pt x="0" y="2895265"/>
                </a:lnTo>
                <a:lnTo>
                  <a:pt x="1490334" y="2855052"/>
                </a:lnTo>
                <a:cubicBezTo>
                  <a:pt x="1516410" y="2854429"/>
                  <a:pt x="1539306" y="2853883"/>
                  <a:pt x="1559341" y="2853805"/>
                </a:cubicBezTo>
                <a:close/>
                <a:moveTo>
                  <a:pt x="3624059" y="2832565"/>
                </a:moveTo>
                <a:lnTo>
                  <a:pt x="3624059" y="3005092"/>
                </a:lnTo>
                <a:lnTo>
                  <a:pt x="3271155" y="3009684"/>
                </a:lnTo>
                <a:cubicBezTo>
                  <a:pt x="2828493" y="3024649"/>
                  <a:pt x="2385832" y="3064554"/>
                  <a:pt x="1943171" y="3089494"/>
                </a:cubicBezTo>
                <a:cubicBezTo>
                  <a:pt x="1724384" y="3099471"/>
                  <a:pt x="1729472" y="3134388"/>
                  <a:pt x="1749825" y="2870017"/>
                </a:cubicBezTo>
                <a:cubicBezTo>
                  <a:pt x="1749825" y="2865028"/>
                  <a:pt x="1754913" y="2860040"/>
                  <a:pt x="1765089" y="2845076"/>
                </a:cubicBezTo>
                <a:cubicBezTo>
                  <a:pt x="1800705" y="2845076"/>
                  <a:pt x="1836322" y="2845076"/>
                  <a:pt x="1877026" y="2845076"/>
                </a:cubicBezTo>
                <a:cubicBezTo>
                  <a:pt x="2258631" y="2845076"/>
                  <a:pt x="2640235" y="2850064"/>
                  <a:pt x="3016752" y="2850064"/>
                </a:cubicBezTo>
                <a:cubicBezTo>
                  <a:pt x="3133777" y="2850064"/>
                  <a:pt x="3251120" y="2846635"/>
                  <a:pt x="3368623" y="2842270"/>
                </a:cubicBezTo>
                <a:close/>
                <a:moveTo>
                  <a:pt x="1561566" y="2605646"/>
                </a:moveTo>
                <a:cubicBezTo>
                  <a:pt x="1688768" y="2605646"/>
                  <a:pt x="1688768" y="2610634"/>
                  <a:pt x="1678592" y="2730349"/>
                </a:cubicBezTo>
                <a:cubicBezTo>
                  <a:pt x="1673504" y="2750301"/>
                  <a:pt x="1668416" y="2770254"/>
                  <a:pt x="1668416" y="2785218"/>
                </a:cubicBezTo>
                <a:cubicBezTo>
                  <a:pt x="1653152" y="2790206"/>
                  <a:pt x="1642975" y="2795195"/>
                  <a:pt x="1632799" y="2795195"/>
                </a:cubicBezTo>
                <a:cubicBezTo>
                  <a:pt x="1266459" y="2802677"/>
                  <a:pt x="900119" y="2810159"/>
                  <a:pt x="534415" y="2817641"/>
                </a:cubicBezTo>
                <a:lnTo>
                  <a:pt x="0" y="2828601"/>
                </a:lnTo>
                <a:lnTo>
                  <a:pt x="0" y="2635972"/>
                </a:lnTo>
                <a:lnTo>
                  <a:pt x="274287" y="2625598"/>
                </a:lnTo>
                <a:cubicBezTo>
                  <a:pt x="701684" y="2615622"/>
                  <a:pt x="1134169" y="2610634"/>
                  <a:pt x="1561566" y="2605646"/>
                </a:cubicBezTo>
                <a:close/>
                <a:moveTo>
                  <a:pt x="2558826" y="2560752"/>
                </a:moveTo>
                <a:cubicBezTo>
                  <a:pt x="2752173" y="2560752"/>
                  <a:pt x="2946791" y="2563246"/>
                  <a:pt x="3142045" y="2566364"/>
                </a:cubicBezTo>
                <a:lnTo>
                  <a:pt x="3624059" y="2574044"/>
                </a:lnTo>
                <a:lnTo>
                  <a:pt x="3624059" y="2757687"/>
                </a:lnTo>
                <a:lnTo>
                  <a:pt x="3181478" y="2770254"/>
                </a:lnTo>
                <a:cubicBezTo>
                  <a:pt x="2888278" y="2778983"/>
                  <a:pt x="2594443" y="2787713"/>
                  <a:pt x="2299335" y="2795195"/>
                </a:cubicBezTo>
                <a:cubicBezTo>
                  <a:pt x="2116165" y="2800183"/>
                  <a:pt x="1932995" y="2795195"/>
                  <a:pt x="1744737" y="2795195"/>
                </a:cubicBezTo>
                <a:cubicBezTo>
                  <a:pt x="1744737" y="2720373"/>
                  <a:pt x="1744737" y="2665503"/>
                  <a:pt x="1744737" y="2595669"/>
                </a:cubicBezTo>
                <a:cubicBezTo>
                  <a:pt x="2019492" y="2580705"/>
                  <a:pt x="2289159" y="2560752"/>
                  <a:pt x="2558826" y="2560752"/>
                </a:cubicBezTo>
                <a:close/>
                <a:moveTo>
                  <a:pt x="907751" y="2310099"/>
                </a:moveTo>
                <a:cubicBezTo>
                  <a:pt x="1093465" y="2310099"/>
                  <a:pt x="1279179" y="2311346"/>
                  <a:pt x="1464893" y="2311346"/>
                </a:cubicBezTo>
                <a:cubicBezTo>
                  <a:pt x="1541214" y="2311346"/>
                  <a:pt x="1612447" y="2311346"/>
                  <a:pt x="1683680" y="2311346"/>
                </a:cubicBezTo>
                <a:cubicBezTo>
                  <a:pt x="1688768" y="2351251"/>
                  <a:pt x="1688768" y="2366215"/>
                  <a:pt x="1688768" y="2386168"/>
                </a:cubicBezTo>
                <a:cubicBezTo>
                  <a:pt x="1693856" y="2540800"/>
                  <a:pt x="1693856" y="2545788"/>
                  <a:pt x="1541214" y="2545788"/>
                </a:cubicBezTo>
                <a:cubicBezTo>
                  <a:pt x="1190138" y="2550776"/>
                  <a:pt x="833974" y="2555764"/>
                  <a:pt x="482898" y="2560752"/>
                </a:cubicBezTo>
                <a:lnTo>
                  <a:pt x="0" y="2570035"/>
                </a:lnTo>
                <a:lnTo>
                  <a:pt x="0" y="2335542"/>
                </a:lnTo>
                <a:lnTo>
                  <a:pt x="350608" y="2316334"/>
                </a:lnTo>
                <a:cubicBezTo>
                  <a:pt x="536322" y="2311346"/>
                  <a:pt x="722037" y="2310099"/>
                  <a:pt x="907751" y="2310099"/>
                </a:cubicBezTo>
                <a:close/>
                <a:moveTo>
                  <a:pt x="3624059" y="2235896"/>
                </a:moveTo>
                <a:lnTo>
                  <a:pt x="3624059" y="2507868"/>
                </a:lnTo>
                <a:lnTo>
                  <a:pt x="3271155" y="2520847"/>
                </a:lnTo>
                <a:cubicBezTo>
                  <a:pt x="2833581" y="2525835"/>
                  <a:pt x="2396008" y="2525835"/>
                  <a:pt x="1958435" y="2525835"/>
                </a:cubicBezTo>
                <a:cubicBezTo>
                  <a:pt x="1892290" y="2525835"/>
                  <a:pt x="1821057" y="2525835"/>
                  <a:pt x="1739649" y="2525835"/>
                </a:cubicBezTo>
                <a:cubicBezTo>
                  <a:pt x="1744737" y="2446025"/>
                  <a:pt x="1749825" y="2381180"/>
                  <a:pt x="1754913" y="2316334"/>
                </a:cubicBezTo>
                <a:cubicBezTo>
                  <a:pt x="2202662" y="2296381"/>
                  <a:pt x="2647867" y="2277676"/>
                  <a:pt x="3091165" y="2258970"/>
                </a:cubicBezTo>
                <a:close/>
                <a:moveTo>
                  <a:pt x="1320520" y="2035128"/>
                </a:moveTo>
                <a:cubicBezTo>
                  <a:pt x="1441997" y="2035752"/>
                  <a:pt x="1564111" y="2036999"/>
                  <a:pt x="1688768" y="2036999"/>
                </a:cubicBezTo>
                <a:cubicBezTo>
                  <a:pt x="1693856" y="2051963"/>
                  <a:pt x="1693856" y="2076904"/>
                  <a:pt x="1693856" y="2101844"/>
                </a:cubicBezTo>
                <a:cubicBezTo>
                  <a:pt x="1698944" y="2251488"/>
                  <a:pt x="1698944" y="2256476"/>
                  <a:pt x="1546302" y="2256476"/>
                </a:cubicBezTo>
                <a:cubicBezTo>
                  <a:pt x="1103641" y="2256476"/>
                  <a:pt x="666068" y="2246500"/>
                  <a:pt x="223407" y="2251488"/>
                </a:cubicBezTo>
                <a:lnTo>
                  <a:pt x="0" y="2261684"/>
                </a:lnTo>
                <a:lnTo>
                  <a:pt x="0" y="2073071"/>
                </a:lnTo>
                <a:lnTo>
                  <a:pt x="432017" y="2055081"/>
                </a:lnTo>
                <a:cubicBezTo>
                  <a:pt x="606283" y="2048222"/>
                  <a:pt x="780549" y="2041987"/>
                  <a:pt x="956087" y="2036999"/>
                </a:cubicBezTo>
                <a:cubicBezTo>
                  <a:pt x="1078201" y="2034504"/>
                  <a:pt x="1199042" y="2034504"/>
                  <a:pt x="1320520" y="2035128"/>
                </a:cubicBezTo>
                <a:close/>
                <a:moveTo>
                  <a:pt x="3624059" y="1946721"/>
                </a:moveTo>
                <a:lnTo>
                  <a:pt x="3624059" y="2175879"/>
                </a:lnTo>
                <a:lnTo>
                  <a:pt x="3094345" y="2195372"/>
                </a:lnTo>
                <a:cubicBezTo>
                  <a:pt x="2652955" y="2212830"/>
                  <a:pt x="2210294" y="2231536"/>
                  <a:pt x="1765089" y="2251488"/>
                </a:cubicBezTo>
                <a:cubicBezTo>
                  <a:pt x="1775265" y="2161702"/>
                  <a:pt x="1780353" y="2086880"/>
                  <a:pt x="1785441" y="1992105"/>
                </a:cubicBezTo>
                <a:cubicBezTo>
                  <a:pt x="1932995" y="1992105"/>
                  <a:pt x="2065284" y="1997093"/>
                  <a:pt x="2202662" y="1992105"/>
                </a:cubicBezTo>
                <a:cubicBezTo>
                  <a:pt x="2459609" y="1984623"/>
                  <a:pt x="2717828" y="1977141"/>
                  <a:pt x="2976683" y="1969035"/>
                </a:cubicBezTo>
                <a:close/>
                <a:moveTo>
                  <a:pt x="1693856" y="1752675"/>
                </a:moveTo>
                <a:cubicBezTo>
                  <a:pt x="1693856" y="1792580"/>
                  <a:pt x="1688768" y="1822509"/>
                  <a:pt x="1693856" y="1852438"/>
                </a:cubicBezTo>
                <a:cubicBezTo>
                  <a:pt x="1709120" y="1937236"/>
                  <a:pt x="1678592" y="1972153"/>
                  <a:pt x="1587007" y="1967165"/>
                </a:cubicBezTo>
                <a:cubicBezTo>
                  <a:pt x="1485246" y="1962177"/>
                  <a:pt x="1378396" y="1972153"/>
                  <a:pt x="1271547" y="1972153"/>
                </a:cubicBezTo>
                <a:cubicBezTo>
                  <a:pt x="981528" y="1982129"/>
                  <a:pt x="691508" y="1990858"/>
                  <a:pt x="400853" y="1999588"/>
                </a:cubicBezTo>
                <a:lnTo>
                  <a:pt x="0" y="2012163"/>
                </a:lnTo>
                <a:lnTo>
                  <a:pt x="0" y="1806966"/>
                </a:lnTo>
                <a:lnTo>
                  <a:pt x="603103" y="1787592"/>
                </a:lnTo>
                <a:cubicBezTo>
                  <a:pt x="966264" y="1776369"/>
                  <a:pt x="1330060" y="1765145"/>
                  <a:pt x="1693856" y="1752675"/>
                </a:cubicBezTo>
                <a:close/>
                <a:moveTo>
                  <a:pt x="3357652" y="1657901"/>
                </a:moveTo>
                <a:lnTo>
                  <a:pt x="3624059" y="1659458"/>
                </a:lnTo>
                <a:lnTo>
                  <a:pt x="3624059" y="1869612"/>
                </a:lnTo>
                <a:lnTo>
                  <a:pt x="3027564" y="1892343"/>
                </a:lnTo>
                <a:cubicBezTo>
                  <a:pt x="2613523" y="1907307"/>
                  <a:pt x="2200118" y="1922271"/>
                  <a:pt x="1785441" y="1947212"/>
                </a:cubicBezTo>
                <a:cubicBezTo>
                  <a:pt x="1785441" y="1912295"/>
                  <a:pt x="1785441" y="1882366"/>
                  <a:pt x="1775265" y="1857426"/>
                </a:cubicBezTo>
                <a:cubicBezTo>
                  <a:pt x="1744737" y="1772628"/>
                  <a:pt x="1785441" y="1747687"/>
                  <a:pt x="1866850" y="1747687"/>
                </a:cubicBezTo>
                <a:cubicBezTo>
                  <a:pt x="1927907" y="1747687"/>
                  <a:pt x="1983875" y="1737711"/>
                  <a:pt x="2039844" y="1737711"/>
                </a:cubicBezTo>
                <a:cubicBezTo>
                  <a:pt x="2482505" y="1707782"/>
                  <a:pt x="2920078" y="1672865"/>
                  <a:pt x="3357652" y="1657901"/>
                </a:cubicBezTo>
                <a:close/>
                <a:moveTo>
                  <a:pt x="0" y="1548162"/>
                </a:moveTo>
                <a:lnTo>
                  <a:pt x="617095" y="1548162"/>
                </a:lnTo>
                <a:cubicBezTo>
                  <a:pt x="980256" y="1548162"/>
                  <a:pt x="1342780" y="1548162"/>
                  <a:pt x="1704032" y="1548162"/>
                </a:cubicBezTo>
                <a:cubicBezTo>
                  <a:pt x="1704032" y="1593055"/>
                  <a:pt x="1704032" y="1637948"/>
                  <a:pt x="1704032" y="1687829"/>
                </a:cubicBezTo>
                <a:cubicBezTo>
                  <a:pt x="1571743" y="1692817"/>
                  <a:pt x="1439453" y="1702794"/>
                  <a:pt x="1312251" y="1707782"/>
                </a:cubicBezTo>
                <a:cubicBezTo>
                  <a:pt x="1022232" y="1715264"/>
                  <a:pt x="732213" y="1721499"/>
                  <a:pt x="442829" y="1728358"/>
                </a:cubicBezTo>
                <a:lnTo>
                  <a:pt x="0" y="1740798"/>
                </a:lnTo>
                <a:close/>
                <a:moveTo>
                  <a:pt x="3624059" y="1454677"/>
                </a:moveTo>
                <a:lnTo>
                  <a:pt x="3624059" y="1598608"/>
                </a:lnTo>
                <a:lnTo>
                  <a:pt x="3026292" y="1620489"/>
                </a:lnTo>
                <a:cubicBezTo>
                  <a:pt x="2617339" y="1642936"/>
                  <a:pt x="2207750" y="1675359"/>
                  <a:pt x="1795617" y="1687829"/>
                </a:cubicBezTo>
                <a:cubicBezTo>
                  <a:pt x="1795617" y="1632960"/>
                  <a:pt x="1795617" y="1588067"/>
                  <a:pt x="1795617" y="1538185"/>
                </a:cubicBezTo>
                <a:cubicBezTo>
                  <a:pt x="2197574" y="1520727"/>
                  <a:pt x="2598259" y="1502021"/>
                  <a:pt x="2998308" y="1483316"/>
                </a:cubicBezTo>
                <a:close/>
                <a:moveTo>
                  <a:pt x="1724384" y="1283791"/>
                </a:moveTo>
                <a:cubicBezTo>
                  <a:pt x="1734560" y="1463363"/>
                  <a:pt x="1724384" y="1478328"/>
                  <a:pt x="1566654" y="1478328"/>
                </a:cubicBezTo>
                <a:cubicBezTo>
                  <a:pt x="1531038" y="1478328"/>
                  <a:pt x="1495422" y="1473340"/>
                  <a:pt x="1464893" y="1473340"/>
                </a:cubicBezTo>
                <a:cubicBezTo>
                  <a:pt x="1042584" y="1473340"/>
                  <a:pt x="625363" y="1478328"/>
                  <a:pt x="203055" y="1478328"/>
                </a:cubicBezTo>
                <a:lnTo>
                  <a:pt x="0" y="1481723"/>
                </a:lnTo>
                <a:lnTo>
                  <a:pt x="0" y="1294640"/>
                </a:lnTo>
                <a:lnTo>
                  <a:pt x="82293" y="1299223"/>
                </a:lnTo>
                <a:cubicBezTo>
                  <a:pt x="628225" y="1330554"/>
                  <a:pt x="1174874" y="1354872"/>
                  <a:pt x="1724384" y="1283791"/>
                </a:cubicBezTo>
                <a:close/>
                <a:moveTo>
                  <a:pt x="3624059" y="1217980"/>
                </a:moveTo>
                <a:lnTo>
                  <a:pt x="3624059" y="1378588"/>
                </a:lnTo>
                <a:lnTo>
                  <a:pt x="3611180" y="1379423"/>
                </a:lnTo>
                <a:cubicBezTo>
                  <a:pt x="3545592" y="1384489"/>
                  <a:pt x="3479765" y="1389789"/>
                  <a:pt x="3413620" y="1393530"/>
                </a:cubicBezTo>
                <a:cubicBezTo>
                  <a:pt x="3143953" y="1408494"/>
                  <a:pt x="2874286" y="1433435"/>
                  <a:pt x="2604619" y="1438423"/>
                </a:cubicBezTo>
                <a:cubicBezTo>
                  <a:pt x="2340040" y="1448399"/>
                  <a:pt x="2070372" y="1443411"/>
                  <a:pt x="1800705" y="1443411"/>
                </a:cubicBezTo>
                <a:cubicBezTo>
                  <a:pt x="1815969" y="1393530"/>
                  <a:pt x="1749825" y="1298755"/>
                  <a:pt x="1856674" y="1293767"/>
                </a:cubicBezTo>
                <a:cubicBezTo>
                  <a:pt x="2217926" y="1263838"/>
                  <a:pt x="2574090" y="1243886"/>
                  <a:pt x="2935343" y="1228921"/>
                </a:cubicBezTo>
                <a:cubicBezTo>
                  <a:pt x="3113425" y="1223933"/>
                  <a:pt x="3292779" y="1221439"/>
                  <a:pt x="3472133" y="1219569"/>
                </a:cubicBezTo>
                <a:close/>
                <a:moveTo>
                  <a:pt x="1576831" y="1014431"/>
                </a:moveTo>
                <a:cubicBezTo>
                  <a:pt x="1760001" y="1014431"/>
                  <a:pt x="1760001" y="1019419"/>
                  <a:pt x="1729472" y="1198992"/>
                </a:cubicBezTo>
                <a:cubicBezTo>
                  <a:pt x="1729472" y="1208969"/>
                  <a:pt x="1719296" y="1208969"/>
                  <a:pt x="1714208" y="1223933"/>
                </a:cubicBezTo>
                <a:cubicBezTo>
                  <a:pt x="1172330" y="1276308"/>
                  <a:pt x="627589" y="1252927"/>
                  <a:pt x="82134" y="1231649"/>
                </a:cubicBezTo>
                <a:lnTo>
                  <a:pt x="0" y="1228986"/>
                </a:lnTo>
                <a:lnTo>
                  <a:pt x="0" y="1032219"/>
                </a:lnTo>
                <a:lnTo>
                  <a:pt x="707408" y="1022537"/>
                </a:lnTo>
                <a:cubicBezTo>
                  <a:pt x="996792" y="1019420"/>
                  <a:pt x="1286811" y="1016925"/>
                  <a:pt x="1576831" y="1014431"/>
                </a:cubicBezTo>
                <a:close/>
                <a:moveTo>
                  <a:pt x="3624059" y="958219"/>
                </a:moveTo>
                <a:lnTo>
                  <a:pt x="3624059" y="1166175"/>
                </a:lnTo>
                <a:lnTo>
                  <a:pt x="3019932" y="1185899"/>
                </a:lnTo>
                <a:cubicBezTo>
                  <a:pt x="2797965" y="1192757"/>
                  <a:pt x="2576635" y="1198992"/>
                  <a:pt x="2355304" y="1203981"/>
                </a:cubicBezTo>
                <a:cubicBezTo>
                  <a:pt x="2182310" y="1208969"/>
                  <a:pt x="2004228" y="1203981"/>
                  <a:pt x="1831234" y="1203981"/>
                </a:cubicBezTo>
                <a:cubicBezTo>
                  <a:pt x="1805793" y="1019419"/>
                  <a:pt x="1815969" y="1004455"/>
                  <a:pt x="2004228" y="999467"/>
                </a:cubicBezTo>
                <a:cubicBezTo>
                  <a:pt x="2202662" y="994479"/>
                  <a:pt x="2396008" y="984503"/>
                  <a:pt x="2594443" y="979514"/>
                </a:cubicBezTo>
                <a:close/>
                <a:moveTo>
                  <a:pt x="1449629" y="740084"/>
                </a:moveTo>
                <a:cubicBezTo>
                  <a:pt x="1546302" y="740084"/>
                  <a:pt x="1648063" y="740084"/>
                  <a:pt x="1744737" y="740084"/>
                </a:cubicBezTo>
                <a:cubicBezTo>
                  <a:pt x="1744737" y="809918"/>
                  <a:pt x="1744737" y="874764"/>
                  <a:pt x="1744737" y="944598"/>
                </a:cubicBezTo>
                <a:cubicBezTo>
                  <a:pt x="1709120" y="944598"/>
                  <a:pt x="1688768" y="949586"/>
                  <a:pt x="1663328" y="949586"/>
                </a:cubicBezTo>
                <a:cubicBezTo>
                  <a:pt x="1139257" y="949586"/>
                  <a:pt x="615187" y="944598"/>
                  <a:pt x="86029" y="949586"/>
                </a:cubicBezTo>
                <a:lnTo>
                  <a:pt x="0" y="952474"/>
                </a:lnTo>
                <a:lnTo>
                  <a:pt x="0" y="777748"/>
                </a:lnTo>
                <a:lnTo>
                  <a:pt x="93661" y="776872"/>
                </a:lnTo>
                <a:cubicBezTo>
                  <a:pt x="204327" y="775001"/>
                  <a:pt x="314992" y="772507"/>
                  <a:pt x="426929" y="770013"/>
                </a:cubicBezTo>
                <a:cubicBezTo>
                  <a:pt x="767829" y="760037"/>
                  <a:pt x="1108729" y="750061"/>
                  <a:pt x="1449629" y="740084"/>
                </a:cubicBezTo>
                <a:close/>
                <a:moveTo>
                  <a:pt x="3624059" y="670670"/>
                </a:moveTo>
                <a:lnTo>
                  <a:pt x="3624059" y="895315"/>
                </a:lnTo>
                <a:lnTo>
                  <a:pt x="3522378" y="899081"/>
                </a:lnTo>
                <a:cubicBezTo>
                  <a:pt x="3437789" y="900952"/>
                  <a:pt x="3352564" y="902199"/>
                  <a:pt x="3266067" y="904693"/>
                </a:cubicBezTo>
                <a:cubicBezTo>
                  <a:pt x="2823405" y="919657"/>
                  <a:pt x="2380744" y="934621"/>
                  <a:pt x="1938083" y="949586"/>
                </a:cubicBezTo>
                <a:cubicBezTo>
                  <a:pt x="1902466" y="949586"/>
                  <a:pt x="1866850" y="949586"/>
                  <a:pt x="1815969" y="949586"/>
                </a:cubicBezTo>
                <a:cubicBezTo>
                  <a:pt x="1826146" y="864788"/>
                  <a:pt x="1831234" y="804930"/>
                  <a:pt x="1841410" y="735096"/>
                </a:cubicBezTo>
                <a:cubicBezTo>
                  <a:pt x="1892290" y="735096"/>
                  <a:pt x="1927907" y="735096"/>
                  <a:pt x="1963523" y="735096"/>
                </a:cubicBezTo>
                <a:cubicBezTo>
                  <a:pt x="2136517" y="730108"/>
                  <a:pt x="2309511" y="735096"/>
                  <a:pt x="2482505" y="725120"/>
                </a:cubicBezTo>
                <a:cubicBezTo>
                  <a:pt x="2741996" y="715144"/>
                  <a:pt x="2996399" y="685215"/>
                  <a:pt x="3255890" y="675238"/>
                </a:cubicBezTo>
                <a:cubicBezTo>
                  <a:pt x="3347476" y="670250"/>
                  <a:pt x="3440333" y="670250"/>
                  <a:pt x="3533190" y="670874"/>
                </a:cubicBezTo>
                <a:close/>
                <a:moveTo>
                  <a:pt x="1681136" y="415232"/>
                </a:moveTo>
                <a:cubicBezTo>
                  <a:pt x="1781307" y="410556"/>
                  <a:pt x="1784169" y="428326"/>
                  <a:pt x="1749825" y="645310"/>
                </a:cubicBezTo>
                <a:cubicBezTo>
                  <a:pt x="1749825" y="650298"/>
                  <a:pt x="1744737" y="655286"/>
                  <a:pt x="1744737" y="655286"/>
                </a:cubicBezTo>
                <a:cubicBezTo>
                  <a:pt x="1439453" y="670250"/>
                  <a:pt x="1139257" y="695191"/>
                  <a:pt x="839062" y="700179"/>
                </a:cubicBezTo>
                <a:cubicBezTo>
                  <a:pt x="658436" y="702673"/>
                  <a:pt x="479082" y="700179"/>
                  <a:pt x="299728" y="697062"/>
                </a:cubicBezTo>
                <a:lnTo>
                  <a:pt x="0" y="693250"/>
                </a:lnTo>
                <a:lnTo>
                  <a:pt x="0" y="457750"/>
                </a:lnTo>
                <a:lnTo>
                  <a:pt x="419297" y="443290"/>
                </a:lnTo>
                <a:cubicBezTo>
                  <a:pt x="588475" y="437055"/>
                  <a:pt x="757653" y="430820"/>
                  <a:pt x="925559" y="425832"/>
                </a:cubicBezTo>
                <a:cubicBezTo>
                  <a:pt x="1134169" y="420844"/>
                  <a:pt x="1342780" y="420844"/>
                  <a:pt x="1546302" y="420844"/>
                </a:cubicBezTo>
                <a:cubicBezTo>
                  <a:pt x="1603543" y="420844"/>
                  <a:pt x="1647746" y="416791"/>
                  <a:pt x="1681136" y="415232"/>
                </a:cubicBezTo>
                <a:close/>
                <a:moveTo>
                  <a:pt x="1846498" y="405879"/>
                </a:moveTo>
                <a:cubicBezTo>
                  <a:pt x="2174678" y="405879"/>
                  <a:pt x="2500314" y="405879"/>
                  <a:pt x="2825313" y="405879"/>
                </a:cubicBezTo>
                <a:lnTo>
                  <a:pt x="3624059" y="405879"/>
                </a:lnTo>
                <a:lnTo>
                  <a:pt x="3624059" y="603991"/>
                </a:lnTo>
                <a:lnTo>
                  <a:pt x="3528102" y="608522"/>
                </a:lnTo>
                <a:cubicBezTo>
                  <a:pt x="3435245" y="614134"/>
                  <a:pt x="3342388" y="620369"/>
                  <a:pt x="3250802" y="625357"/>
                </a:cubicBezTo>
                <a:cubicBezTo>
                  <a:pt x="2976047" y="640321"/>
                  <a:pt x="2701292" y="655286"/>
                  <a:pt x="2426537" y="665262"/>
                </a:cubicBezTo>
                <a:cubicBezTo>
                  <a:pt x="2233190" y="670250"/>
                  <a:pt x="2039844" y="665262"/>
                  <a:pt x="1846498" y="665262"/>
                </a:cubicBezTo>
                <a:cubicBezTo>
                  <a:pt x="1846498" y="575476"/>
                  <a:pt x="1846498" y="495666"/>
                  <a:pt x="1846498" y="405879"/>
                </a:cubicBezTo>
                <a:close/>
                <a:moveTo>
                  <a:pt x="1518318" y="174555"/>
                </a:moveTo>
                <a:cubicBezTo>
                  <a:pt x="1581919" y="175178"/>
                  <a:pt x="1645520" y="176425"/>
                  <a:pt x="1709120" y="176425"/>
                </a:cubicBezTo>
                <a:cubicBezTo>
                  <a:pt x="1770177" y="176425"/>
                  <a:pt x="1785441" y="211342"/>
                  <a:pt x="1770177" y="256236"/>
                </a:cubicBezTo>
                <a:cubicBezTo>
                  <a:pt x="1760001" y="286164"/>
                  <a:pt x="1729472" y="326069"/>
                  <a:pt x="1704032" y="326069"/>
                </a:cubicBezTo>
                <a:cubicBezTo>
                  <a:pt x="1581919" y="341034"/>
                  <a:pt x="1459805" y="346022"/>
                  <a:pt x="1337692" y="351010"/>
                </a:cubicBezTo>
                <a:cubicBezTo>
                  <a:pt x="956087" y="355998"/>
                  <a:pt x="574483" y="360986"/>
                  <a:pt x="192878" y="370963"/>
                </a:cubicBezTo>
                <a:cubicBezTo>
                  <a:pt x="139454" y="370963"/>
                  <a:pt x="86029" y="373457"/>
                  <a:pt x="33241" y="377198"/>
                </a:cubicBezTo>
                <a:lnTo>
                  <a:pt x="0" y="380124"/>
                </a:lnTo>
                <a:lnTo>
                  <a:pt x="0" y="243084"/>
                </a:lnTo>
                <a:lnTo>
                  <a:pt x="50413" y="236283"/>
                </a:lnTo>
                <a:cubicBezTo>
                  <a:pt x="477810" y="216330"/>
                  <a:pt x="900119" y="196378"/>
                  <a:pt x="1327516" y="176425"/>
                </a:cubicBezTo>
                <a:cubicBezTo>
                  <a:pt x="1391117" y="173931"/>
                  <a:pt x="1454717" y="173931"/>
                  <a:pt x="1518318" y="174555"/>
                </a:cubicBezTo>
                <a:close/>
                <a:moveTo>
                  <a:pt x="3624059" y="141797"/>
                </a:moveTo>
                <a:lnTo>
                  <a:pt x="3624059" y="326407"/>
                </a:lnTo>
                <a:lnTo>
                  <a:pt x="2818317" y="337916"/>
                </a:lnTo>
                <a:cubicBezTo>
                  <a:pt x="2542290" y="341034"/>
                  <a:pt x="2266263" y="343528"/>
                  <a:pt x="1988963" y="346022"/>
                </a:cubicBezTo>
                <a:cubicBezTo>
                  <a:pt x="1943171" y="346022"/>
                  <a:pt x="1897378" y="336045"/>
                  <a:pt x="1851586" y="326069"/>
                </a:cubicBezTo>
                <a:cubicBezTo>
                  <a:pt x="1871938" y="181414"/>
                  <a:pt x="1871938" y="181414"/>
                  <a:pt x="2004228" y="176425"/>
                </a:cubicBezTo>
                <a:cubicBezTo>
                  <a:pt x="2044932" y="176425"/>
                  <a:pt x="2085637" y="166449"/>
                  <a:pt x="2126341" y="166449"/>
                </a:cubicBezTo>
                <a:cubicBezTo>
                  <a:pt x="2614795" y="161461"/>
                  <a:pt x="3098160" y="161461"/>
                  <a:pt x="3586614" y="151484"/>
                </a:cubicBezTo>
                <a:close/>
                <a:moveTo>
                  <a:pt x="1876182" y="0"/>
                </a:moveTo>
                <a:lnTo>
                  <a:pt x="3624059" y="0"/>
                </a:lnTo>
                <a:lnTo>
                  <a:pt x="3624059" y="87887"/>
                </a:lnTo>
                <a:lnTo>
                  <a:pt x="3591702" y="76663"/>
                </a:lnTo>
                <a:cubicBezTo>
                  <a:pt x="3189746" y="86639"/>
                  <a:pt x="2787789" y="96615"/>
                  <a:pt x="2390920" y="106591"/>
                </a:cubicBezTo>
                <a:cubicBezTo>
                  <a:pt x="2217926" y="111580"/>
                  <a:pt x="2044932" y="106591"/>
                  <a:pt x="1866850" y="106591"/>
                </a:cubicBezTo>
                <a:cubicBezTo>
                  <a:pt x="1869394" y="74169"/>
                  <a:pt x="1871938" y="45487"/>
                  <a:pt x="1874482" y="18052"/>
                </a:cubicBezTo>
                <a:close/>
                <a:moveTo>
                  <a:pt x="0" y="0"/>
                </a:moveTo>
                <a:lnTo>
                  <a:pt x="1773185" y="0"/>
                </a:lnTo>
                <a:lnTo>
                  <a:pt x="1775265" y="11817"/>
                </a:lnTo>
                <a:cubicBezTo>
                  <a:pt x="1775265" y="96615"/>
                  <a:pt x="1724384" y="91627"/>
                  <a:pt x="1668416" y="96615"/>
                </a:cubicBezTo>
                <a:cubicBezTo>
                  <a:pt x="1510686" y="101603"/>
                  <a:pt x="1347868" y="106591"/>
                  <a:pt x="1190138" y="111580"/>
                </a:cubicBezTo>
                <a:cubicBezTo>
                  <a:pt x="864502" y="126544"/>
                  <a:pt x="533778" y="141508"/>
                  <a:pt x="208143" y="156473"/>
                </a:cubicBezTo>
                <a:cubicBezTo>
                  <a:pt x="157262" y="158967"/>
                  <a:pt x="106381" y="160214"/>
                  <a:pt x="55501" y="162085"/>
                </a:cubicBezTo>
                <a:lnTo>
                  <a:pt x="0" y="165485"/>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Slide Number Placeholder 3">
            <a:extLst>
              <a:ext uri="{FF2B5EF4-FFF2-40B4-BE49-F238E27FC236}">
                <a16:creationId xmlns:a16="http://schemas.microsoft.com/office/drawing/2014/main" id="{4641236D-C14F-4AAD-1AD5-0114BEE9DC4B}"/>
              </a:ext>
            </a:extLst>
          </p:cNvPr>
          <p:cNvSpPr>
            <a:spLocks noGrp="1"/>
          </p:cNvSpPr>
          <p:nvPr>
            <p:ph type="sldNum" sz="quarter" idx="12"/>
          </p:nvPr>
        </p:nvSpPr>
        <p:spPr>
          <a:xfrm>
            <a:off x="228398" y="6353021"/>
            <a:ext cx="1112520" cy="369570"/>
          </a:xfrm>
        </p:spPr>
        <p:txBody>
          <a:bodyPr/>
          <a:lstStyle>
            <a:lvl1pPr algn="l">
              <a:defRPr>
                <a:solidFill>
                  <a:schemeClr val="accent4">
                    <a:lumMod val="10000"/>
                  </a:schemeClr>
                </a:solidFill>
              </a:defRPr>
            </a:lvl1pPr>
          </a:lstStyle>
          <a:p>
            <a:fld id="{2D276522-3524-4B3D-BDE3-A501F94C1AC4}" type="slidenum">
              <a:rPr lang="en-US" smtClean="0"/>
              <a:pPr/>
              <a:t>‹#›</a:t>
            </a:fld>
            <a:endParaRPr lang="en-US" dirty="0"/>
          </a:p>
        </p:txBody>
      </p:sp>
    </p:spTree>
    <p:custDataLst>
      <p:tags r:id="rId1"/>
    </p:custDataLst>
    <p:extLst>
      <p:ext uri="{BB962C8B-B14F-4D97-AF65-F5344CB8AC3E}">
        <p14:creationId xmlns:p14="http://schemas.microsoft.com/office/powerpoint/2010/main" val="305579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12 slide">
    <p:bg>
      <p:bgPr>
        <a:solidFill>
          <a:schemeClr val="bg2"/>
        </a:solidFill>
        <a:effectLst/>
      </p:bgPr>
    </p:bg>
    <p:spTree>
      <p:nvGrpSpPr>
        <p:cNvPr id="1" name=""/>
        <p:cNvGrpSpPr/>
        <p:nvPr/>
      </p:nvGrpSpPr>
      <p:grpSpPr>
        <a:xfrm>
          <a:off x="0" y="0"/>
          <a:ext cx="0" cy="0"/>
          <a:chOff x="0" y="0"/>
          <a:chExt cx="0" cy="0"/>
        </a:xfrm>
      </p:grpSpPr>
      <p:sp>
        <p:nvSpPr>
          <p:cNvPr id="3" name="Freeform 8">
            <a:extLst>
              <a:ext uri="{FF2B5EF4-FFF2-40B4-BE49-F238E27FC236}">
                <a16:creationId xmlns:a16="http://schemas.microsoft.com/office/drawing/2014/main" id="{4F714756-0D86-461D-8B1D-F5FA70FBE09F}"/>
              </a:ext>
            </a:extLst>
          </p:cNvPr>
          <p:cNvSpPr>
            <a:spLocks/>
          </p:cNvSpPr>
          <p:nvPr userDrawn="1"/>
        </p:nvSpPr>
        <p:spPr bwMode="auto">
          <a:xfrm rot="1079967">
            <a:off x="4363019" y="-845249"/>
            <a:ext cx="2694690" cy="4794042"/>
          </a:xfrm>
          <a:custGeom>
            <a:avLst/>
            <a:gdLst>
              <a:gd name="T0" fmla="*/ 637 w 1217"/>
              <a:gd name="T1" fmla="*/ 2152 h 2162"/>
              <a:gd name="T2" fmla="*/ 507 w 1217"/>
              <a:gd name="T3" fmla="*/ 2155 h 2162"/>
              <a:gd name="T4" fmla="*/ 21 w 1217"/>
              <a:gd name="T5" fmla="*/ 1636 h 2162"/>
              <a:gd name="T6" fmla="*/ 393 w 1217"/>
              <a:gd name="T7" fmla="*/ 256 h 2162"/>
              <a:gd name="T8" fmla="*/ 781 w 1217"/>
              <a:gd name="T9" fmla="*/ 700 h 2162"/>
              <a:gd name="T10" fmla="*/ 1153 w 1217"/>
              <a:gd name="T11" fmla="*/ 1372 h 2162"/>
              <a:gd name="T12" fmla="*/ 921 w 1217"/>
              <a:gd name="T13" fmla="*/ 2104 h 2162"/>
              <a:gd name="T14" fmla="*/ 637 w 1217"/>
              <a:gd name="T15" fmla="*/ 2152 h 21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7" h="2162">
                <a:moveTo>
                  <a:pt x="637" y="2152"/>
                </a:moveTo>
                <a:cubicBezTo>
                  <a:pt x="594" y="2152"/>
                  <a:pt x="550" y="2153"/>
                  <a:pt x="507" y="2155"/>
                </a:cubicBezTo>
                <a:cubicBezTo>
                  <a:pt x="296" y="2162"/>
                  <a:pt x="0" y="2099"/>
                  <a:pt x="21" y="1636"/>
                </a:cubicBezTo>
                <a:cubicBezTo>
                  <a:pt x="45" y="1108"/>
                  <a:pt x="197" y="512"/>
                  <a:pt x="393" y="256"/>
                </a:cubicBezTo>
                <a:cubicBezTo>
                  <a:pt x="589" y="0"/>
                  <a:pt x="781" y="632"/>
                  <a:pt x="781" y="700"/>
                </a:cubicBezTo>
                <a:cubicBezTo>
                  <a:pt x="781" y="768"/>
                  <a:pt x="1089" y="1104"/>
                  <a:pt x="1153" y="1372"/>
                </a:cubicBezTo>
                <a:cubicBezTo>
                  <a:pt x="1217" y="1640"/>
                  <a:pt x="1153" y="2044"/>
                  <a:pt x="921" y="2104"/>
                </a:cubicBezTo>
                <a:cubicBezTo>
                  <a:pt x="778" y="2141"/>
                  <a:pt x="687" y="2153"/>
                  <a:pt x="637" y="2152"/>
                </a:cubicBezTo>
                <a:close/>
              </a:path>
            </a:pathLst>
          </a:custGeom>
          <a:solidFill>
            <a:srgbClr val="A2AFC4"/>
          </a:solidFill>
          <a:ln>
            <a:noFill/>
          </a:ln>
        </p:spPr>
        <p:txBody>
          <a:bodyPr vert="horz" wrap="square" lIns="91440" tIns="45720" rIns="91440" bIns="45720" numCol="1" anchor="t" anchorCtr="0" compatLnSpc="1">
            <a:prstTxWarp prst="textNoShape">
              <a:avLst/>
            </a:prstTxWarp>
          </a:bodyPr>
          <a:lstStyle/>
          <a:p>
            <a:endParaRPr lang="ru-RU"/>
          </a:p>
        </p:txBody>
      </p:sp>
      <p:pic>
        <p:nvPicPr>
          <p:cNvPr id="4" name="Picture 3">
            <a:extLst>
              <a:ext uri="{FF2B5EF4-FFF2-40B4-BE49-F238E27FC236}">
                <a16:creationId xmlns:a16="http://schemas.microsoft.com/office/drawing/2014/main" id="{2D183F83-BAA0-4557-B8D0-568B51BF80F1}"/>
              </a:ext>
            </a:extLst>
          </p:cNvPr>
          <p:cNvPicPr>
            <a:picLocks noChangeAspect="1"/>
          </p:cNvPicPr>
          <p:nvPr userDrawn="1"/>
        </p:nvPicPr>
        <p:blipFill>
          <a:blip r:embed="rId3" cstate="email">
            <a:alphaModFix amt="20000"/>
            <a:extLst>
              <a:ext uri="{28A0092B-C50C-407E-A947-70E740481C1C}">
                <a14:useLocalDpi xmlns:a14="http://schemas.microsoft.com/office/drawing/2010/main"/>
              </a:ext>
            </a:extLst>
          </a:blip>
          <a:srcRect/>
          <a:stretch/>
        </p:blipFill>
        <p:spPr>
          <a:xfrm rot="437324">
            <a:off x="4387362" y="695093"/>
            <a:ext cx="3105109" cy="3166424"/>
          </a:xfrm>
          <a:prstGeom prst="rect">
            <a:avLst/>
          </a:prstGeom>
        </p:spPr>
      </p:pic>
      <p:pic>
        <p:nvPicPr>
          <p:cNvPr id="6" name="Picture 5" descr="A picture containing person&#10;&#10;Description automatically generated">
            <a:extLst>
              <a:ext uri="{FF2B5EF4-FFF2-40B4-BE49-F238E27FC236}">
                <a16:creationId xmlns:a16="http://schemas.microsoft.com/office/drawing/2014/main" id="{FB183C0F-FDE2-4E0B-AC7A-3E4BB5C55DE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412377" y="719136"/>
            <a:ext cx="3058086" cy="3118338"/>
          </a:xfrm>
          <a:prstGeom prst="rect">
            <a:avLst/>
          </a:prstGeom>
        </p:spPr>
      </p:pic>
      <p:sp>
        <p:nvSpPr>
          <p:cNvPr id="9" name="Рисунок 8">
            <a:extLst>
              <a:ext uri="{FF2B5EF4-FFF2-40B4-BE49-F238E27FC236}">
                <a16:creationId xmlns:a16="http://schemas.microsoft.com/office/drawing/2014/main" id="{F9A286DF-D58C-4005-A546-FCD532E70AC3}"/>
              </a:ext>
            </a:extLst>
          </p:cNvPr>
          <p:cNvSpPr>
            <a:spLocks noGrp="1"/>
          </p:cNvSpPr>
          <p:nvPr>
            <p:ph type="pic" sz="quarter" idx="10" hasCustomPrompt="1"/>
          </p:nvPr>
        </p:nvSpPr>
        <p:spPr>
          <a:xfrm>
            <a:off x="11678" y="0"/>
            <a:ext cx="4447856" cy="6858000"/>
          </a:xfrm>
          <a:custGeom>
            <a:avLst/>
            <a:gdLst>
              <a:gd name="connsiteX0" fmla="*/ 0 w 4447856"/>
              <a:gd name="connsiteY0" fmla="*/ 0 h 6858000"/>
              <a:gd name="connsiteX1" fmla="*/ 564399 w 4447856"/>
              <a:gd name="connsiteY1" fmla="*/ 0 h 6858000"/>
              <a:gd name="connsiteX2" fmla="*/ 1090317 w 4447856"/>
              <a:gd name="connsiteY2" fmla="*/ 0 h 6858000"/>
              <a:gd name="connsiteX3" fmla="*/ 1770161 w 4447856"/>
              <a:gd name="connsiteY3" fmla="*/ 0 h 6858000"/>
              <a:gd name="connsiteX4" fmla="*/ 2334561 w 4447856"/>
              <a:gd name="connsiteY4" fmla="*/ 0 h 6858000"/>
              <a:gd name="connsiteX5" fmla="*/ 3014405 w 4447856"/>
              <a:gd name="connsiteY5" fmla="*/ 0 h 6858000"/>
              <a:gd name="connsiteX6" fmla="*/ 3848177 w 4447856"/>
              <a:gd name="connsiteY6" fmla="*/ 0 h 6858000"/>
              <a:gd name="connsiteX7" fmla="*/ 3962956 w 4447856"/>
              <a:gd name="connsiteY7" fmla="*/ 247218 h 6858000"/>
              <a:gd name="connsiteX8" fmla="*/ 4400583 w 4447856"/>
              <a:gd name="connsiteY8" fmla="*/ 2261597 h 6858000"/>
              <a:gd name="connsiteX9" fmla="*/ 3833051 w 4447856"/>
              <a:gd name="connsiteY9" fmla="*/ 6771614 h 6858000"/>
              <a:gd name="connsiteX10" fmla="*/ 3789463 w 4447856"/>
              <a:gd name="connsiteY10" fmla="*/ 6858000 h 6858000"/>
              <a:gd name="connsiteX11" fmla="*/ 3271570 w 4447856"/>
              <a:gd name="connsiteY11" fmla="*/ 6858000 h 6858000"/>
              <a:gd name="connsiteX12" fmla="*/ 2564203 w 4447856"/>
              <a:gd name="connsiteY12" fmla="*/ 6858000 h 6858000"/>
              <a:gd name="connsiteX13" fmla="*/ 1932626 w 4447856"/>
              <a:gd name="connsiteY13" fmla="*/ 6858000 h 6858000"/>
              <a:gd name="connsiteX14" fmla="*/ 1414733 w 4447856"/>
              <a:gd name="connsiteY14" fmla="*/ 6858000 h 6858000"/>
              <a:gd name="connsiteX15" fmla="*/ 783156 w 4447856"/>
              <a:gd name="connsiteY15" fmla="*/ 6858000 h 6858000"/>
              <a:gd name="connsiteX16" fmla="*/ 0 w 4447856"/>
              <a:gd name="connsiteY16" fmla="*/ 6858000 h 6858000"/>
              <a:gd name="connsiteX17" fmla="*/ 0 w 4447856"/>
              <a:gd name="connsiteY17" fmla="*/ 6240780 h 6858000"/>
              <a:gd name="connsiteX18" fmla="*/ 0 w 4447856"/>
              <a:gd name="connsiteY18" fmla="*/ 5554980 h 6858000"/>
              <a:gd name="connsiteX19" fmla="*/ 0 w 4447856"/>
              <a:gd name="connsiteY19" fmla="*/ 5074920 h 6858000"/>
              <a:gd name="connsiteX20" fmla="*/ 0 w 4447856"/>
              <a:gd name="connsiteY20" fmla="*/ 4251960 h 6858000"/>
              <a:gd name="connsiteX21" fmla="*/ 0 w 4447856"/>
              <a:gd name="connsiteY21" fmla="*/ 3566160 h 6858000"/>
              <a:gd name="connsiteX22" fmla="*/ 0 w 4447856"/>
              <a:gd name="connsiteY22" fmla="*/ 2743200 h 6858000"/>
              <a:gd name="connsiteX23" fmla="*/ 0 w 4447856"/>
              <a:gd name="connsiteY23" fmla="*/ 2125980 h 6858000"/>
              <a:gd name="connsiteX24" fmla="*/ 0 w 4447856"/>
              <a:gd name="connsiteY24" fmla="*/ 1577340 h 6858000"/>
              <a:gd name="connsiteX25" fmla="*/ 0 w 4447856"/>
              <a:gd name="connsiteY25" fmla="*/ 891540 h 6858000"/>
              <a:gd name="connsiteX26" fmla="*/ 0 w 4447856"/>
              <a:gd name="connsiteY2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447856" h="6858000" fill="none" extrusionOk="0">
                <a:moveTo>
                  <a:pt x="0" y="0"/>
                </a:moveTo>
                <a:cubicBezTo>
                  <a:pt x="259984" y="-178"/>
                  <a:pt x="400677" y="755"/>
                  <a:pt x="564399" y="0"/>
                </a:cubicBezTo>
                <a:cubicBezTo>
                  <a:pt x="728121" y="-755"/>
                  <a:pt x="954314" y="-12915"/>
                  <a:pt x="1090317" y="0"/>
                </a:cubicBezTo>
                <a:cubicBezTo>
                  <a:pt x="1226320" y="12915"/>
                  <a:pt x="1534494" y="-16535"/>
                  <a:pt x="1770161" y="0"/>
                </a:cubicBezTo>
                <a:cubicBezTo>
                  <a:pt x="2005828" y="16535"/>
                  <a:pt x="2204952" y="26644"/>
                  <a:pt x="2334561" y="0"/>
                </a:cubicBezTo>
                <a:cubicBezTo>
                  <a:pt x="2464170" y="-26644"/>
                  <a:pt x="2746855" y="-24634"/>
                  <a:pt x="3014405" y="0"/>
                </a:cubicBezTo>
                <a:cubicBezTo>
                  <a:pt x="3281955" y="24634"/>
                  <a:pt x="3538649" y="17598"/>
                  <a:pt x="3848177" y="0"/>
                </a:cubicBezTo>
                <a:cubicBezTo>
                  <a:pt x="3916833" y="117932"/>
                  <a:pt x="3933633" y="160606"/>
                  <a:pt x="3962956" y="247218"/>
                </a:cubicBezTo>
                <a:cubicBezTo>
                  <a:pt x="4134002" y="620657"/>
                  <a:pt x="4382436" y="1418104"/>
                  <a:pt x="4400583" y="2261597"/>
                </a:cubicBezTo>
                <a:cubicBezTo>
                  <a:pt x="4711806" y="4341124"/>
                  <a:pt x="4356648" y="5743419"/>
                  <a:pt x="3833051" y="6771614"/>
                </a:cubicBezTo>
                <a:cubicBezTo>
                  <a:pt x="3813055" y="6812925"/>
                  <a:pt x="3802911" y="6829775"/>
                  <a:pt x="3789463" y="6858000"/>
                </a:cubicBezTo>
                <a:cubicBezTo>
                  <a:pt x="3603868" y="6875631"/>
                  <a:pt x="3390669" y="6843997"/>
                  <a:pt x="3271570" y="6858000"/>
                </a:cubicBezTo>
                <a:cubicBezTo>
                  <a:pt x="3152471" y="6872003"/>
                  <a:pt x="2850223" y="6827848"/>
                  <a:pt x="2564203" y="6858000"/>
                </a:cubicBezTo>
                <a:cubicBezTo>
                  <a:pt x="2278183" y="6888152"/>
                  <a:pt x="2091868" y="6855556"/>
                  <a:pt x="1932626" y="6858000"/>
                </a:cubicBezTo>
                <a:cubicBezTo>
                  <a:pt x="1773384" y="6860444"/>
                  <a:pt x="1613654" y="6883438"/>
                  <a:pt x="1414733" y="6858000"/>
                </a:cubicBezTo>
                <a:cubicBezTo>
                  <a:pt x="1215812" y="6832562"/>
                  <a:pt x="1022323" y="6864243"/>
                  <a:pt x="783156" y="6858000"/>
                </a:cubicBezTo>
                <a:cubicBezTo>
                  <a:pt x="543989" y="6851757"/>
                  <a:pt x="363667" y="6866715"/>
                  <a:pt x="0" y="6858000"/>
                </a:cubicBezTo>
                <a:cubicBezTo>
                  <a:pt x="6664" y="6561931"/>
                  <a:pt x="-25277" y="6440449"/>
                  <a:pt x="0" y="6240780"/>
                </a:cubicBezTo>
                <a:cubicBezTo>
                  <a:pt x="25277" y="6041111"/>
                  <a:pt x="-9567" y="5757010"/>
                  <a:pt x="0" y="5554980"/>
                </a:cubicBezTo>
                <a:cubicBezTo>
                  <a:pt x="9567" y="5352950"/>
                  <a:pt x="-23440" y="5266049"/>
                  <a:pt x="0" y="5074920"/>
                </a:cubicBezTo>
                <a:cubicBezTo>
                  <a:pt x="23440" y="4883791"/>
                  <a:pt x="11423" y="4527045"/>
                  <a:pt x="0" y="4251960"/>
                </a:cubicBezTo>
                <a:cubicBezTo>
                  <a:pt x="-11423" y="3976875"/>
                  <a:pt x="-3800" y="3811571"/>
                  <a:pt x="0" y="3566160"/>
                </a:cubicBezTo>
                <a:cubicBezTo>
                  <a:pt x="3800" y="3320749"/>
                  <a:pt x="-8468" y="3027510"/>
                  <a:pt x="0" y="2743200"/>
                </a:cubicBezTo>
                <a:cubicBezTo>
                  <a:pt x="8468" y="2458890"/>
                  <a:pt x="6139" y="2267323"/>
                  <a:pt x="0" y="2125980"/>
                </a:cubicBezTo>
                <a:cubicBezTo>
                  <a:pt x="-6139" y="1984637"/>
                  <a:pt x="-11567" y="1729091"/>
                  <a:pt x="0" y="1577340"/>
                </a:cubicBezTo>
                <a:cubicBezTo>
                  <a:pt x="11567" y="1425589"/>
                  <a:pt x="-17473" y="1200043"/>
                  <a:pt x="0" y="891540"/>
                </a:cubicBezTo>
                <a:cubicBezTo>
                  <a:pt x="17473" y="583037"/>
                  <a:pt x="-28638" y="391518"/>
                  <a:pt x="0" y="0"/>
                </a:cubicBezTo>
                <a:close/>
              </a:path>
              <a:path w="4447856" h="6858000" stroke="0" extrusionOk="0">
                <a:moveTo>
                  <a:pt x="0" y="0"/>
                </a:moveTo>
                <a:cubicBezTo>
                  <a:pt x="260382" y="-28050"/>
                  <a:pt x="445613" y="-741"/>
                  <a:pt x="602881" y="0"/>
                </a:cubicBezTo>
                <a:cubicBezTo>
                  <a:pt x="760149" y="741"/>
                  <a:pt x="919556" y="26252"/>
                  <a:pt x="1128799" y="0"/>
                </a:cubicBezTo>
                <a:cubicBezTo>
                  <a:pt x="1338042" y="-26252"/>
                  <a:pt x="1515386" y="-27837"/>
                  <a:pt x="1847125" y="0"/>
                </a:cubicBezTo>
                <a:cubicBezTo>
                  <a:pt x="2178864" y="27837"/>
                  <a:pt x="2303680" y="-11325"/>
                  <a:pt x="2450006" y="0"/>
                </a:cubicBezTo>
                <a:cubicBezTo>
                  <a:pt x="2596332" y="11325"/>
                  <a:pt x="2782617" y="-17739"/>
                  <a:pt x="3052887" y="0"/>
                </a:cubicBezTo>
                <a:cubicBezTo>
                  <a:pt x="3323157" y="17739"/>
                  <a:pt x="3643532" y="-26593"/>
                  <a:pt x="3848177" y="0"/>
                </a:cubicBezTo>
                <a:cubicBezTo>
                  <a:pt x="3900122" y="80530"/>
                  <a:pt x="3923373" y="160807"/>
                  <a:pt x="3962956" y="247218"/>
                </a:cubicBezTo>
                <a:cubicBezTo>
                  <a:pt x="4272919" y="776508"/>
                  <a:pt x="4313532" y="1448924"/>
                  <a:pt x="4400583" y="2261597"/>
                </a:cubicBezTo>
                <a:cubicBezTo>
                  <a:pt x="4497048" y="4111764"/>
                  <a:pt x="4346586" y="5817906"/>
                  <a:pt x="3833051" y="6771614"/>
                </a:cubicBezTo>
                <a:cubicBezTo>
                  <a:pt x="3825808" y="6795342"/>
                  <a:pt x="3803485" y="6825712"/>
                  <a:pt x="3789463" y="6858000"/>
                </a:cubicBezTo>
                <a:cubicBezTo>
                  <a:pt x="3552436" y="6871635"/>
                  <a:pt x="3421144" y="6861296"/>
                  <a:pt x="3195780" y="6858000"/>
                </a:cubicBezTo>
                <a:cubicBezTo>
                  <a:pt x="2970416" y="6854704"/>
                  <a:pt x="2750690" y="6832011"/>
                  <a:pt x="2564203" y="6858000"/>
                </a:cubicBezTo>
                <a:cubicBezTo>
                  <a:pt x="2377716" y="6883989"/>
                  <a:pt x="2065565" y="6883638"/>
                  <a:pt x="1932626" y="6858000"/>
                </a:cubicBezTo>
                <a:cubicBezTo>
                  <a:pt x="1799687" y="6832362"/>
                  <a:pt x="1583617" y="6876592"/>
                  <a:pt x="1301049" y="6858000"/>
                </a:cubicBezTo>
                <a:cubicBezTo>
                  <a:pt x="1018481" y="6839408"/>
                  <a:pt x="852052" y="6848636"/>
                  <a:pt x="631577" y="6858000"/>
                </a:cubicBezTo>
                <a:cubicBezTo>
                  <a:pt x="411102" y="6867364"/>
                  <a:pt x="262440" y="6838150"/>
                  <a:pt x="0" y="6858000"/>
                </a:cubicBezTo>
                <a:cubicBezTo>
                  <a:pt x="-10245" y="6508799"/>
                  <a:pt x="20782" y="6396904"/>
                  <a:pt x="0" y="6103620"/>
                </a:cubicBezTo>
                <a:cubicBezTo>
                  <a:pt x="-20782" y="5810336"/>
                  <a:pt x="-26105" y="5730944"/>
                  <a:pt x="0" y="5554980"/>
                </a:cubicBezTo>
                <a:cubicBezTo>
                  <a:pt x="26105" y="5379016"/>
                  <a:pt x="-40948" y="5057078"/>
                  <a:pt x="0" y="4732020"/>
                </a:cubicBezTo>
                <a:cubicBezTo>
                  <a:pt x="40948" y="4406962"/>
                  <a:pt x="-22123" y="4383693"/>
                  <a:pt x="0" y="4046220"/>
                </a:cubicBezTo>
                <a:cubicBezTo>
                  <a:pt x="22123" y="3708747"/>
                  <a:pt x="-1023" y="3700181"/>
                  <a:pt x="0" y="3497580"/>
                </a:cubicBezTo>
                <a:cubicBezTo>
                  <a:pt x="1023" y="3294979"/>
                  <a:pt x="-19456" y="3087078"/>
                  <a:pt x="0" y="2811780"/>
                </a:cubicBezTo>
                <a:cubicBezTo>
                  <a:pt x="19456" y="2536482"/>
                  <a:pt x="-6555" y="2451135"/>
                  <a:pt x="0" y="2331720"/>
                </a:cubicBezTo>
                <a:cubicBezTo>
                  <a:pt x="6555" y="2212305"/>
                  <a:pt x="2535" y="1996139"/>
                  <a:pt x="0" y="1851660"/>
                </a:cubicBezTo>
                <a:cubicBezTo>
                  <a:pt x="-2535" y="1707181"/>
                  <a:pt x="1078" y="1456268"/>
                  <a:pt x="0" y="1165860"/>
                </a:cubicBezTo>
                <a:cubicBezTo>
                  <a:pt x="-1078" y="875452"/>
                  <a:pt x="-21419" y="817984"/>
                  <a:pt x="0" y="617220"/>
                </a:cubicBezTo>
                <a:cubicBezTo>
                  <a:pt x="21419" y="416456"/>
                  <a:pt x="-17422" y="230179"/>
                  <a:pt x="0" y="0"/>
                </a:cubicBezTo>
                <a:close/>
              </a:path>
            </a:pathLst>
          </a:custGeom>
          <a:ln w="34925">
            <a:solidFill>
              <a:srgbClr val="53826B"/>
            </a:solidFill>
            <a:extLst>
              <a:ext uri="{C807C97D-BFC1-408E-A445-0C87EB9F89A2}">
                <ask:lineSketchStyleProps xmlns:ask="http://schemas.microsoft.com/office/drawing/2018/sketchyshapes" sd="1219033472">
                  <a:custGeom>
                    <a:avLst/>
                    <a:gdLst>
                      <a:gd name="connsiteX0" fmla="*/ 0 w 4447856"/>
                      <a:gd name="connsiteY0" fmla="*/ 0 h 6858000"/>
                      <a:gd name="connsiteX1" fmla="*/ 3848177 w 4447856"/>
                      <a:gd name="connsiteY1" fmla="*/ 0 h 6858000"/>
                      <a:gd name="connsiteX2" fmla="*/ 3962956 w 4447856"/>
                      <a:gd name="connsiteY2" fmla="*/ 247218 h 6858000"/>
                      <a:gd name="connsiteX3" fmla="*/ 4400583 w 4447856"/>
                      <a:gd name="connsiteY3" fmla="*/ 2261597 h 6858000"/>
                      <a:gd name="connsiteX4" fmla="*/ 3833051 w 4447856"/>
                      <a:gd name="connsiteY4" fmla="*/ 6771614 h 6858000"/>
                      <a:gd name="connsiteX5" fmla="*/ 3789463 w 4447856"/>
                      <a:gd name="connsiteY5" fmla="*/ 6858000 h 6858000"/>
                      <a:gd name="connsiteX6" fmla="*/ 0 w 444785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7856" h="6858000">
                        <a:moveTo>
                          <a:pt x="0" y="0"/>
                        </a:moveTo>
                        <a:lnTo>
                          <a:pt x="3848177" y="0"/>
                        </a:lnTo>
                        <a:lnTo>
                          <a:pt x="3962956" y="247218"/>
                        </a:lnTo>
                        <a:cubicBezTo>
                          <a:pt x="4176536" y="759327"/>
                          <a:pt x="4333110" y="1416536"/>
                          <a:pt x="4400583" y="2261597"/>
                        </a:cubicBezTo>
                        <a:cubicBezTo>
                          <a:pt x="4552287" y="4175834"/>
                          <a:pt x="4332478" y="5720275"/>
                          <a:pt x="3833051" y="6771614"/>
                        </a:cubicBezTo>
                        <a:lnTo>
                          <a:pt x="3789463" y="6858000"/>
                        </a:lnTo>
                        <a:lnTo>
                          <a:pt x="0" y="6858000"/>
                        </a:lnTo>
                        <a:close/>
                      </a:path>
                    </a:pathLst>
                  </a:custGeom>
                  <ask:type>
                    <ask:lineSketchFreehand/>
                  </ask:type>
                </ask:lineSketchStyleProps>
              </a:ext>
            </a:extLst>
          </a:ln>
        </p:spPr>
        <p:txBody>
          <a:bodyPr wrap="square" anchor="ctr">
            <a:noAutofit/>
          </a:bodyPr>
          <a:lstStyle>
            <a:lvl1pPr marL="0" indent="0" algn="ctr">
              <a:buFontTx/>
              <a:buNone/>
              <a:defRPr sz="2400">
                <a:solidFill>
                  <a:srgbClr val="080808"/>
                </a:solidFill>
                <a:latin typeface="Calibri "/>
              </a:defRPr>
            </a:lvl1pPr>
          </a:lstStyle>
          <a:p>
            <a:r>
              <a:rPr lang="en-US"/>
              <a:t>Click to insert picture</a:t>
            </a:r>
            <a:endParaRPr lang="ru-RU"/>
          </a:p>
        </p:txBody>
      </p:sp>
      <p:sp>
        <p:nvSpPr>
          <p:cNvPr id="2" name="Title 1">
            <a:extLst>
              <a:ext uri="{FF2B5EF4-FFF2-40B4-BE49-F238E27FC236}">
                <a16:creationId xmlns:a16="http://schemas.microsoft.com/office/drawing/2014/main" id="{48E59513-8B56-468A-9287-1BFA7F721586}"/>
              </a:ext>
            </a:extLst>
          </p:cNvPr>
          <p:cNvSpPr>
            <a:spLocks noGrp="1"/>
          </p:cNvSpPr>
          <p:nvPr>
            <p:ph type="title" hasCustomPrompt="1"/>
          </p:nvPr>
        </p:nvSpPr>
        <p:spPr>
          <a:xfrm>
            <a:off x="5939917" y="4396653"/>
            <a:ext cx="5626100" cy="1325563"/>
          </a:xfrm>
          <a:prstGeom prst="rect">
            <a:avLst/>
          </a:prstGeom>
        </p:spPr>
        <p:txBody>
          <a:bodyPr/>
          <a:lstStyle>
            <a:lvl1pPr>
              <a:defRPr sz="6000">
                <a:solidFill>
                  <a:srgbClr val="0B5132"/>
                </a:solidFill>
                <a:latin typeface="Calibri "/>
              </a:defRPr>
            </a:lvl1pPr>
          </a:lstStyle>
          <a:p>
            <a:r>
              <a:rPr lang="en-US"/>
              <a:t>Section Header</a:t>
            </a:r>
          </a:p>
        </p:txBody>
      </p:sp>
      <p:sp>
        <p:nvSpPr>
          <p:cNvPr id="10" name="Text Placeholder 9">
            <a:extLst>
              <a:ext uri="{FF2B5EF4-FFF2-40B4-BE49-F238E27FC236}">
                <a16:creationId xmlns:a16="http://schemas.microsoft.com/office/drawing/2014/main" id="{9ED74E07-5C15-4664-8B8E-ABF19DC837CE}"/>
              </a:ext>
            </a:extLst>
          </p:cNvPr>
          <p:cNvSpPr>
            <a:spLocks noGrp="1"/>
          </p:cNvSpPr>
          <p:nvPr>
            <p:ph type="body" sz="quarter" idx="11" hasCustomPrompt="1"/>
          </p:nvPr>
        </p:nvSpPr>
        <p:spPr>
          <a:xfrm>
            <a:off x="5939916" y="5534457"/>
            <a:ext cx="5626100" cy="914400"/>
          </a:xfrm>
          <a:prstGeom prst="rect">
            <a:avLst/>
          </a:prstGeom>
        </p:spPr>
        <p:txBody>
          <a:bodyPr/>
          <a:lstStyle>
            <a:lvl1pPr marL="0" indent="0">
              <a:buFontTx/>
              <a:buNone/>
              <a:defRPr sz="4400" cap="all" baseline="0">
                <a:solidFill>
                  <a:srgbClr val="080808"/>
                </a:solidFill>
                <a:latin typeface="Calibri Light" panose="020F0302020204030204" pitchFamily="34" charset="0"/>
                <a:cs typeface="Calibri Light" panose="020F0302020204030204" pitchFamily="34" charset="0"/>
              </a:defRPr>
            </a:lvl1pPr>
          </a:lstStyle>
          <a:p>
            <a:pPr lvl="0"/>
            <a:r>
              <a:rPr lang="en-US"/>
              <a:t>Section sub heading</a:t>
            </a:r>
          </a:p>
        </p:txBody>
      </p:sp>
      <p:sp>
        <p:nvSpPr>
          <p:cNvPr id="7" name="Slide Number Placeholder 3">
            <a:extLst>
              <a:ext uri="{FF2B5EF4-FFF2-40B4-BE49-F238E27FC236}">
                <a16:creationId xmlns:a16="http://schemas.microsoft.com/office/drawing/2014/main" id="{7C2A8EBC-8EC5-00DF-3C47-0731FB14E354}"/>
              </a:ext>
            </a:extLst>
          </p:cNvPr>
          <p:cNvSpPr>
            <a:spLocks noGrp="1"/>
          </p:cNvSpPr>
          <p:nvPr>
            <p:ph type="sldNum" sz="quarter" idx="12"/>
          </p:nvPr>
        </p:nvSpPr>
        <p:spPr>
          <a:xfrm>
            <a:off x="228398" y="6353021"/>
            <a:ext cx="1112520" cy="369570"/>
          </a:xfrm>
        </p:spPr>
        <p:txBody>
          <a:bodyPr/>
          <a:lstStyle>
            <a:lvl1pPr algn="l">
              <a:defRPr>
                <a:solidFill>
                  <a:schemeClr val="accent4">
                    <a:lumMod val="10000"/>
                  </a:schemeClr>
                </a:solidFill>
              </a:defRPr>
            </a:lvl1pPr>
          </a:lstStyle>
          <a:p>
            <a:fld id="{2D276522-3524-4B3D-BDE3-A501F94C1AC4}" type="slidenum">
              <a:rPr lang="en-US" smtClean="0"/>
              <a:pPr/>
              <a:t>‹#›</a:t>
            </a:fld>
            <a:endParaRPr lang="en-US" dirty="0"/>
          </a:p>
        </p:txBody>
      </p:sp>
    </p:spTree>
    <p:custDataLst>
      <p:tags r:id="rId1"/>
    </p:custDataLst>
    <p:extLst>
      <p:ext uri="{BB962C8B-B14F-4D97-AF65-F5344CB8AC3E}">
        <p14:creationId xmlns:p14="http://schemas.microsoft.com/office/powerpoint/2010/main" val="379794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15 slide">
    <p:spTree>
      <p:nvGrpSpPr>
        <p:cNvPr id="1" name=""/>
        <p:cNvGrpSpPr/>
        <p:nvPr/>
      </p:nvGrpSpPr>
      <p:grpSpPr>
        <a:xfrm>
          <a:off x="0" y="0"/>
          <a:ext cx="0" cy="0"/>
          <a:chOff x="0" y="0"/>
          <a:chExt cx="0" cy="0"/>
        </a:xfrm>
      </p:grpSpPr>
      <p:sp>
        <p:nvSpPr>
          <p:cNvPr id="5" name="Прямоугольник 5">
            <a:extLst>
              <a:ext uri="{FF2B5EF4-FFF2-40B4-BE49-F238E27FC236}">
                <a16:creationId xmlns:a16="http://schemas.microsoft.com/office/drawing/2014/main" id="{41E8DDD1-5EA2-4D7F-ABD5-B9E4C8A20E8A}"/>
              </a:ext>
            </a:extLst>
          </p:cNvPr>
          <p:cNvSpPr/>
          <p:nvPr userDrawn="1"/>
        </p:nvSpPr>
        <p:spPr>
          <a:xfrm>
            <a:off x="3067665" y="0"/>
            <a:ext cx="9124336" cy="6415547"/>
          </a:xfrm>
          <a:prstGeom prst="rect">
            <a:avLst/>
          </a:prstGeom>
          <a:solidFill>
            <a:srgbClr val="0B5132">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Picture Placeholder 12">
            <a:extLst>
              <a:ext uri="{FF2B5EF4-FFF2-40B4-BE49-F238E27FC236}">
                <a16:creationId xmlns:a16="http://schemas.microsoft.com/office/drawing/2014/main" id="{96240E51-9B3D-44F9-9336-A850E27D9BCE}"/>
              </a:ext>
            </a:extLst>
          </p:cNvPr>
          <p:cNvSpPr>
            <a:spLocks noGrp="1"/>
          </p:cNvSpPr>
          <p:nvPr>
            <p:ph type="pic" sz="quarter" idx="11" hasCustomPrompt="1"/>
          </p:nvPr>
        </p:nvSpPr>
        <p:spPr>
          <a:xfrm>
            <a:off x="744538" y="2550654"/>
            <a:ext cx="3471862" cy="3864434"/>
          </a:xfrm>
          <a:prstGeom prst="rect">
            <a:avLst/>
          </a:prstGeom>
        </p:spPr>
        <p:txBody>
          <a:bodyPr anchor="ctr"/>
          <a:lstStyle>
            <a:lvl1pPr marL="0" indent="0" algn="ctr">
              <a:buNone/>
              <a:defRPr>
                <a:solidFill>
                  <a:srgbClr val="080808"/>
                </a:solidFill>
                <a:latin typeface="Calibri "/>
              </a:defRPr>
            </a:lvl1pPr>
          </a:lstStyle>
          <a:p>
            <a:r>
              <a:rPr lang="en-US"/>
              <a:t>Click to insert picture</a:t>
            </a:r>
          </a:p>
          <a:p>
            <a:endParaRPr lang="en-US"/>
          </a:p>
        </p:txBody>
      </p:sp>
      <p:sp>
        <p:nvSpPr>
          <p:cNvPr id="3" name="Title 2">
            <a:extLst>
              <a:ext uri="{FF2B5EF4-FFF2-40B4-BE49-F238E27FC236}">
                <a16:creationId xmlns:a16="http://schemas.microsoft.com/office/drawing/2014/main" id="{73766998-2501-4061-B544-93DF0852F429}"/>
              </a:ext>
            </a:extLst>
          </p:cNvPr>
          <p:cNvSpPr>
            <a:spLocks noGrp="1"/>
          </p:cNvSpPr>
          <p:nvPr>
            <p:ph type="title"/>
          </p:nvPr>
        </p:nvSpPr>
        <p:spPr>
          <a:xfrm>
            <a:off x="673100" y="483705"/>
            <a:ext cx="10515600" cy="1325563"/>
          </a:xfrm>
          <a:prstGeom prst="rect">
            <a:avLst/>
          </a:prstGeom>
        </p:spPr>
        <p:txBody>
          <a:bodyPr/>
          <a:lstStyle>
            <a:lvl1pPr>
              <a:defRPr sz="4800">
                <a:solidFill>
                  <a:srgbClr val="0B5132"/>
                </a:solidFill>
                <a:latin typeface="Calibri "/>
              </a:defRPr>
            </a:lvl1pPr>
          </a:lstStyle>
          <a:p>
            <a:r>
              <a:rPr lang="en-US"/>
              <a:t>Click to edit Master title style</a:t>
            </a:r>
          </a:p>
        </p:txBody>
      </p:sp>
      <p:sp>
        <p:nvSpPr>
          <p:cNvPr id="10" name="Content Placeholder 9">
            <a:extLst>
              <a:ext uri="{FF2B5EF4-FFF2-40B4-BE49-F238E27FC236}">
                <a16:creationId xmlns:a16="http://schemas.microsoft.com/office/drawing/2014/main" id="{31017454-D7DA-493A-B7A2-82A708AFBC8B}"/>
              </a:ext>
            </a:extLst>
          </p:cNvPr>
          <p:cNvSpPr>
            <a:spLocks noGrp="1"/>
          </p:cNvSpPr>
          <p:nvPr>
            <p:ph sz="quarter" idx="10" hasCustomPrompt="1"/>
          </p:nvPr>
        </p:nvSpPr>
        <p:spPr>
          <a:xfrm>
            <a:off x="4762500" y="1600201"/>
            <a:ext cx="6997700" cy="4089400"/>
          </a:xfrm>
          <a:prstGeom prst="rect">
            <a:avLst/>
          </a:prstGeom>
        </p:spPr>
        <p:txBody>
          <a:bodyPr/>
          <a:lstStyle>
            <a:lvl1pPr marL="0" indent="0">
              <a:buFontTx/>
              <a:buNone/>
              <a:defRPr sz="2400"/>
            </a:lvl1pPr>
          </a:lstStyle>
          <a:p>
            <a:r>
              <a:rPr lang="en-US" sz="2800">
                <a:solidFill>
                  <a:srgbClr val="080808"/>
                </a:solidFill>
                <a:latin typeface="Calibri" panose="020F0502020204030204" pitchFamily="34" charset="0"/>
                <a:cs typeface="Calibri" panose="020F0502020204030204" pitchFamily="34" charset="0"/>
              </a:rPr>
              <a:t>Lorem ipsum dolor sit </a:t>
            </a:r>
            <a:r>
              <a:rPr lang="en-US" sz="2800" err="1">
                <a:solidFill>
                  <a:srgbClr val="080808"/>
                </a:solidFill>
                <a:latin typeface="Calibri" panose="020F0502020204030204" pitchFamily="34" charset="0"/>
                <a:cs typeface="Calibri" panose="020F0502020204030204" pitchFamily="34" charset="0"/>
              </a:rPr>
              <a:t>amet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consectetur</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adipiscing</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elit</a:t>
            </a:r>
            <a:r>
              <a:rPr lang="en-US" sz="2800">
                <a:solidFill>
                  <a:srgbClr val="080808"/>
                </a:solidFill>
                <a:latin typeface="Calibri" panose="020F0502020204030204" pitchFamily="34" charset="0"/>
                <a:cs typeface="Calibri" panose="020F0502020204030204" pitchFamily="34" charset="0"/>
              </a:rPr>
              <a:t>, sed do </a:t>
            </a:r>
            <a:r>
              <a:rPr lang="en-US" sz="2800" err="1">
                <a:solidFill>
                  <a:srgbClr val="080808"/>
                </a:solidFill>
                <a:latin typeface="Calibri" panose="020F0502020204030204" pitchFamily="34" charset="0"/>
                <a:cs typeface="Calibri" panose="020F0502020204030204" pitchFamily="34" charset="0"/>
              </a:rPr>
              <a:t>eiusmod</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tempor</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incididunt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ut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labore</a:t>
            </a:r>
            <a:r>
              <a:rPr lang="en-US" sz="2800">
                <a:solidFill>
                  <a:srgbClr val="080808"/>
                </a:solidFill>
                <a:latin typeface="Calibri" panose="020F0502020204030204" pitchFamily="34" charset="0"/>
                <a:cs typeface="Calibri" panose="020F0502020204030204" pitchFamily="34" charset="0"/>
              </a:rPr>
              <a:t> et dolore magna </a:t>
            </a:r>
            <a:r>
              <a:rPr lang="en-US" sz="2800" err="1">
                <a:solidFill>
                  <a:srgbClr val="080808"/>
                </a:solidFill>
                <a:latin typeface="Calibri" panose="020F0502020204030204" pitchFamily="34" charset="0"/>
                <a:cs typeface="Calibri" panose="020F0502020204030204" pitchFamily="34" charset="0"/>
              </a:rPr>
              <a:t>aliqua</a:t>
            </a:r>
            <a:r>
              <a:rPr lang="en-US" sz="2800">
                <a:solidFill>
                  <a:srgbClr val="080808"/>
                </a:solidFill>
                <a:latin typeface="Calibri" panose="020F0502020204030204" pitchFamily="34" charset="0"/>
                <a:cs typeface="Calibri" panose="020F0502020204030204" pitchFamily="34" charset="0"/>
              </a:rPr>
              <a:t>. Ut </a:t>
            </a:r>
            <a:r>
              <a:rPr lang="en-US" sz="2800" err="1">
                <a:solidFill>
                  <a:srgbClr val="080808"/>
                </a:solidFill>
                <a:latin typeface="Calibri" panose="020F0502020204030204" pitchFamily="34" charset="0"/>
                <a:cs typeface="Calibri" panose="020F0502020204030204" pitchFamily="34" charset="0"/>
              </a:rPr>
              <a:t>enim</a:t>
            </a:r>
            <a:r>
              <a:rPr lang="en-US" sz="2800">
                <a:solidFill>
                  <a:srgbClr val="080808"/>
                </a:solidFill>
                <a:latin typeface="Calibri" panose="020F0502020204030204" pitchFamily="34" charset="0"/>
                <a:cs typeface="Calibri" panose="020F0502020204030204" pitchFamily="34" charset="0"/>
              </a:rPr>
              <a:t> ad minim </a:t>
            </a:r>
            <a:r>
              <a:rPr lang="en-US" sz="2800" err="1">
                <a:solidFill>
                  <a:srgbClr val="080808"/>
                </a:solidFill>
                <a:latin typeface="Calibri" panose="020F0502020204030204" pitchFamily="34" charset="0"/>
                <a:cs typeface="Calibri" panose="020F0502020204030204" pitchFamily="34" charset="0"/>
              </a:rPr>
              <a:t>veniam</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quis</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nostrud</a:t>
            </a:r>
            <a:r>
              <a:rPr lang="en-US" sz="2800">
                <a:solidFill>
                  <a:srgbClr val="080808"/>
                </a:solidFill>
                <a:latin typeface="Calibri" panose="020F0502020204030204" pitchFamily="34" charset="0"/>
                <a:cs typeface="Calibri" panose="020F0502020204030204" pitchFamily="34" charset="0"/>
              </a:rPr>
              <a:t> exercitation </a:t>
            </a:r>
            <a:r>
              <a:rPr lang="en-US" sz="2800" err="1">
                <a:solidFill>
                  <a:srgbClr val="080808"/>
                </a:solidFill>
                <a:latin typeface="Calibri" panose="020F0502020204030204" pitchFamily="34" charset="0"/>
                <a:cs typeface="Calibri" panose="020F0502020204030204" pitchFamily="34" charset="0"/>
              </a:rPr>
              <a:t>ullamco</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laboris</a:t>
            </a:r>
            <a:r>
              <a:rPr lang="en-US" sz="2800">
                <a:solidFill>
                  <a:srgbClr val="080808"/>
                </a:solidFill>
                <a:latin typeface="Calibri" panose="020F0502020204030204" pitchFamily="34" charset="0"/>
                <a:cs typeface="Calibri" panose="020F0502020204030204" pitchFamily="34" charset="0"/>
              </a:rPr>
              <a:t> nisi </a:t>
            </a:r>
            <a:r>
              <a:rPr lang="en-US" sz="2800" err="1">
                <a:solidFill>
                  <a:srgbClr val="080808"/>
                </a:solidFill>
                <a:latin typeface="Calibri" panose="020F0502020204030204" pitchFamily="34" charset="0"/>
                <a:cs typeface="Calibri" panose="020F0502020204030204" pitchFamily="34" charset="0"/>
              </a:rPr>
              <a:t>ut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aliquip</a:t>
            </a:r>
            <a:r>
              <a:rPr lang="en-US" sz="2800">
                <a:solidFill>
                  <a:srgbClr val="080808"/>
                </a:solidFill>
                <a:latin typeface="Calibri" panose="020F0502020204030204" pitchFamily="34" charset="0"/>
                <a:cs typeface="Calibri" panose="020F0502020204030204" pitchFamily="34" charset="0"/>
              </a:rPr>
              <a:t> ex </a:t>
            </a:r>
            <a:r>
              <a:rPr lang="en-US" sz="2800" err="1">
                <a:solidFill>
                  <a:srgbClr val="080808"/>
                </a:solidFill>
                <a:latin typeface="Calibri" panose="020F0502020204030204" pitchFamily="34" charset="0"/>
                <a:cs typeface="Calibri" panose="020F0502020204030204" pitchFamily="34" charset="0"/>
              </a:rPr>
              <a:t>ea</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commodo</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consequat</a:t>
            </a:r>
            <a:r>
              <a:rPr lang="en-US" sz="2800">
                <a:solidFill>
                  <a:srgbClr val="080808"/>
                </a:solidFill>
                <a:latin typeface="Calibri" panose="020F0502020204030204" pitchFamily="34" charset="0"/>
                <a:cs typeface="Calibri" panose="020F0502020204030204" pitchFamily="34" charset="0"/>
              </a:rPr>
              <a:t>. Duis </a:t>
            </a:r>
            <a:r>
              <a:rPr lang="en-US" sz="2800" err="1">
                <a:solidFill>
                  <a:srgbClr val="080808"/>
                </a:solidFill>
                <a:latin typeface="Calibri" panose="020F0502020204030204" pitchFamily="34" charset="0"/>
                <a:cs typeface="Calibri" panose="020F0502020204030204" pitchFamily="34" charset="0"/>
              </a:rPr>
              <a:t>aute</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irure</a:t>
            </a:r>
            <a:r>
              <a:rPr lang="en-US" sz="2800">
                <a:solidFill>
                  <a:srgbClr val="080808"/>
                </a:solidFill>
                <a:latin typeface="Calibri" panose="020F0502020204030204" pitchFamily="34" charset="0"/>
                <a:cs typeface="Calibri" panose="020F0502020204030204" pitchFamily="34" charset="0"/>
              </a:rPr>
              <a:t> dolor in </a:t>
            </a:r>
            <a:r>
              <a:rPr lang="en-US" sz="2800" err="1">
                <a:solidFill>
                  <a:srgbClr val="080808"/>
                </a:solidFill>
                <a:latin typeface="Calibri" panose="020F0502020204030204" pitchFamily="34" charset="0"/>
                <a:cs typeface="Calibri" panose="020F0502020204030204" pitchFamily="34" charset="0"/>
              </a:rPr>
              <a:t>reprehenderit</a:t>
            </a:r>
            <a:r>
              <a:rPr lang="en-US" sz="2800">
                <a:solidFill>
                  <a:srgbClr val="080808"/>
                </a:solidFill>
                <a:latin typeface="Calibri" panose="020F0502020204030204" pitchFamily="34" charset="0"/>
                <a:cs typeface="Calibri" panose="020F0502020204030204" pitchFamily="34" charset="0"/>
              </a:rPr>
              <a:t> in </a:t>
            </a:r>
            <a:r>
              <a:rPr lang="en-US" sz="2800" err="1">
                <a:solidFill>
                  <a:srgbClr val="080808"/>
                </a:solidFill>
                <a:latin typeface="Calibri" panose="020F0502020204030204" pitchFamily="34" charset="0"/>
                <a:cs typeface="Calibri" panose="020F0502020204030204" pitchFamily="34" charset="0"/>
              </a:rPr>
              <a:t>voluptate</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velit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esse</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cillum</a:t>
            </a:r>
            <a:r>
              <a:rPr lang="en-US" sz="2800">
                <a:solidFill>
                  <a:srgbClr val="080808"/>
                </a:solidFill>
                <a:latin typeface="Calibri" panose="020F0502020204030204" pitchFamily="34" charset="0"/>
                <a:cs typeface="Calibri" panose="020F0502020204030204" pitchFamily="34" charset="0"/>
              </a:rPr>
              <a:t> dolore </a:t>
            </a:r>
            <a:r>
              <a:rPr lang="en-US" sz="2800" err="1">
                <a:solidFill>
                  <a:srgbClr val="080808"/>
                </a:solidFill>
                <a:latin typeface="Calibri" panose="020F0502020204030204" pitchFamily="34" charset="0"/>
                <a:cs typeface="Calibri" panose="020F0502020204030204" pitchFamily="34" charset="0"/>
              </a:rPr>
              <a:t>eu</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fugiat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nulla</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pariatur</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Excepteur</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sint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occaecat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cupidatat</a:t>
            </a:r>
            <a:r>
              <a:rPr lang="en-US" sz="2800">
                <a:solidFill>
                  <a:srgbClr val="080808"/>
                </a:solidFill>
                <a:latin typeface="Calibri" panose="020F0502020204030204" pitchFamily="34" charset="0"/>
                <a:cs typeface="Calibri" panose="020F0502020204030204" pitchFamily="34" charset="0"/>
              </a:rPr>
              <a:t> non </a:t>
            </a:r>
            <a:r>
              <a:rPr lang="en-US" sz="2800" err="1">
                <a:solidFill>
                  <a:srgbClr val="080808"/>
                </a:solidFill>
                <a:latin typeface="Calibri" panose="020F0502020204030204" pitchFamily="34" charset="0"/>
                <a:cs typeface="Calibri" panose="020F0502020204030204" pitchFamily="34" charset="0"/>
              </a:rPr>
              <a:t>proident</a:t>
            </a:r>
            <a:r>
              <a:rPr lang="en-US" sz="2800">
                <a:solidFill>
                  <a:srgbClr val="080808"/>
                </a:solidFill>
                <a:latin typeface="Calibri" panose="020F0502020204030204" pitchFamily="34" charset="0"/>
                <a:cs typeface="Calibri" panose="020F0502020204030204" pitchFamily="34" charset="0"/>
              </a:rPr>
              <a:t>, sunt in culpa qui </a:t>
            </a:r>
            <a:r>
              <a:rPr lang="en-US" sz="2800" err="1">
                <a:solidFill>
                  <a:srgbClr val="080808"/>
                </a:solidFill>
                <a:latin typeface="Calibri" panose="020F0502020204030204" pitchFamily="34" charset="0"/>
                <a:cs typeface="Calibri" panose="020F0502020204030204" pitchFamily="34" charset="0"/>
              </a:rPr>
              <a:t>officia</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deserunt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mollit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anim</a:t>
            </a:r>
            <a:r>
              <a:rPr lang="en-US" sz="2800">
                <a:solidFill>
                  <a:srgbClr val="080808"/>
                </a:solidFill>
                <a:latin typeface="Calibri" panose="020F0502020204030204" pitchFamily="34" charset="0"/>
                <a:cs typeface="Calibri" panose="020F0502020204030204" pitchFamily="34" charset="0"/>
              </a:rPr>
              <a:t> id </a:t>
            </a:r>
            <a:r>
              <a:rPr lang="en-US" sz="2800" err="1">
                <a:solidFill>
                  <a:srgbClr val="080808"/>
                </a:solidFill>
                <a:latin typeface="Calibri" panose="020F0502020204030204" pitchFamily="34" charset="0"/>
                <a:cs typeface="Calibri" panose="020F0502020204030204" pitchFamily="34" charset="0"/>
              </a:rPr>
              <a:t>est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laborum</a:t>
            </a:r>
            <a:r>
              <a:rPr lang="en-US" sz="2800">
                <a:solidFill>
                  <a:srgbClr val="080808"/>
                </a:solidFill>
                <a:latin typeface="Calibri" panose="020F0502020204030204" pitchFamily="34" charset="0"/>
                <a:cs typeface="Calibri" panose="020F0502020204030204" pitchFamily="34" charset="0"/>
              </a:rPr>
              <a:t>.</a:t>
            </a:r>
            <a:endParaRPr lang="ru-RU" sz="2800">
              <a:solidFill>
                <a:srgbClr val="080808"/>
              </a:solidFill>
              <a:latin typeface="Calibri" panose="020F0502020204030204" pitchFamily="34" charset="0"/>
              <a:cs typeface="Calibri" panose="020F0502020204030204" pitchFamily="34" charset="0"/>
            </a:endParaRPr>
          </a:p>
        </p:txBody>
      </p:sp>
      <p:pic>
        <p:nvPicPr>
          <p:cNvPr id="6" name="Picture 5" descr="A picture containing logo&#10;&#10;Description automatically generated">
            <a:extLst>
              <a:ext uri="{FF2B5EF4-FFF2-40B4-BE49-F238E27FC236}">
                <a16:creationId xmlns:a16="http://schemas.microsoft.com/office/drawing/2014/main" id="{4215277A-332F-BD33-B55E-8BF1EE49D08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27360" y="5826523"/>
            <a:ext cx="1234440" cy="822960"/>
          </a:xfrm>
          <a:prstGeom prst="rect">
            <a:avLst/>
          </a:prstGeom>
        </p:spPr>
      </p:pic>
      <p:sp>
        <p:nvSpPr>
          <p:cNvPr id="7" name="Slide Number Placeholder 3">
            <a:extLst>
              <a:ext uri="{FF2B5EF4-FFF2-40B4-BE49-F238E27FC236}">
                <a16:creationId xmlns:a16="http://schemas.microsoft.com/office/drawing/2014/main" id="{C3389F2C-77F2-AE88-1166-D5B3346884C0}"/>
              </a:ext>
            </a:extLst>
          </p:cNvPr>
          <p:cNvSpPr>
            <a:spLocks noGrp="1"/>
          </p:cNvSpPr>
          <p:nvPr>
            <p:ph type="sldNum" sz="quarter" idx="12"/>
          </p:nvPr>
        </p:nvSpPr>
        <p:spPr>
          <a:xfrm>
            <a:off x="228398" y="6353021"/>
            <a:ext cx="1112520" cy="369570"/>
          </a:xfrm>
        </p:spPr>
        <p:txBody>
          <a:bodyPr/>
          <a:lstStyle>
            <a:lvl1pPr algn="l">
              <a:defRPr>
                <a:solidFill>
                  <a:schemeClr val="accent4">
                    <a:lumMod val="10000"/>
                  </a:schemeClr>
                </a:solidFill>
              </a:defRPr>
            </a:lvl1pPr>
          </a:lstStyle>
          <a:p>
            <a:fld id="{2D276522-3524-4B3D-BDE3-A501F94C1AC4}" type="slidenum">
              <a:rPr lang="en-US" smtClean="0"/>
              <a:pPr/>
              <a:t>‹#›</a:t>
            </a:fld>
            <a:endParaRPr lang="en-US" dirty="0"/>
          </a:p>
        </p:txBody>
      </p:sp>
    </p:spTree>
    <p:custDataLst>
      <p:tags r:id="rId1"/>
    </p:custDataLst>
    <p:extLst>
      <p:ext uri="{BB962C8B-B14F-4D97-AF65-F5344CB8AC3E}">
        <p14:creationId xmlns:p14="http://schemas.microsoft.com/office/powerpoint/2010/main" val="322891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_26 slide">
    <p:spTree>
      <p:nvGrpSpPr>
        <p:cNvPr id="1" name=""/>
        <p:cNvGrpSpPr/>
        <p:nvPr/>
      </p:nvGrpSpPr>
      <p:grpSpPr>
        <a:xfrm>
          <a:off x="0" y="0"/>
          <a:ext cx="0" cy="0"/>
          <a:chOff x="0" y="0"/>
          <a:chExt cx="0" cy="0"/>
        </a:xfrm>
      </p:grpSpPr>
      <p:sp>
        <p:nvSpPr>
          <p:cNvPr id="3" name="Прямоугольник 1">
            <a:extLst>
              <a:ext uri="{FF2B5EF4-FFF2-40B4-BE49-F238E27FC236}">
                <a16:creationId xmlns:a16="http://schemas.microsoft.com/office/drawing/2014/main" id="{52116B53-38D2-4E98-B7E9-7FFD6BD7D391}"/>
              </a:ext>
            </a:extLst>
          </p:cNvPr>
          <p:cNvSpPr/>
          <p:nvPr userDrawn="1"/>
        </p:nvSpPr>
        <p:spPr>
          <a:xfrm>
            <a:off x="1" y="0"/>
            <a:ext cx="526154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олилиния: фигура 74">
            <a:extLst>
              <a:ext uri="{FF2B5EF4-FFF2-40B4-BE49-F238E27FC236}">
                <a16:creationId xmlns:a16="http://schemas.microsoft.com/office/drawing/2014/main" id="{82B6BEB0-A658-48F6-8762-46DB14F822F3}"/>
              </a:ext>
            </a:extLst>
          </p:cNvPr>
          <p:cNvSpPr/>
          <p:nvPr userDrawn="1"/>
        </p:nvSpPr>
        <p:spPr>
          <a:xfrm>
            <a:off x="4732701" y="3289300"/>
            <a:ext cx="684036" cy="3360183"/>
          </a:xfrm>
          <a:custGeom>
            <a:avLst/>
            <a:gdLst>
              <a:gd name="connsiteX0" fmla="*/ 1019688 w 3624059"/>
              <a:gd name="connsiteY0" fmla="*/ 4206836 h 4242217"/>
              <a:gd name="connsiteX1" fmla="*/ 1546302 w 3624059"/>
              <a:gd name="connsiteY1" fmla="*/ 4206836 h 4242217"/>
              <a:gd name="connsiteX2" fmla="*/ 1633435 w 3624059"/>
              <a:gd name="connsiteY2" fmla="*/ 4229283 h 4242217"/>
              <a:gd name="connsiteX3" fmla="*/ 1639522 w 3624059"/>
              <a:gd name="connsiteY3" fmla="*/ 4242217 h 4242217"/>
              <a:gd name="connsiteX4" fmla="*/ 0 w 3624059"/>
              <a:gd name="connsiteY4" fmla="*/ 4242217 h 4242217"/>
              <a:gd name="connsiteX5" fmla="*/ 0 w 3624059"/>
              <a:gd name="connsiteY5" fmla="*/ 4228475 h 4242217"/>
              <a:gd name="connsiteX6" fmla="*/ 118466 w 3624059"/>
              <a:gd name="connsiteY6" fmla="*/ 4222424 h 4242217"/>
              <a:gd name="connsiteX7" fmla="*/ 493074 w 3624059"/>
              <a:gd name="connsiteY7" fmla="*/ 4206836 h 4242217"/>
              <a:gd name="connsiteX8" fmla="*/ 1019688 w 3624059"/>
              <a:gd name="connsiteY8" fmla="*/ 4206836 h 4242217"/>
              <a:gd name="connsiteX9" fmla="*/ 3624059 w 3624059"/>
              <a:gd name="connsiteY9" fmla="*/ 4122596 h 4242217"/>
              <a:gd name="connsiteX10" fmla="*/ 3624059 w 3624059"/>
              <a:gd name="connsiteY10" fmla="*/ 4242217 h 4242217"/>
              <a:gd name="connsiteX11" fmla="*/ 1729472 w 3624059"/>
              <a:gd name="connsiteY11" fmla="*/ 4242217 h 4242217"/>
              <a:gd name="connsiteX12" fmla="*/ 1729472 w 3624059"/>
              <a:gd name="connsiteY12" fmla="*/ 4196860 h 4242217"/>
              <a:gd name="connsiteX13" fmla="*/ 2818317 w 3624059"/>
              <a:gd name="connsiteY13" fmla="*/ 4132014 h 4242217"/>
              <a:gd name="connsiteX14" fmla="*/ 3337299 w 3624059"/>
              <a:gd name="connsiteY14" fmla="*/ 4123285 h 4242217"/>
              <a:gd name="connsiteX15" fmla="*/ 1668416 w 3624059"/>
              <a:gd name="connsiteY15" fmla="*/ 3907548 h 4242217"/>
              <a:gd name="connsiteX16" fmla="*/ 1668416 w 3624059"/>
              <a:gd name="connsiteY16" fmla="*/ 4002323 h 4242217"/>
              <a:gd name="connsiteX17" fmla="*/ 1510686 w 3624059"/>
              <a:gd name="connsiteY17" fmla="*/ 4156955 h 4242217"/>
              <a:gd name="connsiteX18" fmla="*/ 1174874 w 3624059"/>
              <a:gd name="connsiteY18" fmla="*/ 4166931 h 4242217"/>
              <a:gd name="connsiteX19" fmla="*/ 139454 w 3624059"/>
              <a:gd name="connsiteY19" fmla="*/ 4172543 h 4242217"/>
              <a:gd name="connsiteX20" fmla="*/ 0 w 3624059"/>
              <a:gd name="connsiteY20" fmla="*/ 4173802 h 4242217"/>
              <a:gd name="connsiteX21" fmla="*/ 0 w 3624059"/>
              <a:gd name="connsiteY21" fmla="*/ 3943409 h 4242217"/>
              <a:gd name="connsiteX22" fmla="*/ 325804 w 3624059"/>
              <a:gd name="connsiteY22" fmla="*/ 3943712 h 4242217"/>
              <a:gd name="connsiteX23" fmla="*/ 1668416 w 3624059"/>
              <a:gd name="connsiteY23" fmla="*/ 3907548 h 4242217"/>
              <a:gd name="connsiteX24" fmla="*/ 3624059 w 3624059"/>
              <a:gd name="connsiteY24" fmla="*/ 3850991 h 4242217"/>
              <a:gd name="connsiteX25" fmla="*/ 3624059 w 3624059"/>
              <a:gd name="connsiteY25" fmla="*/ 4067621 h 4242217"/>
              <a:gd name="connsiteX26" fmla="*/ 2999580 w 3624059"/>
              <a:gd name="connsiteY26" fmla="*/ 4087121 h 4242217"/>
              <a:gd name="connsiteX27" fmla="*/ 2044932 w 3624059"/>
              <a:gd name="connsiteY27" fmla="*/ 4117050 h 4242217"/>
              <a:gd name="connsiteX28" fmla="*/ 1729472 w 3624059"/>
              <a:gd name="connsiteY28" fmla="*/ 4137002 h 4242217"/>
              <a:gd name="connsiteX29" fmla="*/ 1749825 w 3624059"/>
              <a:gd name="connsiteY29" fmla="*/ 3897572 h 4242217"/>
              <a:gd name="connsiteX30" fmla="*/ 2075460 w 3624059"/>
              <a:gd name="connsiteY30" fmla="*/ 3897572 h 4242217"/>
              <a:gd name="connsiteX31" fmla="*/ 3367828 w 3624059"/>
              <a:gd name="connsiteY31" fmla="*/ 3852679 h 4242217"/>
              <a:gd name="connsiteX32" fmla="*/ 1037496 w 3624059"/>
              <a:gd name="connsiteY32" fmla="*/ 3607013 h 4242217"/>
              <a:gd name="connsiteX33" fmla="*/ 1480157 w 3624059"/>
              <a:gd name="connsiteY33" fmla="*/ 3608260 h 4242217"/>
              <a:gd name="connsiteX34" fmla="*/ 1673504 w 3624059"/>
              <a:gd name="connsiteY34" fmla="*/ 3817762 h 4242217"/>
              <a:gd name="connsiteX35" fmla="*/ 1663328 w 3624059"/>
              <a:gd name="connsiteY35" fmla="*/ 3842702 h 4242217"/>
              <a:gd name="connsiteX36" fmla="*/ 1571743 w 3624059"/>
              <a:gd name="connsiteY36" fmla="*/ 3857667 h 4242217"/>
              <a:gd name="connsiteX37" fmla="*/ 228495 w 3624059"/>
              <a:gd name="connsiteY37" fmla="*/ 3892584 h 4242217"/>
              <a:gd name="connsiteX38" fmla="*/ 0 w 3624059"/>
              <a:gd name="connsiteY38" fmla="*/ 3887800 h 4242217"/>
              <a:gd name="connsiteX39" fmla="*/ 0 w 3624059"/>
              <a:gd name="connsiteY39" fmla="*/ 3645448 h 4242217"/>
              <a:gd name="connsiteX40" fmla="*/ 164894 w 3624059"/>
              <a:gd name="connsiteY40" fmla="*/ 3634448 h 4242217"/>
              <a:gd name="connsiteX41" fmla="*/ 594835 w 3624059"/>
              <a:gd name="connsiteY41" fmla="*/ 3613248 h 4242217"/>
              <a:gd name="connsiteX42" fmla="*/ 1037496 w 3624059"/>
              <a:gd name="connsiteY42" fmla="*/ 3607013 h 4242217"/>
              <a:gd name="connsiteX43" fmla="*/ 3479765 w 3624059"/>
              <a:gd name="connsiteY43" fmla="*/ 3533438 h 4242217"/>
              <a:gd name="connsiteX44" fmla="*/ 3624059 w 3624059"/>
              <a:gd name="connsiteY44" fmla="*/ 3538222 h 4242217"/>
              <a:gd name="connsiteX45" fmla="*/ 3624059 w 3624059"/>
              <a:gd name="connsiteY45" fmla="*/ 3804141 h 4242217"/>
              <a:gd name="connsiteX46" fmla="*/ 1826146 w 3624059"/>
              <a:gd name="connsiteY46" fmla="*/ 3837714 h 4242217"/>
              <a:gd name="connsiteX47" fmla="*/ 1749825 w 3624059"/>
              <a:gd name="connsiteY47" fmla="*/ 3832726 h 4242217"/>
              <a:gd name="connsiteX48" fmla="*/ 1749825 w 3624059"/>
              <a:gd name="connsiteY48" fmla="*/ 3653153 h 4242217"/>
              <a:gd name="connsiteX49" fmla="*/ 3072720 w 3624059"/>
              <a:gd name="connsiteY49" fmla="*/ 3563367 h 4242217"/>
              <a:gd name="connsiteX50" fmla="*/ 3479765 w 3624059"/>
              <a:gd name="connsiteY50" fmla="*/ 3533438 h 4242217"/>
              <a:gd name="connsiteX51" fmla="*/ 1417193 w 3624059"/>
              <a:gd name="connsiteY51" fmla="*/ 3401876 h 4242217"/>
              <a:gd name="connsiteX52" fmla="*/ 1673504 w 3624059"/>
              <a:gd name="connsiteY52" fmla="*/ 3403747 h 4242217"/>
              <a:gd name="connsiteX53" fmla="*/ 1663328 w 3624059"/>
              <a:gd name="connsiteY53" fmla="*/ 3558379 h 4242217"/>
              <a:gd name="connsiteX54" fmla="*/ 1592095 w 3624059"/>
              <a:gd name="connsiteY54" fmla="*/ 3563367 h 4242217"/>
              <a:gd name="connsiteX55" fmla="*/ 442193 w 3624059"/>
              <a:gd name="connsiteY55" fmla="*/ 3580825 h 4242217"/>
              <a:gd name="connsiteX56" fmla="*/ 0 w 3624059"/>
              <a:gd name="connsiteY56" fmla="*/ 3587539 h 4242217"/>
              <a:gd name="connsiteX57" fmla="*/ 0 w 3624059"/>
              <a:gd name="connsiteY57" fmla="*/ 3449325 h 4242217"/>
              <a:gd name="connsiteX58" fmla="*/ 14796 w 3624059"/>
              <a:gd name="connsiteY58" fmla="*/ 3448640 h 4242217"/>
              <a:gd name="connsiteX59" fmla="*/ 1164698 w 3624059"/>
              <a:gd name="connsiteY59" fmla="*/ 3403747 h 4242217"/>
              <a:gd name="connsiteX60" fmla="*/ 1417193 w 3624059"/>
              <a:gd name="connsiteY60" fmla="*/ 3401876 h 4242217"/>
              <a:gd name="connsiteX61" fmla="*/ 3624059 w 3624059"/>
              <a:gd name="connsiteY61" fmla="*/ 3333594 h 4242217"/>
              <a:gd name="connsiteX62" fmla="*/ 3624059 w 3624059"/>
              <a:gd name="connsiteY62" fmla="*/ 3484091 h 4242217"/>
              <a:gd name="connsiteX63" fmla="*/ 3378004 w 3624059"/>
              <a:gd name="connsiteY63" fmla="*/ 3492910 h 4242217"/>
              <a:gd name="connsiteX64" fmla="*/ 2838669 w 3624059"/>
              <a:gd name="connsiteY64" fmla="*/ 3523462 h 4242217"/>
              <a:gd name="connsiteX65" fmla="*/ 1887202 w 3624059"/>
              <a:gd name="connsiteY65" fmla="*/ 3568355 h 4242217"/>
              <a:gd name="connsiteX66" fmla="*/ 1749825 w 3624059"/>
              <a:gd name="connsiteY66" fmla="*/ 3558379 h 4242217"/>
              <a:gd name="connsiteX67" fmla="*/ 1866850 w 3624059"/>
              <a:gd name="connsiteY67" fmla="*/ 3413723 h 4242217"/>
              <a:gd name="connsiteX68" fmla="*/ 2360392 w 3624059"/>
              <a:gd name="connsiteY68" fmla="*/ 3403747 h 4242217"/>
              <a:gd name="connsiteX69" fmla="*/ 3332211 w 3624059"/>
              <a:gd name="connsiteY69" fmla="*/ 3333913 h 4242217"/>
              <a:gd name="connsiteX70" fmla="*/ 1363351 w 3624059"/>
              <a:gd name="connsiteY70" fmla="*/ 3144257 h 4242217"/>
              <a:gd name="connsiteX71" fmla="*/ 1668416 w 3624059"/>
              <a:gd name="connsiteY71" fmla="*/ 3154340 h 4242217"/>
              <a:gd name="connsiteX72" fmla="*/ 1668416 w 3624059"/>
              <a:gd name="connsiteY72" fmla="*/ 3363842 h 4242217"/>
              <a:gd name="connsiteX73" fmla="*/ 513426 w 3624059"/>
              <a:gd name="connsiteY73" fmla="*/ 3363842 h 4242217"/>
              <a:gd name="connsiteX74" fmla="*/ 0 w 3624059"/>
              <a:gd name="connsiteY74" fmla="*/ 3377034 h 4242217"/>
              <a:gd name="connsiteX75" fmla="*/ 0 w 3624059"/>
              <a:gd name="connsiteY75" fmla="*/ 3197607 h 4242217"/>
              <a:gd name="connsiteX76" fmla="*/ 449825 w 3624059"/>
              <a:gd name="connsiteY76" fmla="*/ 3171175 h 4242217"/>
              <a:gd name="connsiteX77" fmla="*/ 1363351 w 3624059"/>
              <a:gd name="connsiteY77" fmla="*/ 3144257 h 4242217"/>
              <a:gd name="connsiteX78" fmla="*/ 3624059 w 3624059"/>
              <a:gd name="connsiteY78" fmla="*/ 3068455 h 4242217"/>
              <a:gd name="connsiteX79" fmla="*/ 3624059 w 3624059"/>
              <a:gd name="connsiteY79" fmla="*/ 3264269 h 4242217"/>
              <a:gd name="connsiteX80" fmla="*/ 3600288 w 3624059"/>
              <a:gd name="connsiteY80" fmla="*/ 3264001 h 4242217"/>
              <a:gd name="connsiteX81" fmla="*/ 2263719 w 3624059"/>
              <a:gd name="connsiteY81" fmla="*/ 3348877 h 4242217"/>
              <a:gd name="connsiteX82" fmla="*/ 1749825 w 3624059"/>
              <a:gd name="connsiteY82" fmla="*/ 3353865 h 4242217"/>
              <a:gd name="connsiteX83" fmla="*/ 1749825 w 3624059"/>
              <a:gd name="connsiteY83" fmla="*/ 3154340 h 4242217"/>
              <a:gd name="connsiteX84" fmla="*/ 3138229 w 3624059"/>
              <a:gd name="connsiteY84" fmla="*/ 3082636 h 4242217"/>
              <a:gd name="connsiteX85" fmla="*/ 1559341 w 3624059"/>
              <a:gd name="connsiteY85" fmla="*/ 2853805 h 4242217"/>
              <a:gd name="connsiteX86" fmla="*/ 1668416 w 3624059"/>
              <a:gd name="connsiteY86" fmla="*/ 3054578 h 4242217"/>
              <a:gd name="connsiteX87" fmla="*/ 1658240 w 3624059"/>
              <a:gd name="connsiteY87" fmla="*/ 3074530 h 4242217"/>
              <a:gd name="connsiteX88" fmla="*/ 1576831 w 3624059"/>
              <a:gd name="connsiteY88" fmla="*/ 3079518 h 4242217"/>
              <a:gd name="connsiteX89" fmla="*/ 523602 w 3624059"/>
              <a:gd name="connsiteY89" fmla="*/ 3104459 h 4242217"/>
              <a:gd name="connsiteX90" fmla="*/ 0 w 3624059"/>
              <a:gd name="connsiteY90" fmla="*/ 3120367 h 4242217"/>
              <a:gd name="connsiteX91" fmla="*/ 0 w 3624059"/>
              <a:gd name="connsiteY91" fmla="*/ 2895265 h 4242217"/>
              <a:gd name="connsiteX92" fmla="*/ 1490334 w 3624059"/>
              <a:gd name="connsiteY92" fmla="*/ 2855052 h 4242217"/>
              <a:gd name="connsiteX93" fmla="*/ 1559341 w 3624059"/>
              <a:gd name="connsiteY93" fmla="*/ 2853805 h 4242217"/>
              <a:gd name="connsiteX94" fmla="*/ 3624059 w 3624059"/>
              <a:gd name="connsiteY94" fmla="*/ 2832565 h 4242217"/>
              <a:gd name="connsiteX95" fmla="*/ 3624059 w 3624059"/>
              <a:gd name="connsiteY95" fmla="*/ 3005092 h 4242217"/>
              <a:gd name="connsiteX96" fmla="*/ 3271155 w 3624059"/>
              <a:gd name="connsiteY96" fmla="*/ 3009684 h 4242217"/>
              <a:gd name="connsiteX97" fmla="*/ 1943171 w 3624059"/>
              <a:gd name="connsiteY97" fmla="*/ 3089494 h 4242217"/>
              <a:gd name="connsiteX98" fmla="*/ 1749825 w 3624059"/>
              <a:gd name="connsiteY98" fmla="*/ 2870017 h 4242217"/>
              <a:gd name="connsiteX99" fmla="*/ 1765089 w 3624059"/>
              <a:gd name="connsiteY99" fmla="*/ 2845076 h 4242217"/>
              <a:gd name="connsiteX100" fmla="*/ 1877026 w 3624059"/>
              <a:gd name="connsiteY100" fmla="*/ 2845076 h 4242217"/>
              <a:gd name="connsiteX101" fmla="*/ 3016752 w 3624059"/>
              <a:gd name="connsiteY101" fmla="*/ 2850064 h 4242217"/>
              <a:gd name="connsiteX102" fmla="*/ 3368623 w 3624059"/>
              <a:gd name="connsiteY102" fmla="*/ 2842270 h 4242217"/>
              <a:gd name="connsiteX103" fmla="*/ 1561566 w 3624059"/>
              <a:gd name="connsiteY103" fmla="*/ 2605646 h 4242217"/>
              <a:gd name="connsiteX104" fmla="*/ 1678592 w 3624059"/>
              <a:gd name="connsiteY104" fmla="*/ 2730349 h 4242217"/>
              <a:gd name="connsiteX105" fmla="*/ 1668416 w 3624059"/>
              <a:gd name="connsiteY105" fmla="*/ 2785218 h 4242217"/>
              <a:gd name="connsiteX106" fmla="*/ 1632799 w 3624059"/>
              <a:gd name="connsiteY106" fmla="*/ 2795195 h 4242217"/>
              <a:gd name="connsiteX107" fmla="*/ 534415 w 3624059"/>
              <a:gd name="connsiteY107" fmla="*/ 2817641 h 4242217"/>
              <a:gd name="connsiteX108" fmla="*/ 0 w 3624059"/>
              <a:gd name="connsiteY108" fmla="*/ 2828601 h 4242217"/>
              <a:gd name="connsiteX109" fmla="*/ 0 w 3624059"/>
              <a:gd name="connsiteY109" fmla="*/ 2635972 h 4242217"/>
              <a:gd name="connsiteX110" fmla="*/ 274287 w 3624059"/>
              <a:gd name="connsiteY110" fmla="*/ 2625598 h 4242217"/>
              <a:gd name="connsiteX111" fmla="*/ 1561566 w 3624059"/>
              <a:gd name="connsiteY111" fmla="*/ 2605646 h 4242217"/>
              <a:gd name="connsiteX112" fmla="*/ 2558826 w 3624059"/>
              <a:gd name="connsiteY112" fmla="*/ 2560752 h 4242217"/>
              <a:gd name="connsiteX113" fmla="*/ 3142045 w 3624059"/>
              <a:gd name="connsiteY113" fmla="*/ 2566364 h 4242217"/>
              <a:gd name="connsiteX114" fmla="*/ 3624059 w 3624059"/>
              <a:gd name="connsiteY114" fmla="*/ 2574044 h 4242217"/>
              <a:gd name="connsiteX115" fmla="*/ 3624059 w 3624059"/>
              <a:gd name="connsiteY115" fmla="*/ 2757687 h 4242217"/>
              <a:gd name="connsiteX116" fmla="*/ 3181478 w 3624059"/>
              <a:gd name="connsiteY116" fmla="*/ 2770254 h 4242217"/>
              <a:gd name="connsiteX117" fmla="*/ 2299335 w 3624059"/>
              <a:gd name="connsiteY117" fmla="*/ 2795195 h 4242217"/>
              <a:gd name="connsiteX118" fmla="*/ 1744737 w 3624059"/>
              <a:gd name="connsiteY118" fmla="*/ 2795195 h 4242217"/>
              <a:gd name="connsiteX119" fmla="*/ 1744737 w 3624059"/>
              <a:gd name="connsiteY119" fmla="*/ 2595669 h 4242217"/>
              <a:gd name="connsiteX120" fmla="*/ 2558826 w 3624059"/>
              <a:gd name="connsiteY120" fmla="*/ 2560752 h 4242217"/>
              <a:gd name="connsiteX121" fmla="*/ 907751 w 3624059"/>
              <a:gd name="connsiteY121" fmla="*/ 2310099 h 4242217"/>
              <a:gd name="connsiteX122" fmla="*/ 1464893 w 3624059"/>
              <a:gd name="connsiteY122" fmla="*/ 2311346 h 4242217"/>
              <a:gd name="connsiteX123" fmla="*/ 1683680 w 3624059"/>
              <a:gd name="connsiteY123" fmla="*/ 2311346 h 4242217"/>
              <a:gd name="connsiteX124" fmla="*/ 1688768 w 3624059"/>
              <a:gd name="connsiteY124" fmla="*/ 2386168 h 4242217"/>
              <a:gd name="connsiteX125" fmla="*/ 1541214 w 3624059"/>
              <a:gd name="connsiteY125" fmla="*/ 2545788 h 4242217"/>
              <a:gd name="connsiteX126" fmla="*/ 482898 w 3624059"/>
              <a:gd name="connsiteY126" fmla="*/ 2560752 h 4242217"/>
              <a:gd name="connsiteX127" fmla="*/ 0 w 3624059"/>
              <a:gd name="connsiteY127" fmla="*/ 2570035 h 4242217"/>
              <a:gd name="connsiteX128" fmla="*/ 0 w 3624059"/>
              <a:gd name="connsiteY128" fmla="*/ 2335542 h 4242217"/>
              <a:gd name="connsiteX129" fmla="*/ 350608 w 3624059"/>
              <a:gd name="connsiteY129" fmla="*/ 2316334 h 4242217"/>
              <a:gd name="connsiteX130" fmla="*/ 907751 w 3624059"/>
              <a:gd name="connsiteY130" fmla="*/ 2310099 h 4242217"/>
              <a:gd name="connsiteX131" fmla="*/ 3624059 w 3624059"/>
              <a:gd name="connsiteY131" fmla="*/ 2235896 h 4242217"/>
              <a:gd name="connsiteX132" fmla="*/ 3624059 w 3624059"/>
              <a:gd name="connsiteY132" fmla="*/ 2507868 h 4242217"/>
              <a:gd name="connsiteX133" fmla="*/ 3271155 w 3624059"/>
              <a:gd name="connsiteY133" fmla="*/ 2520847 h 4242217"/>
              <a:gd name="connsiteX134" fmla="*/ 1958435 w 3624059"/>
              <a:gd name="connsiteY134" fmla="*/ 2525835 h 4242217"/>
              <a:gd name="connsiteX135" fmla="*/ 1739649 w 3624059"/>
              <a:gd name="connsiteY135" fmla="*/ 2525835 h 4242217"/>
              <a:gd name="connsiteX136" fmla="*/ 1754913 w 3624059"/>
              <a:gd name="connsiteY136" fmla="*/ 2316334 h 4242217"/>
              <a:gd name="connsiteX137" fmla="*/ 3091165 w 3624059"/>
              <a:gd name="connsiteY137" fmla="*/ 2258970 h 4242217"/>
              <a:gd name="connsiteX138" fmla="*/ 1320520 w 3624059"/>
              <a:gd name="connsiteY138" fmla="*/ 2035128 h 4242217"/>
              <a:gd name="connsiteX139" fmla="*/ 1688768 w 3624059"/>
              <a:gd name="connsiteY139" fmla="*/ 2036999 h 4242217"/>
              <a:gd name="connsiteX140" fmla="*/ 1693856 w 3624059"/>
              <a:gd name="connsiteY140" fmla="*/ 2101844 h 4242217"/>
              <a:gd name="connsiteX141" fmla="*/ 1546302 w 3624059"/>
              <a:gd name="connsiteY141" fmla="*/ 2256476 h 4242217"/>
              <a:gd name="connsiteX142" fmla="*/ 223407 w 3624059"/>
              <a:gd name="connsiteY142" fmla="*/ 2251488 h 4242217"/>
              <a:gd name="connsiteX143" fmla="*/ 0 w 3624059"/>
              <a:gd name="connsiteY143" fmla="*/ 2261684 h 4242217"/>
              <a:gd name="connsiteX144" fmla="*/ 0 w 3624059"/>
              <a:gd name="connsiteY144" fmla="*/ 2073071 h 4242217"/>
              <a:gd name="connsiteX145" fmla="*/ 432017 w 3624059"/>
              <a:gd name="connsiteY145" fmla="*/ 2055081 h 4242217"/>
              <a:gd name="connsiteX146" fmla="*/ 956087 w 3624059"/>
              <a:gd name="connsiteY146" fmla="*/ 2036999 h 4242217"/>
              <a:gd name="connsiteX147" fmla="*/ 1320520 w 3624059"/>
              <a:gd name="connsiteY147" fmla="*/ 2035128 h 4242217"/>
              <a:gd name="connsiteX148" fmla="*/ 3624059 w 3624059"/>
              <a:gd name="connsiteY148" fmla="*/ 1946721 h 4242217"/>
              <a:gd name="connsiteX149" fmla="*/ 3624059 w 3624059"/>
              <a:gd name="connsiteY149" fmla="*/ 2175879 h 4242217"/>
              <a:gd name="connsiteX150" fmla="*/ 3094345 w 3624059"/>
              <a:gd name="connsiteY150" fmla="*/ 2195372 h 4242217"/>
              <a:gd name="connsiteX151" fmla="*/ 1765089 w 3624059"/>
              <a:gd name="connsiteY151" fmla="*/ 2251488 h 4242217"/>
              <a:gd name="connsiteX152" fmla="*/ 1785441 w 3624059"/>
              <a:gd name="connsiteY152" fmla="*/ 1992105 h 4242217"/>
              <a:gd name="connsiteX153" fmla="*/ 2202662 w 3624059"/>
              <a:gd name="connsiteY153" fmla="*/ 1992105 h 4242217"/>
              <a:gd name="connsiteX154" fmla="*/ 2976683 w 3624059"/>
              <a:gd name="connsiteY154" fmla="*/ 1969035 h 4242217"/>
              <a:gd name="connsiteX155" fmla="*/ 1693856 w 3624059"/>
              <a:gd name="connsiteY155" fmla="*/ 1752675 h 4242217"/>
              <a:gd name="connsiteX156" fmla="*/ 1693856 w 3624059"/>
              <a:gd name="connsiteY156" fmla="*/ 1852438 h 4242217"/>
              <a:gd name="connsiteX157" fmla="*/ 1587007 w 3624059"/>
              <a:gd name="connsiteY157" fmla="*/ 1967165 h 4242217"/>
              <a:gd name="connsiteX158" fmla="*/ 1271547 w 3624059"/>
              <a:gd name="connsiteY158" fmla="*/ 1972153 h 4242217"/>
              <a:gd name="connsiteX159" fmla="*/ 400853 w 3624059"/>
              <a:gd name="connsiteY159" fmla="*/ 1999588 h 4242217"/>
              <a:gd name="connsiteX160" fmla="*/ 0 w 3624059"/>
              <a:gd name="connsiteY160" fmla="*/ 2012163 h 4242217"/>
              <a:gd name="connsiteX161" fmla="*/ 0 w 3624059"/>
              <a:gd name="connsiteY161" fmla="*/ 1806966 h 4242217"/>
              <a:gd name="connsiteX162" fmla="*/ 603103 w 3624059"/>
              <a:gd name="connsiteY162" fmla="*/ 1787592 h 4242217"/>
              <a:gd name="connsiteX163" fmla="*/ 1693856 w 3624059"/>
              <a:gd name="connsiteY163" fmla="*/ 1752675 h 4242217"/>
              <a:gd name="connsiteX164" fmla="*/ 3357652 w 3624059"/>
              <a:gd name="connsiteY164" fmla="*/ 1657901 h 4242217"/>
              <a:gd name="connsiteX165" fmla="*/ 3624059 w 3624059"/>
              <a:gd name="connsiteY165" fmla="*/ 1659458 h 4242217"/>
              <a:gd name="connsiteX166" fmla="*/ 3624059 w 3624059"/>
              <a:gd name="connsiteY166" fmla="*/ 1869612 h 4242217"/>
              <a:gd name="connsiteX167" fmla="*/ 3027564 w 3624059"/>
              <a:gd name="connsiteY167" fmla="*/ 1892343 h 4242217"/>
              <a:gd name="connsiteX168" fmla="*/ 1785441 w 3624059"/>
              <a:gd name="connsiteY168" fmla="*/ 1947212 h 4242217"/>
              <a:gd name="connsiteX169" fmla="*/ 1775265 w 3624059"/>
              <a:gd name="connsiteY169" fmla="*/ 1857426 h 4242217"/>
              <a:gd name="connsiteX170" fmla="*/ 1866850 w 3624059"/>
              <a:gd name="connsiteY170" fmla="*/ 1747687 h 4242217"/>
              <a:gd name="connsiteX171" fmla="*/ 2039844 w 3624059"/>
              <a:gd name="connsiteY171" fmla="*/ 1737711 h 4242217"/>
              <a:gd name="connsiteX172" fmla="*/ 3357652 w 3624059"/>
              <a:gd name="connsiteY172" fmla="*/ 1657901 h 4242217"/>
              <a:gd name="connsiteX173" fmla="*/ 0 w 3624059"/>
              <a:gd name="connsiteY173" fmla="*/ 1548162 h 4242217"/>
              <a:gd name="connsiteX174" fmla="*/ 617095 w 3624059"/>
              <a:gd name="connsiteY174" fmla="*/ 1548162 h 4242217"/>
              <a:gd name="connsiteX175" fmla="*/ 1704032 w 3624059"/>
              <a:gd name="connsiteY175" fmla="*/ 1548162 h 4242217"/>
              <a:gd name="connsiteX176" fmla="*/ 1704032 w 3624059"/>
              <a:gd name="connsiteY176" fmla="*/ 1687829 h 4242217"/>
              <a:gd name="connsiteX177" fmla="*/ 1312251 w 3624059"/>
              <a:gd name="connsiteY177" fmla="*/ 1707782 h 4242217"/>
              <a:gd name="connsiteX178" fmla="*/ 442829 w 3624059"/>
              <a:gd name="connsiteY178" fmla="*/ 1728358 h 4242217"/>
              <a:gd name="connsiteX179" fmla="*/ 0 w 3624059"/>
              <a:gd name="connsiteY179" fmla="*/ 1740798 h 4242217"/>
              <a:gd name="connsiteX180" fmla="*/ 3624059 w 3624059"/>
              <a:gd name="connsiteY180" fmla="*/ 1454677 h 4242217"/>
              <a:gd name="connsiteX181" fmla="*/ 3624059 w 3624059"/>
              <a:gd name="connsiteY181" fmla="*/ 1598608 h 4242217"/>
              <a:gd name="connsiteX182" fmla="*/ 3026292 w 3624059"/>
              <a:gd name="connsiteY182" fmla="*/ 1620489 h 4242217"/>
              <a:gd name="connsiteX183" fmla="*/ 1795617 w 3624059"/>
              <a:gd name="connsiteY183" fmla="*/ 1687829 h 4242217"/>
              <a:gd name="connsiteX184" fmla="*/ 1795617 w 3624059"/>
              <a:gd name="connsiteY184" fmla="*/ 1538185 h 4242217"/>
              <a:gd name="connsiteX185" fmla="*/ 2998308 w 3624059"/>
              <a:gd name="connsiteY185" fmla="*/ 1483316 h 4242217"/>
              <a:gd name="connsiteX186" fmla="*/ 1724384 w 3624059"/>
              <a:gd name="connsiteY186" fmla="*/ 1283791 h 4242217"/>
              <a:gd name="connsiteX187" fmla="*/ 1566654 w 3624059"/>
              <a:gd name="connsiteY187" fmla="*/ 1478328 h 4242217"/>
              <a:gd name="connsiteX188" fmla="*/ 1464893 w 3624059"/>
              <a:gd name="connsiteY188" fmla="*/ 1473340 h 4242217"/>
              <a:gd name="connsiteX189" fmla="*/ 203055 w 3624059"/>
              <a:gd name="connsiteY189" fmla="*/ 1478328 h 4242217"/>
              <a:gd name="connsiteX190" fmla="*/ 0 w 3624059"/>
              <a:gd name="connsiteY190" fmla="*/ 1481723 h 4242217"/>
              <a:gd name="connsiteX191" fmla="*/ 0 w 3624059"/>
              <a:gd name="connsiteY191" fmla="*/ 1294640 h 4242217"/>
              <a:gd name="connsiteX192" fmla="*/ 82293 w 3624059"/>
              <a:gd name="connsiteY192" fmla="*/ 1299223 h 4242217"/>
              <a:gd name="connsiteX193" fmla="*/ 1724384 w 3624059"/>
              <a:gd name="connsiteY193" fmla="*/ 1283791 h 4242217"/>
              <a:gd name="connsiteX194" fmla="*/ 3624059 w 3624059"/>
              <a:gd name="connsiteY194" fmla="*/ 1217980 h 4242217"/>
              <a:gd name="connsiteX195" fmla="*/ 3624059 w 3624059"/>
              <a:gd name="connsiteY195" fmla="*/ 1378588 h 4242217"/>
              <a:gd name="connsiteX196" fmla="*/ 3611180 w 3624059"/>
              <a:gd name="connsiteY196" fmla="*/ 1379423 h 4242217"/>
              <a:gd name="connsiteX197" fmla="*/ 3413620 w 3624059"/>
              <a:gd name="connsiteY197" fmla="*/ 1393530 h 4242217"/>
              <a:gd name="connsiteX198" fmla="*/ 2604619 w 3624059"/>
              <a:gd name="connsiteY198" fmla="*/ 1438423 h 4242217"/>
              <a:gd name="connsiteX199" fmla="*/ 1800705 w 3624059"/>
              <a:gd name="connsiteY199" fmla="*/ 1443411 h 4242217"/>
              <a:gd name="connsiteX200" fmla="*/ 1856674 w 3624059"/>
              <a:gd name="connsiteY200" fmla="*/ 1293767 h 4242217"/>
              <a:gd name="connsiteX201" fmla="*/ 2935343 w 3624059"/>
              <a:gd name="connsiteY201" fmla="*/ 1228921 h 4242217"/>
              <a:gd name="connsiteX202" fmla="*/ 3472133 w 3624059"/>
              <a:gd name="connsiteY202" fmla="*/ 1219569 h 4242217"/>
              <a:gd name="connsiteX203" fmla="*/ 1576831 w 3624059"/>
              <a:gd name="connsiteY203" fmla="*/ 1014431 h 4242217"/>
              <a:gd name="connsiteX204" fmla="*/ 1729472 w 3624059"/>
              <a:gd name="connsiteY204" fmla="*/ 1198992 h 4242217"/>
              <a:gd name="connsiteX205" fmla="*/ 1714208 w 3624059"/>
              <a:gd name="connsiteY205" fmla="*/ 1223933 h 4242217"/>
              <a:gd name="connsiteX206" fmla="*/ 82134 w 3624059"/>
              <a:gd name="connsiteY206" fmla="*/ 1231649 h 4242217"/>
              <a:gd name="connsiteX207" fmla="*/ 0 w 3624059"/>
              <a:gd name="connsiteY207" fmla="*/ 1228986 h 4242217"/>
              <a:gd name="connsiteX208" fmla="*/ 0 w 3624059"/>
              <a:gd name="connsiteY208" fmla="*/ 1032219 h 4242217"/>
              <a:gd name="connsiteX209" fmla="*/ 707408 w 3624059"/>
              <a:gd name="connsiteY209" fmla="*/ 1022537 h 4242217"/>
              <a:gd name="connsiteX210" fmla="*/ 1576831 w 3624059"/>
              <a:gd name="connsiteY210" fmla="*/ 1014431 h 4242217"/>
              <a:gd name="connsiteX211" fmla="*/ 3624059 w 3624059"/>
              <a:gd name="connsiteY211" fmla="*/ 958219 h 4242217"/>
              <a:gd name="connsiteX212" fmla="*/ 3624059 w 3624059"/>
              <a:gd name="connsiteY212" fmla="*/ 1166175 h 4242217"/>
              <a:gd name="connsiteX213" fmla="*/ 3019932 w 3624059"/>
              <a:gd name="connsiteY213" fmla="*/ 1185899 h 4242217"/>
              <a:gd name="connsiteX214" fmla="*/ 2355304 w 3624059"/>
              <a:gd name="connsiteY214" fmla="*/ 1203981 h 4242217"/>
              <a:gd name="connsiteX215" fmla="*/ 1831234 w 3624059"/>
              <a:gd name="connsiteY215" fmla="*/ 1203981 h 4242217"/>
              <a:gd name="connsiteX216" fmla="*/ 2004228 w 3624059"/>
              <a:gd name="connsiteY216" fmla="*/ 999467 h 4242217"/>
              <a:gd name="connsiteX217" fmla="*/ 2594443 w 3624059"/>
              <a:gd name="connsiteY217" fmla="*/ 979514 h 4242217"/>
              <a:gd name="connsiteX218" fmla="*/ 1449629 w 3624059"/>
              <a:gd name="connsiteY218" fmla="*/ 740084 h 4242217"/>
              <a:gd name="connsiteX219" fmla="*/ 1744737 w 3624059"/>
              <a:gd name="connsiteY219" fmla="*/ 740084 h 4242217"/>
              <a:gd name="connsiteX220" fmla="*/ 1744737 w 3624059"/>
              <a:gd name="connsiteY220" fmla="*/ 944598 h 4242217"/>
              <a:gd name="connsiteX221" fmla="*/ 1663328 w 3624059"/>
              <a:gd name="connsiteY221" fmla="*/ 949586 h 4242217"/>
              <a:gd name="connsiteX222" fmla="*/ 86029 w 3624059"/>
              <a:gd name="connsiteY222" fmla="*/ 949586 h 4242217"/>
              <a:gd name="connsiteX223" fmla="*/ 0 w 3624059"/>
              <a:gd name="connsiteY223" fmla="*/ 952474 h 4242217"/>
              <a:gd name="connsiteX224" fmla="*/ 0 w 3624059"/>
              <a:gd name="connsiteY224" fmla="*/ 777748 h 4242217"/>
              <a:gd name="connsiteX225" fmla="*/ 93661 w 3624059"/>
              <a:gd name="connsiteY225" fmla="*/ 776872 h 4242217"/>
              <a:gd name="connsiteX226" fmla="*/ 426929 w 3624059"/>
              <a:gd name="connsiteY226" fmla="*/ 770013 h 4242217"/>
              <a:gd name="connsiteX227" fmla="*/ 1449629 w 3624059"/>
              <a:gd name="connsiteY227" fmla="*/ 740084 h 4242217"/>
              <a:gd name="connsiteX228" fmla="*/ 3624059 w 3624059"/>
              <a:gd name="connsiteY228" fmla="*/ 670670 h 4242217"/>
              <a:gd name="connsiteX229" fmla="*/ 3624059 w 3624059"/>
              <a:gd name="connsiteY229" fmla="*/ 895315 h 4242217"/>
              <a:gd name="connsiteX230" fmla="*/ 3522378 w 3624059"/>
              <a:gd name="connsiteY230" fmla="*/ 899081 h 4242217"/>
              <a:gd name="connsiteX231" fmla="*/ 3266067 w 3624059"/>
              <a:gd name="connsiteY231" fmla="*/ 904693 h 4242217"/>
              <a:gd name="connsiteX232" fmla="*/ 1938083 w 3624059"/>
              <a:gd name="connsiteY232" fmla="*/ 949586 h 4242217"/>
              <a:gd name="connsiteX233" fmla="*/ 1815969 w 3624059"/>
              <a:gd name="connsiteY233" fmla="*/ 949586 h 4242217"/>
              <a:gd name="connsiteX234" fmla="*/ 1841410 w 3624059"/>
              <a:gd name="connsiteY234" fmla="*/ 735096 h 4242217"/>
              <a:gd name="connsiteX235" fmla="*/ 1963523 w 3624059"/>
              <a:gd name="connsiteY235" fmla="*/ 735096 h 4242217"/>
              <a:gd name="connsiteX236" fmla="*/ 2482505 w 3624059"/>
              <a:gd name="connsiteY236" fmla="*/ 725120 h 4242217"/>
              <a:gd name="connsiteX237" fmla="*/ 3255890 w 3624059"/>
              <a:gd name="connsiteY237" fmla="*/ 675238 h 4242217"/>
              <a:gd name="connsiteX238" fmla="*/ 3533190 w 3624059"/>
              <a:gd name="connsiteY238" fmla="*/ 670874 h 4242217"/>
              <a:gd name="connsiteX239" fmla="*/ 1681136 w 3624059"/>
              <a:gd name="connsiteY239" fmla="*/ 415232 h 4242217"/>
              <a:gd name="connsiteX240" fmla="*/ 1749825 w 3624059"/>
              <a:gd name="connsiteY240" fmla="*/ 645310 h 4242217"/>
              <a:gd name="connsiteX241" fmla="*/ 1744737 w 3624059"/>
              <a:gd name="connsiteY241" fmla="*/ 655286 h 4242217"/>
              <a:gd name="connsiteX242" fmla="*/ 839062 w 3624059"/>
              <a:gd name="connsiteY242" fmla="*/ 700179 h 4242217"/>
              <a:gd name="connsiteX243" fmla="*/ 299728 w 3624059"/>
              <a:gd name="connsiteY243" fmla="*/ 697062 h 4242217"/>
              <a:gd name="connsiteX244" fmla="*/ 0 w 3624059"/>
              <a:gd name="connsiteY244" fmla="*/ 693250 h 4242217"/>
              <a:gd name="connsiteX245" fmla="*/ 0 w 3624059"/>
              <a:gd name="connsiteY245" fmla="*/ 457750 h 4242217"/>
              <a:gd name="connsiteX246" fmla="*/ 419297 w 3624059"/>
              <a:gd name="connsiteY246" fmla="*/ 443290 h 4242217"/>
              <a:gd name="connsiteX247" fmla="*/ 925559 w 3624059"/>
              <a:gd name="connsiteY247" fmla="*/ 425832 h 4242217"/>
              <a:gd name="connsiteX248" fmla="*/ 1546302 w 3624059"/>
              <a:gd name="connsiteY248" fmla="*/ 420844 h 4242217"/>
              <a:gd name="connsiteX249" fmla="*/ 1681136 w 3624059"/>
              <a:gd name="connsiteY249" fmla="*/ 415232 h 4242217"/>
              <a:gd name="connsiteX250" fmla="*/ 1846498 w 3624059"/>
              <a:gd name="connsiteY250" fmla="*/ 405879 h 4242217"/>
              <a:gd name="connsiteX251" fmla="*/ 2825313 w 3624059"/>
              <a:gd name="connsiteY251" fmla="*/ 405879 h 4242217"/>
              <a:gd name="connsiteX252" fmla="*/ 3624059 w 3624059"/>
              <a:gd name="connsiteY252" fmla="*/ 405879 h 4242217"/>
              <a:gd name="connsiteX253" fmla="*/ 3624059 w 3624059"/>
              <a:gd name="connsiteY253" fmla="*/ 603991 h 4242217"/>
              <a:gd name="connsiteX254" fmla="*/ 3528102 w 3624059"/>
              <a:gd name="connsiteY254" fmla="*/ 608522 h 4242217"/>
              <a:gd name="connsiteX255" fmla="*/ 3250802 w 3624059"/>
              <a:gd name="connsiteY255" fmla="*/ 625357 h 4242217"/>
              <a:gd name="connsiteX256" fmla="*/ 2426537 w 3624059"/>
              <a:gd name="connsiteY256" fmla="*/ 665262 h 4242217"/>
              <a:gd name="connsiteX257" fmla="*/ 1846498 w 3624059"/>
              <a:gd name="connsiteY257" fmla="*/ 665262 h 4242217"/>
              <a:gd name="connsiteX258" fmla="*/ 1846498 w 3624059"/>
              <a:gd name="connsiteY258" fmla="*/ 405879 h 4242217"/>
              <a:gd name="connsiteX259" fmla="*/ 1518318 w 3624059"/>
              <a:gd name="connsiteY259" fmla="*/ 174555 h 4242217"/>
              <a:gd name="connsiteX260" fmla="*/ 1709120 w 3624059"/>
              <a:gd name="connsiteY260" fmla="*/ 176425 h 4242217"/>
              <a:gd name="connsiteX261" fmla="*/ 1770177 w 3624059"/>
              <a:gd name="connsiteY261" fmla="*/ 256236 h 4242217"/>
              <a:gd name="connsiteX262" fmla="*/ 1704032 w 3624059"/>
              <a:gd name="connsiteY262" fmla="*/ 326069 h 4242217"/>
              <a:gd name="connsiteX263" fmla="*/ 1337692 w 3624059"/>
              <a:gd name="connsiteY263" fmla="*/ 351010 h 4242217"/>
              <a:gd name="connsiteX264" fmla="*/ 192878 w 3624059"/>
              <a:gd name="connsiteY264" fmla="*/ 370963 h 4242217"/>
              <a:gd name="connsiteX265" fmla="*/ 33241 w 3624059"/>
              <a:gd name="connsiteY265" fmla="*/ 377198 h 4242217"/>
              <a:gd name="connsiteX266" fmla="*/ 0 w 3624059"/>
              <a:gd name="connsiteY266" fmla="*/ 380124 h 4242217"/>
              <a:gd name="connsiteX267" fmla="*/ 0 w 3624059"/>
              <a:gd name="connsiteY267" fmla="*/ 243084 h 4242217"/>
              <a:gd name="connsiteX268" fmla="*/ 50413 w 3624059"/>
              <a:gd name="connsiteY268" fmla="*/ 236283 h 4242217"/>
              <a:gd name="connsiteX269" fmla="*/ 1327516 w 3624059"/>
              <a:gd name="connsiteY269" fmla="*/ 176425 h 4242217"/>
              <a:gd name="connsiteX270" fmla="*/ 1518318 w 3624059"/>
              <a:gd name="connsiteY270" fmla="*/ 174555 h 4242217"/>
              <a:gd name="connsiteX271" fmla="*/ 3624059 w 3624059"/>
              <a:gd name="connsiteY271" fmla="*/ 141797 h 4242217"/>
              <a:gd name="connsiteX272" fmla="*/ 3624059 w 3624059"/>
              <a:gd name="connsiteY272" fmla="*/ 326407 h 4242217"/>
              <a:gd name="connsiteX273" fmla="*/ 2818317 w 3624059"/>
              <a:gd name="connsiteY273" fmla="*/ 337916 h 4242217"/>
              <a:gd name="connsiteX274" fmla="*/ 1988963 w 3624059"/>
              <a:gd name="connsiteY274" fmla="*/ 346022 h 4242217"/>
              <a:gd name="connsiteX275" fmla="*/ 1851586 w 3624059"/>
              <a:gd name="connsiteY275" fmla="*/ 326069 h 4242217"/>
              <a:gd name="connsiteX276" fmla="*/ 2004228 w 3624059"/>
              <a:gd name="connsiteY276" fmla="*/ 176425 h 4242217"/>
              <a:gd name="connsiteX277" fmla="*/ 2126341 w 3624059"/>
              <a:gd name="connsiteY277" fmla="*/ 166449 h 4242217"/>
              <a:gd name="connsiteX278" fmla="*/ 3586614 w 3624059"/>
              <a:gd name="connsiteY278" fmla="*/ 151484 h 4242217"/>
              <a:gd name="connsiteX279" fmla="*/ 1876182 w 3624059"/>
              <a:gd name="connsiteY279" fmla="*/ 0 h 4242217"/>
              <a:gd name="connsiteX280" fmla="*/ 3624059 w 3624059"/>
              <a:gd name="connsiteY280" fmla="*/ 0 h 4242217"/>
              <a:gd name="connsiteX281" fmla="*/ 3624059 w 3624059"/>
              <a:gd name="connsiteY281" fmla="*/ 87887 h 4242217"/>
              <a:gd name="connsiteX282" fmla="*/ 3591702 w 3624059"/>
              <a:gd name="connsiteY282" fmla="*/ 76663 h 4242217"/>
              <a:gd name="connsiteX283" fmla="*/ 2390920 w 3624059"/>
              <a:gd name="connsiteY283" fmla="*/ 106591 h 4242217"/>
              <a:gd name="connsiteX284" fmla="*/ 1866850 w 3624059"/>
              <a:gd name="connsiteY284" fmla="*/ 106591 h 4242217"/>
              <a:gd name="connsiteX285" fmla="*/ 1874482 w 3624059"/>
              <a:gd name="connsiteY285" fmla="*/ 18052 h 4242217"/>
              <a:gd name="connsiteX286" fmla="*/ 0 w 3624059"/>
              <a:gd name="connsiteY286" fmla="*/ 0 h 4242217"/>
              <a:gd name="connsiteX287" fmla="*/ 1773185 w 3624059"/>
              <a:gd name="connsiteY287" fmla="*/ 0 h 4242217"/>
              <a:gd name="connsiteX288" fmla="*/ 1775265 w 3624059"/>
              <a:gd name="connsiteY288" fmla="*/ 11817 h 4242217"/>
              <a:gd name="connsiteX289" fmla="*/ 1668416 w 3624059"/>
              <a:gd name="connsiteY289" fmla="*/ 96615 h 4242217"/>
              <a:gd name="connsiteX290" fmla="*/ 1190138 w 3624059"/>
              <a:gd name="connsiteY290" fmla="*/ 111580 h 4242217"/>
              <a:gd name="connsiteX291" fmla="*/ 208143 w 3624059"/>
              <a:gd name="connsiteY291" fmla="*/ 156473 h 4242217"/>
              <a:gd name="connsiteX292" fmla="*/ 55501 w 3624059"/>
              <a:gd name="connsiteY292" fmla="*/ 162085 h 4242217"/>
              <a:gd name="connsiteX293" fmla="*/ 0 w 3624059"/>
              <a:gd name="connsiteY293" fmla="*/ 165485 h 424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Lst>
            <a:rect l="l" t="t" r="r" b="b"/>
            <a:pathLst>
              <a:path w="3624059" h="4242217">
                <a:moveTo>
                  <a:pt x="1019688" y="4206836"/>
                </a:moveTo>
                <a:cubicBezTo>
                  <a:pt x="1195226" y="4208083"/>
                  <a:pt x="1370764" y="4209330"/>
                  <a:pt x="1546302" y="4206836"/>
                </a:cubicBezTo>
                <a:cubicBezTo>
                  <a:pt x="1589551" y="4206836"/>
                  <a:pt x="1617535" y="4213071"/>
                  <a:pt x="1633435" y="4229283"/>
                </a:cubicBezTo>
                <a:lnTo>
                  <a:pt x="1639522" y="4242217"/>
                </a:lnTo>
                <a:lnTo>
                  <a:pt x="0" y="4242217"/>
                </a:lnTo>
                <a:lnTo>
                  <a:pt x="0" y="4228475"/>
                </a:lnTo>
                <a:lnTo>
                  <a:pt x="118466" y="4222424"/>
                </a:lnTo>
                <a:cubicBezTo>
                  <a:pt x="243759" y="4215565"/>
                  <a:pt x="368417" y="4209330"/>
                  <a:pt x="493074" y="4206836"/>
                </a:cubicBezTo>
                <a:cubicBezTo>
                  <a:pt x="668612" y="4204342"/>
                  <a:pt x="844150" y="4205589"/>
                  <a:pt x="1019688" y="4206836"/>
                </a:cubicBezTo>
                <a:close/>
                <a:moveTo>
                  <a:pt x="3624059" y="4122596"/>
                </a:moveTo>
                <a:lnTo>
                  <a:pt x="3624059" y="4242217"/>
                </a:lnTo>
                <a:lnTo>
                  <a:pt x="1729472" y="4242217"/>
                </a:lnTo>
                <a:lnTo>
                  <a:pt x="1729472" y="4196860"/>
                </a:lnTo>
                <a:cubicBezTo>
                  <a:pt x="2095813" y="4171919"/>
                  <a:pt x="2457065" y="4146978"/>
                  <a:pt x="2818317" y="4132014"/>
                </a:cubicBezTo>
                <a:cubicBezTo>
                  <a:pt x="2991311" y="4127026"/>
                  <a:pt x="3164305" y="4124532"/>
                  <a:pt x="3337299" y="4123285"/>
                </a:cubicBezTo>
                <a:close/>
                <a:moveTo>
                  <a:pt x="1668416" y="3907548"/>
                </a:moveTo>
                <a:cubicBezTo>
                  <a:pt x="1668416" y="3942465"/>
                  <a:pt x="1668416" y="3972394"/>
                  <a:pt x="1668416" y="4002323"/>
                </a:cubicBezTo>
                <a:cubicBezTo>
                  <a:pt x="1673504" y="4107073"/>
                  <a:pt x="1617535" y="4156955"/>
                  <a:pt x="1510686" y="4156955"/>
                </a:cubicBezTo>
                <a:cubicBezTo>
                  <a:pt x="1398749" y="4156955"/>
                  <a:pt x="1286811" y="4166931"/>
                  <a:pt x="1174874" y="4166931"/>
                </a:cubicBezTo>
                <a:cubicBezTo>
                  <a:pt x="828886" y="4169425"/>
                  <a:pt x="484170" y="4170672"/>
                  <a:pt x="139454" y="4172543"/>
                </a:cubicBezTo>
                <a:lnTo>
                  <a:pt x="0" y="4173802"/>
                </a:lnTo>
                <a:lnTo>
                  <a:pt x="0" y="3943409"/>
                </a:lnTo>
                <a:lnTo>
                  <a:pt x="325804" y="3943712"/>
                </a:lnTo>
                <a:cubicBezTo>
                  <a:pt x="772917" y="3938724"/>
                  <a:pt x="1220667" y="3927501"/>
                  <a:pt x="1668416" y="3907548"/>
                </a:cubicBezTo>
                <a:close/>
                <a:moveTo>
                  <a:pt x="3624059" y="3850991"/>
                </a:moveTo>
                <a:lnTo>
                  <a:pt x="3624059" y="4067621"/>
                </a:lnTo>
                <a:lnTo>
                  <a:pt x="2999580" y="4087121"/>
                </a:lnTo>
                <a:cubicBezTo>
                  <a:pt x="2680940" y="4097097"/>
                  <a:pt x="2362936" y="4107074"/>
                  <a:pt x="2044932" y="4117050"/>
                </a:cubicBezTo>
                <a:cubicBezTo>
                  <a:pt x="1943171" y="4122038"/>
                  <a:pt x="1836322" y="4132014"/>
                  <a:pt x="1729472" y="4137002"/>
                </a:cubicBezTo>
                <a:cubicBezTo>
                  <a:pt x="1734560" y="4052204"/>
                  <a:pt x="1739649" y="3982370"/>
                  <a:pt x="1749825" y="3897572"/>
                </a:cubicBezTo>
                <a:cubicBezTo>
                  <a:pt x="1856674" y="3897572"/>
                  <a:pt x="1968611" y="3897572"/>
                  <a:pt x="2075460" y="3897572"/>
                </a:cubicBezTo>
                <a:cubicBezTo>
                  <a:pt x="2502857" y="3882607"/>
                  <a:pt x="2935343" y="3857667"/>
                  <a:pt x="3367828" y="3852679"/>
                </a:cubicBezTo>
                <a:close/>
                <a:moveTo>
                  <a:pt x="1037496" y="3607013"/>
                </a:moveTo>
                <a:cubicBezTo>
                  <a:pt x="1185050" y="3607013"/>
                  <a:pt x="1332604" y="3608260"/>
                  <a:pt x="1480157" y="3608260"/>
                </a:cubicBezTo>
                <a:cubicBezTo>
                  <a:pt x="1683680" y="3608260"/>
                  <a:pt x="1688768" y="3618236"/>
                  <a:pt x="1673504" y="3817762"/>
                </a:cubicBezTo>
                <a:cubicBezTo>
                  <a:pt x="1673504" y="3822750"/>
                  <a:pt x="1668416" y="3832726"/>
                  <a:pt x="1663328" y="3842702"/>
                </a:cubicBezTo>
                <a:cubicBezTo>
                  <a:pt x="1632799" y="3847691"/>
                  <a:pt x="1602271" y="3857667"/>
                  <a:pt x="1571743" y="3857667"/>
                </a:cubicBezTo>
                <a:cubicBezTo>
                  <a:pt x="1123993" y="3872631"/>
                  <a:pt x="676244" y="3892584"/>
                  <a:pt x="228495" y="3892584"/>
                </a:cubicBezTo>
                <a:lnTo>
                  <a:pt x="0" y="3887800"/>
                </a:lnTo>
                <a:lnTo>
                  <a:pt x="0" y="3645448"/>
                </a:lnTo>
                <a:lnTo>
                  <a:pt x="164894" y="3634448"/>
                </a:lnTo>
                <a:cubicBezTo>
                  <a:pt x="308632" y="3625719"/>
                  <a:pt x="452369" y="3618237"/>
                  <a:pt x="594835" y="3613248"/>
                </a:cubicBezTo>
                <a:cubicBezTo>
                  <a:pt x="742389" y="3608260"/>
                  <a:pt x="889943" y="3607013"/>
                  <a:pt x="1037496" y="3607013"/>
                </a:cubicBezTo>
                <a:close/>
                <a:moveTo>
                  <a:pt x="3479765" y="3533438"/>
                </a:moveTo>
                <a:lnTo>
                  <a:pt x="3624059" y="3538222"/>
                </a:lnTo>
                <a:lnTo>
                  <a:pt x="3624059" y="3804141"/>
                </a:lnTo>
                <a:lnTo>
                  <a:pt x="1826146" y="3837714"/>
                </a:lnTo>
                <a:cubicBezTo>
                  <a:pt x="1800705" y="3837714"/>
                  <a:pt x="1775265" y="3837714"/>
                  <a:pt x="1749825" y="3832726"/>
                </a:cubicBezTo>
                <a:cubicBezTo>
                  <a:pt x="1749825" y="3762892"/>
                  <a:pt x="1749825" y="3698047"/>
                  <a:pt x="1749825" y="3653153"/>
                </a:cubicBezTo>
                <a:cubicBezTo>
                  <a:pt x="2197574" y="3623225"/>
                  <a:pt x="2635147" y="3593296"/>
                  <a:pt x="3072720" y="3563367"/>
                </a:cubicBezTo>
                <a:cubicBezTo>
                  <a:pt x="3205010" y="3553391"/>
                  <a:pt x="3342387" y="3533438"/>
                  <a:pt x="3479765" y="3533438"/>
                </a:cubicBezTo>
                <a:close/>
                <a:moveTo>
                  <a:pt x="1417193" y="3401876"/>
                </a:moveTo>
                <a:cubicBezTo>
                  <a:pt x="1501782" y="3402500"/>
                  <a:pt x="1587007" y="3403747"/>
                  <a:pt x="1673504" y="3403747"/>
                </a:cubicBezTo>
                <a:cubicBezTo>
                  <a:pt x="1668416" y="3468592"/>
                  <a:pt x="1663328" y="3513486"/>
                  <a:pt x="1663328" y="3558379"/>
                </a:cubicBezTo>
                <a:cubicBezTo>
                  <a:pt x="1632799" y="3558379"/>
                  <a:pt x="1612447" y="3563367"/>
                  <a:pt x="1592095" y="3563367"/>
                </a:cubicBezTo>
                <a:cubicBezTo>
                  <a:pt x="1207947" y="3568355"/>
                  <a:pt x="825070" y="3574590"/>
                  <a:pt x="442193" y="3580825"/>
                </a:cubicBezTo>
                <a:lnTo>
                  <a:pt x="0" y="3587539"/>
                </a:lnTo>
                <a:lnTo>
                  <a:pt x="0" y="3449325"/>
                </a:lnTo>
                <a:lnTo>
                  <a:pt x="14796" y="3448640"/>
                </a:lnTo>
                <a:cubicBezTo>
                  <a:pt x="401489" y="3433676"/>
                  <a:pt x="783093" y="3413723"/>
                  <a:pt x="1164698" y="3403747"/>
                </a:cubicBezTo>
                <a:cubicBezTo>
                  <a:pt x="1248651" y="3401253"/>
                  <a:pt x="1332604" y="3401253"/>
                  <a:pt x="1417193" y="3401876"/>
                </a:cubicBezTo>
                <a:close/>
                <a:moveTo>
                  <a:pt x="3624059" y="3333594"/>
                </a:moveTo>
                <a:lnTo>
                  <a:pt x="3624059" y="3484091"/>
                </a:lnTo>
                <a:lnTo>
                  <a:pt x="3378004" y="3492910"/>
                </a:lnTo>
                <a:cubicBezTo>
                  <a:pt x="3198650" y="3502262"/>
                  <a:pt x="3019296" y="3513486"/>
                  <a:pt x="2838669" y="3523462"/>
                </a:cubicBezTo>
                <a:cubicBezTo>
                  <a:pt x="2523210" y="3538426"/>
                  <a:pt x="2202662" y="3553391"/>
                  <a:pt x="1887202" y="3568355"/>
                </a:cubicBezTo>
                <a:cubicBezTo>
                  <a:pt x="1841410" y="3568355"/>
                  <a:pt x="1795617" y="3563367"/>
                  <a:pt x="1749825" y="3558379"/>
                </a:cubicBezTo>
                <a:cubicBezTo>
                  <a:pt x="1729472" y="3418711"/>
                  <a:pt x="1734560" y="3413723"/>
                  <a:pt x="1866850" y="3413723"/>
                </a:cubicBezTo>
                <a:cubicBezTo>
                  <a:pt x="2029668" y="3408735"/>
                  <a:pt x="2197574" y="3413723"/>
                  <a:pt x="2360392" y="3403747"/>
                </a:cubicBezTo>
                <a:cubicBezTo>
                  <a:pt x="2686028" y="3383794"/>
                  <a:pt x="3011663" y="3338901"/>
                  <a:pt x="3332211" y="3333913"/>
                </a:cubicBezTo>
                <a:close/>
                <a:moveTo>
                  <a:pt x="1363351" y="3144257"/>
                </a:moveTo>
                <a:cubicBezTo>
                  <a:pt x="1464973" y="3145533"/>
                  <a:pt x="1566655" y="3148729"/>
                  <a:pt x="1668416" y="3154340"/>
                </a:cubicBezTo>
                <a:cubicBezTo>
                  <a:pt x="1668416" y="3224174"/>
                  <a:pt x="1668416" y="3284032"/>
                  <a:pt x="1668416" y="3363842"/>
                </a:cubicBezTo>
                <a:cubicBezTo>
                  <a:pt x="1276635" y="3363842"/>
                  <a:pt x="895031" y="3358854"/>
                  <a:pt x="513426" y="3363842"/>
                </a:cubicBezTo>
                <a:lnTo>
                  <a:pt x="0" y="3377034"/>
                </a:lnTo>
                <a:lnTo>
                  <a:pt x="0" y="3197607"/>
                </a:lnTo>
                <a:lnTo>
                  <a:pt x="449825" y="3171175"/>
                </a:lnTo>
                <a:cubicBezTo>
                  <a:pt x="754155" y="3153872"/>
                  <a:pt x="1058485" y="3140428"/>
                  <a:pt x="1363351" y="3144257"/>
                </a:cubicBezTo>
                <a:close/>
                <a:moveTo>
                  <a:pt x="3624059" y="3068455"/>
                </a:moveTo>
                <a:lnTo>
                  <a:pt x="3624059" y="3264269"/>
                </a:lnTo>
                <a:lnTo>
                  <a:pt x="3600288" y="3264001"/>
                </a:lnTo>
                <a:cubicBezTo>
                  <a:pt x="3151903" y="3265638"/>
                  <a:pt x="2706380" y="3289020"/>
                  <a:pt x="2263719" y="3348877"/>
                </a:cubicBezTo>
                <a:cubicBezTo>
                  <a:pt x="2095813" y="3373818"/>
                  <a:pt x="1922819" y="3353865"/>
                  <a:pt x="1749825" y="3353865"/>
                </a:cubicBezTo>
                <a:cubicBezTo>
                  <a:pt x="1749825" y="3284032"/>
                  <a:pt x="1749825" y="3219186"/>
                  <a:pt x="1749825" y="3154340"/>
                </a:cubicBezTo>
                <a:cubicBezTo>
                  <a:pt x="2215382" y="3141870"/>
                  <a:pt x="2677124" y="3105706"/>
                  <a:pt x="3138229" y="3082636"/>
                </a:cubicBezTo>
                <a:close/>
                <a:moveTo>
                  <a:pt x="1559341" y="2853805"/>
                </a:moveTo>
                <a:cubicBezTo>
                  <a:pt x="1699580" y="2853260"/>
                  <a:pt x="1699580" y="2875628"/>
                  <a:pt x="1668416" y="3054578"/>
                </a:cubicBezTo>
                <a:cubicBezTo>
                  <a:pt x="1668416" y="3059566"/>
                  <a:pt x="1663328" y="3064554"/>
                  <a:pt x="1658240" y="3074530"/>
                </a:cubicBezTo>
                <a:cubicBezTo>
                  <a:pt x="1632799" y="3074530"/>
                  <a:pt x="1607359" y="3079518"/>
                  <a:pt x="1576831" y="3079518"/>
                </a:cubicBezTo>
                <a:cubicBezTo>
                  <a:pt x="1225754" y="3089494"/>
                  <a:pt x="874678" y="3094483"/>
                  <a:pt x="523602" y="3104459"/>
                </a:cubicBezTo>
                <a:lnTo>
                  <a:pt x="0" y="3120367"/>
                </a:lnTo>
                <a:lnTo>
                  <a:pt x="0" y="2895265"/>
                </a:lnTo>
                <a:lnTo>
                  <a:pt x="1490334" y="2855052"/>
                </a:lnTo>
                <a:cubicBezTo>
                  <a:pt x="1516410" y="2854429"/>
                  <a:pt x="1539306" y="2853883"/>
                  <a:pt x="1559341" y="2853805"/>
                </a:cubicBezTo>
                <a:close/>
                <a:moveTo>
                  <a:pt x="3624059" y="2832565"/>
                </a:moveTo>
                <a:lnTo>
                  <a:pt x="3624059" y="3005092"/>
                </a:lnTo>
                <a:lnTo>
                  <a:pt x="3271155" y="3009684"/>
                </a:lnTo>
                <a:cubicBezTo>
                  <a:pt x="2828493" y="3024649"/>
                  <a:pt x="2385832" y="3064554"/>
                  <a:pt x="1943171" y="3089494"/>
                </a:cubicBezTo>
                <a:cubicBezTo>
                  <a:pt x="1724384" y="3099471"/>
                  <a:pt x="1729472" y="3134388"/>
                  <a:pt x="1749825" y="2870017"/>
                </a:cubicBezTo>
                <a:cubicBezTo>
                  <a:pt x="1749825" y="2865028"/>
                  <a:pt x="1754913" y="2860040"/>
                  <a:pt x="1765089" y="2845076"/>
                </a:cubicBezTo>
                <a:cubicBezTo>
                  <a:pt x="1800705" y="2845076"/>
                  <a:pt x="1836322" y="2845076"/>
                  <a:pt x="1877026" y="2845076"/>
                </a:cubicBezTo>
                <a:cubicBezTo>
                  <a:pt x="2258631" y="2845076"/>
                  <a:pt x="2640235" y="2850064"/>
                  <a:pt x="3016752" y="2850064"/>
                </a:cubicBezTo>
                <a:cubicBezTo>
                  <a:pt x="3133777" y="2850064"/>
                  <a:pt x="3251120" y="2846635"/>
                  <a:pt x="3368623" y="2842270"/>
                </a:cubicBezTo>
                <a:close/>
                <a:moveTo>
                  <a:pt x="1561566" y="2605646"/>
                </a:moveTo>
                <a:cubicBezTo>
                  <a:pt x="1688768" y="2605646"/>
                  <a:pt x="1688768" y="2610634"/>
                  <a:pt x="1678592" y="2730349"/>
                </a:cubicBezTo>
                <a:cubicBezTo>
                  <a:pt x="1673504" y="2750301"/>
                  <a:pt x="1668416" y="2770254"/>
                  <a:pt x="1668416" y="2785218"/>
                </a:cubicBezTo>
                <a:cubicBezTo>
                  <a:pt x="1653152" y="2790206"/>
                  <a:pt x="1642975" y="2795195"/>
                  <a:pt x="1632799" y="2795195"/>
                </a:cubicBezTo>
                <a:cubicBezTo>
                  <a:pt x="1266459" y="2802677"/>
                  <a:pt x="900119" y="2810159"/>
                  <a:pt x="534415" y="2817641"/>
                </a:cubicBezTo>
                <a:lnTo>
                  <a:pt x="0" y="2828601"/>
                </a:lnTo>
                <a:lnTo>
                  <a:pt x="0" y="2635972"/>
                </a:lnTo>
                <a:lnTo>
                  <a:pt x="274287" y="2625598"/>
                </a:lnTo>
                <a:cubicBezTo>
                  <a:pt x="701684" y="2615622"/>
                  <a:pt x="1134169" y="2610634"/>
                  <a:pt x="1561566" y="2605646"/>
                </a:cubicBezTo>
                <a:close/>
                <a:moveTo>
                  <a:pt x="2558826" y="2560752"/>
                </a:moveTo>
                <a:cubicBezTo>
                  <a:pt x="2752173" y="2560752"/>
                  <a:pt x="2946791" y="2563246"/>
                  <a:pt x="3142045" y="2566364"/>
                </a:cubicBezTo>
                <a:lnTo>
                  <a:pt x="3624059" y="2574044"/>
                </a:lnTo>
                <a:lnTo>
                  <a:pt x="3624059" y="2757687"/>
                </a:lnTo>
                <a:lnTo>
                  <a:pt x="3181478" y="2770254"/>
                </a:lnTo>
                <a:cubicBezTo>
                  <a:pt x="2888278" y="2778983"/>
                  <a:pt x="2594443" y="2787713"/>
                  <a:pt x="2299335" y="2795195"/>
                </a:cubicBezTo>
                <a:cubicBezTo>
                  <a:pt x="2116165" y="2800183"/>
                  <a:pt x="1932995" y="2795195"/>
                  <a:pt x="1744737" y="2795195"/>
                </a:cubicBezTo>
                <a:cubicBezTo>
                  <a:pt x="1744737" y="2720373"/>
                  <a:pt x="1744737" y="2665503"/>
                  <a:pt x="1744737" y="2595669"/>
                </a:cubicBezTo>
                <a:cubicBezTo>
                  <a:pt x="2019492" y="2580705"/>
                  <a:pt x="2289159" y="2560752"/>
                  <a:pt x="2558826" y="2560752"/>
                </a:cubicBezTo>
                <a:close/>
                <a:moveTo>
                  <a:pt x="907751" y="2310099"/>
                </a:moveTo>
                <a:cubicBezTo>
                  <a:pt x="1093465" y="2310099"/>
                  <a:pt x="1279179" y="2311346"/>
                  <a:pt x="1464893" y="2311346"/>
                </a:cubicBezTo>
                <a:cubicBezTo>
                  <a:pt x="1541214" y="2311346"/>
                  <a:pt x="1612447" y="2311346"/>
                  <a:pt x="1683680" y="2311346"/>
                </a:cubicBezTo>
                <a:cubicBezTo>
                  <a:pt x="1688768" y="2351251"/>
                  <a:pt x="1688768" y="2366215"/>
                  <a:pt x="1688768" y="2386168"/>
                </a:cubicBezTo>
                <a:cubicBezTo>
                  <a:pt x="1693856" y="2540800"/>
                  <a:pt x="1693856" y="2545788"/>
                  <a:pt x="1541214" y="2545788"/>
                </a:cubicBezTo>
                <a:cubicBezTo>
                  <a:pt x="1190138" y="2550776"/>
                  <a:pt x="833974" y="2555764"/>
                  <a:pt x="482898" y="2560752"/>
                </a:cubicBezTo>
                <a:lnTo>
                  <a:pt x="0" y="2570035"/>
                </a:lnTo>
                <a:lnTo>
                  <a:pt x="0" y="2335542"/>
                </a:lnTo>
                <a:lnTo>
                  <a:pt x="350608" y="2316334"/>
                </a:lnTo>
                <a:cubicBezTo>
                  <a:pt x="536322" y="2311346"/>
                  <a:pt x="722037" y="2310099"/>
                  <a:pt x="907751" y="2310099"/>
                </a:cubicBezTo>
                <a:close/>
                <a:moveTo>
                  <a:pt x="3624059" y="2235896"/>
                </a:moveTo>
                <a:lnTo>
                  <a:pt x="3624059" y="2507868"/>
                </a:lnTo>
                <a:lnTo>
                  <a:pt x="3271155" y="2520847"/>
                </a:lnTo>
                <a:cubicBezTo>
                  <a:pt x="2833581" y="2525835"/>
                  <a:pt x="2396008" y="2525835"/>
                  <a:pt x="1958435" y="2525835"/>
                </a:cubicBezTo>
                <a:cubicBezTo>
                  <a:pt x="1892290" y="2525835"/>
                  <a:pt x="1821057" y="2525835"/>
                  <a:pt x="1739649" y="2525835"/>
                </a:cubicBezTo>
                <a:cubicBezTo>
                  <a:pt x="1744737" y="2446025"/>
                  <a:pt x="1749825" y="2381180"/>
                  <a:pt x="1754913" y="2316334"/>
                </a:cubicBezTo>
                <a:cubicBezTo>
                  <a:pt x="2202662" y="2296381"/>
                  <a:pt x="2647867" y="2277676"/>
                  <a:pt x="3091165" y="2258970"/>
                </a:cubicBezTo>
                <a:close/>
                <a:moveTo>
                  <a:pt x="1320520" y="2035128"/>
                </a:moveTo>
                <a:cubicBezTo>
                  <a:pt x="1441997" y="2035752"/>
                  <a:pt x="1564111" y="2036999"/>
                  <a:pt x="1688768" y="2036999"/>
                </a:cubicBezTo>
                <a:cubicBezTo>
                  <a:pt x="1693856" y="2051963"/>
                  <a:pt x="1693856" y="2076904"/>
                  <a:pt x="1693856" y="2101844"/>
                </a:cubicBezTo>
                <a:cubicBezTo>
                  <a:pt x="1698944" y="2251488"/>
                  <a:pt x="1698944" y="2256476"/>
                  <a:pt x="1546302" y="2256476"/>
                </a:cubicBezTo>
                <a:cubicBezTo>
                  <a:pt x="1103641" y="2256476"/>
                  <a:pt x="666068" y="2246500"/>
                  <a:pt x="223407" y="2251488"/>
                </a:cubicBezTo>
                <a:lnTo>
                  <a:pt x="0" y="2261684"/>
                </a:lnTo>
                <a:lnTo>
                  <a:pt x="0" y="2073071"/>
                </a:lnTo>
                <a:lnTo>
                  <a:pt x="432017" y="2055081"/>
                </a:lnTo>
                <a:cubicBezTo>
                  <a:pt x="606283" y="2048222"/>
                  <a:pt x="780549" y="2041987"/>
                  <a:pt x="956087" y="2036999"/>
                </a:cubicBezTo>
                <a:cubicBezTo>
                  <a:pt x="1078201" y="2034504"/>
                  <a:pt x="1199042" y="2034504"/>
                  <a:pt x="1320520" y="2035128"/>
                </a:cubicBezTo>
                <a:close/>
                <a:moveTo>
                  <a:pt x="3624059" y="1946721"/>
                </a:moveTo>
                <a:lnTo>
                  <a:pt x="3624059" y="2175879"/>
                </a:lnTo>
                <a:lnTo>
                  <a:pt x="3094345" y="2195372"/>
                </a:lnTo>
                <a:cubicBezTo>
                  <a:pt x="2652955" y="2212830"/>
                  <a:pt x="2210294" y="2231536"/>
                  <a:pt x="1765089" y="2251488"/>
                </a:cubicBezTo>
                <a:cubicBezTo>
                  <a:pt x="1775265" y="2161702"/>
                  <a:pt x="1780353" y="2086880"/>
                  <a:pt x="1785441" y="1992105"/>
                </a:cubicBezTo>
                <a:cubicBezTo>
                  <a:pt x="1932995" y="1992105"/>
                  <a:pt x="2065284" y="1997093"/>
                  <a:pt x="2202662" y="1992105"/>
                </a:cubicBezTo>
                <a:cubicBezTo>
                  <a:pt x="2459609" y="1984623"/>
                  <a:pt x="2717828" y="1977141"/>
                  <a:pt x="2976683" y="1969035"/>
                </a:cubicBezTo>
                <a:close/>
                <a:moveTo>
                  <a:pt x="1693856" y="1752675"/>
                </a:moveTo>
                <a:cubicBezTo>
                  <a:pt x="1693856" y="1792580"/>
                  <a:pt x="1688768" y="1822509"/>
                  <a:pt x="1693856" y="1852438"/>
                </a:cubicBezTo>
                <a:cubicBezTo>
                  <a:pt x="1709120" y="1937236"/>
                  <a:pt x="1678592" y="1972153"/>
                  <a:pt x="1587007" y="1967165"/>
                </a:cubicBezTo>
                <a:cubicBezTo>
                  <a:pt x="1485246" y="1962177"/>
                  <a:pt x="1378396" y="1972153"/>
                  <a:pt x="1271547" y="1972153"/>
                </a:cubicBezTo>
                <a:cubicBezTo>
                  <a:pt x="981528" y="1982129"/>
                  <a:pt x="691508" y="1990858"/>
                  <a:pt x="400853" y="1999588"/>
                </a:cubicBezTo>
                <a:lnTo>
                  <a:pt x="0" y="2012163"/>
                </a:lnTo>
                <a:lnTo>
                  <a:pt x="0" y="1806966"/>
                </a:lnTo>
                <a:lnTo>
                  <a:pt x="603103" y="1787592"/>
                </a:lnTo>
                <a:cubicBezTo>
                  <a:pt x="966264" y="1776369"/>
                  <a:pt x="1330060" y="1765145"/>
                  <a:pt x="1693856" y="1752675"/>
                </a:cubicBezTo>
                <a:close/>
                <a:moveTo>
                  <a:pt x="3357652" y="1657901"/>
                </a:moveTo>
                <a:lnTo>
                  <a:pt x="3624059" y="1659458"/>
                </a:lnTo>
                <a:lnTo>
                  <a:pt x="3624059" y="1869612"/>
                </a:lnTo>
                <a:lnTo>
                  <a:pt x="3027564" y="1892343"/>
                </a:lnTo>
                <a:cubicBezTo>
                  <a:pt x="2613523" y="1907307"/>
                  <a:pt x="2200118" y="1922271"/>
                  <a:pt x="1785441" y="1947212"/>
                </a:cubicBezTo>
                <a:cubicBezTo>
                  <a:pt x="1785441" y="1912295"/>
                  <a:pt x="1785441" y="1882366"/>
                  <a:pt x="1775265" y="1857426"/>
                </a:cubicBezTo>
                <a:cubicBezTo>
                  <a:pt x="1744737" y="1772628"/>
                  <a:pt x="1785441" y="1747687"/>
                  <a:pt x="1866850" y="1747687"/>
                </a:cubicBezTo>
                <a:cubicBezTo>
                  <a:pt x="1927907" y="1747687"/>
                  <a:pt x="1983875" y="1737711"/>
                  <a:pt x="2039844" y="1737711"/>
                </a:cubicBezTo>
                <a:cubicBezTo>
                  <a:pt x="2482505" y="1707782"/>
                  <a:pt x="2920078" y="1672865"/>
                  <a:pt x="3357652" y="1657901"/>
                </a:cubicBezTo>
                <a:close/>
                <a:moveTo>
                  <a:pt x="0" y="1548162"/>
                </a:moveTo>
                <a:lnTo>
                  <a:pt x="617095" y="1548162"/>
                </a:lnTo>
                <a:cubicBezTo>
                  <a:pt x="980256" y="1548162"/>
                  <a:pt x="1342780" y="1548162"/>
                  <a:pt x="1704032" y="1548162"/>
                </a:cubicBezTo>
                <a:cubicBezTo>
                  <a:pt x="1704032" y="1593055"/>
                  <a:pt x="1704032" y="1637948"/>
                  <a:pt x="1704032" y="1687829"/>
                </a:cubicBezTo>
                <a:cubicBezTo>
                  <a:pt x="1571743" y="1692817"/>
                  <a:pt x="1439453" y="1702794"/>
                  <a:pt x="1312251" y="1707782"/>
                </a:cubicBezTo>
                <a:cubicBezTo>
                  <a:pt x="1022232" y="1715264"/>
                  <a:pt x="732213" y="1721499"/>
                  <a:pt x="442829" y="1728358"/>
                </a:cubicBezTo>
                <a:lnTo>
                  <a:pt x="0" y="1740798"/>
                </a:lnTo>
                <a:close/>
                <a:moveTo>
                  <a:pt x="3624059" y="1454677"/>
                </a:moveTo>
                <a:lnTo>
                  <a:pt x="3624059" y="1598608"/>
                </a:lnTo>
                <a:lnTo>
                  <a:pt x="3026292" y="1620489"/>
                </a:lnTo>
                <a:cubicBezTo>
                  <a:pt x="2617339" y="1642936"/>
                  <a:pt x="2207750" y="1675359"/>
                  <a:pt x="1795617" y="1687829"/>
                </a:cubicBezTo>
                <a:cubicBezTo>
                  <a:pt x="1795617" y="1632960"/>
                  <a:pt x="1795617" y="1588067"/>
                  <a:pt x="1795617" y="1538185"/>
                </a:cubicBezTo>
                <a:cubicBezTo>
                  <a:pt x="2197574" y="1520727"/>
                  <a:pt x="2598259" y="1502021"/>
                  <a:pt x="2998308" y="1483316"/>
                </a:cubicBezTo>
                <a:close/>
                <a:moveTo>
                  <a:pt x="1724384" y="1283791"/>
                </a:moveTo>
                <a:cubicBezTo>
                  <a:pt x="1734560" y="1463363"/>
                  <a:pt x="1724384" y="1478328"/>
                  <a:pt x="1566654" y="1478328"/>
                </a:cubicBezTo>
                <a:cubicBezTo>
                  <a:pt x="1531038" y="1478328"/>
                  <a:pt x="1495422" y="1473340"/>
                  <a:pt x="1464893" y="1473340"/>
                </a:cubicBezTo>
                <a:cubicBezTo>
                  <a:pt x="1042584" y="1473340"/>
                  <a:pt x="625363" y="1478328"/>
                  <a:pt x="203055" y="1478328"/>
                </a:cubicBezTo>
                <a:lnTo>
                  <a:pt x="0" y="1481723"/>
                </a:lnTo>
                <a:lnTo>
                  <a:pt x="0" y="1294640"/>
                </a:lnTo>
                <a:lnTo>
                  <a:pt x="82293" y="1299223"/>
                </a:lnTo>
                <a:cubicBezTo>
                  <a:pt x="628225" y="1330554"/>
                  <a:pt x="1174874" y="1354872"/>
                  <a:pt x="1724384" y="1283791"/>
                </a:cubicBezTo>
                <a:close/>
                <a:moveTo>
                  <a:pt x="3624059" y="1217980"/>
                </a:moveTo>
                <a:lnTo>
                  <a:pt x="3624059" y="1378588"/>
                </a:lnTo>
                <a:lnTo>
                  <a:pt x="3611180" y="1379423"/>
                </a:lnTo>
                <a:cubicBezTo>
                  <a:pt x="3545592" y="1384489"/>
                  <a:pt x="3479765" y="1389789"/>
                  <a:pt x="3413620" y="1393530"/>
                </a:cubicBezTo>
                <a:cubicBezTo>
                  <a:pt x="3143953" y="1408494"/>
                  <a:pt x="2874286" y="1433435"/>
                  <a:pt x="2604619" y="1438423"/>
                </a:cubicBezTo>
                <a:cubicBezTo>
                  <a:pt x="2340040" y="1448399"/>
                  <a:pt x="2070372" y="1443411"/>
                  <a:pt x="1800705" y="1443411"/>
                </a:cubicBezTo>
                <a:cubicBezTo>
                  <a:pt x="1815969" y="1393530"/>
                  <a:pt x="1749825" y="1298755"/>
                  <a:pt x="1856674" y="1293767"/>
                </a:cubicBezTo>
                <a:cubicBezTo>
                  <a:pt x="2217926" y="1263838"/>
                  <a:pt x="2574090" y="1243886"/>
                  <a:pt x="2935343" y="1228921"/>
                </a:cubicBezTo>
                <a:cubicBezTo>
                  <a:pt x="3113425" y="1223933"/>
                  <a:pt x="3292779" y="1221439"/>
                  <a:pt x="3472133" y="1219569"/>
                </a:cubicBezTo>
                <a:close/>
                <a:moveTo>
                  <a:pt x="1576831" y="1014431"/>
                </a:moveTo>
                <a:cubicBezTo>
                  <a:pt x="1760001" y="1014431"/>
                  <a:pt x="1760001" y="1019419"/>
                  <a:pt x="1729472" y="1198992"/>
                </a:cubicBezTo>
                <a:cubicBezTo>
                  <a:pt x="1729472" y="1208969"/>
                  <a:pt x="1719296" y="1208969"/>
                  <a:pt x="1714208" y="1223933"/>
                </a:cubicBezTo>
                <a:cubicBezTo>
                  <a:pt x="1172330" y="1276308"/>
                  <a:pt x="627589" y="1252927"/>
                  <a:pt x="82134" y="1231649"/>
                </a:cubicBezTo>
                <a:lnTo>
                  <a:pt x="0" y="1228986"/>
                </a:lnTo>
                <a:lnTo>
                  <a:pt x="0" y="1032219"/>
                </a:lnTo>
                <a:lnTo>
                  <a:pt x="707408" y="1022537"/>
                </a:lnTo>
                <a:cubicBezTo>
                  <a:pt x="996792" y="1019420"/>
                  <a:pt x="1286811" y="1016925"/>
                  <a:pt x="1576831" y="1014431"/>
                </a:cubicBezTo>
                <a:close/>
                <a:moveTo>
                  <a:pt x="3624059" y="958219"/>
                </a:moveTo>
                <a:lnTo>
                  <a:pt x="3624059" y="1166175"/>
                </a:lnTo>
                <a:lnTo>
                  <a:pt x="3019932" y="1185899"/>
                </a:lnTo>
                <a:cubicBezTo>
                  <a:pt x="2797965" y="1192757"/>
                  <a:pt x="2576635" y="1198992"/>
                  <a:pt x="2355304" y="1203981"/>
                </a:cubicBezTo>
                <a:cubicBezTo>
                  <a:pt x="2182310" y="1208969"/>
                  <a:pt x="2004228" y="1203981"/>
                  <a:pt x="1831234" y="1203981"/>
                </a:cubicBezTo>
                <a:cubicBezTo>
                  <a:pt x="1805793" y="1019419"/>
                  <a:pt x="1815969" y="1004455"/>
                  <a:pt x="2004228" y="999467"/>
                </a:cubicBezTo>
                <a:cubicBezTo>
                  <a:pt x="2202662" y="994479"/>
                  <a:pt x="2396008" y="984503"/>
                  <a:pt x="2594443" y="979514"/>
                </a:cubicBezTo>
                <a:close/>
                <a:moveTo>
                  <a:pt x="1449629" y="740084"/>
                </a:moveTo>
                <a:cubicBezTo>
                  <a:pt x="1546302" y="740084"/>
                  <a:pt x="1648063" y="740084"/>
                  <a:pt x="1744737" y="740084"/>
                </a:cubicBezTo>
                <a:cubicBezTo>
                  <a:pt x="1744737" y="809918"/>
                  <a:pt x="1744737" y="874764"/>
                  <a:pt x="1744737" y="944598"/>
                </a:cubicBezTo>
                <a:cubicBezTo>
                  <a:pt x="1709120" y="944598"/>
                  <a:pt x="1688768" y="949586"/>
                  <a:pt x="1663328" y="949586"/>
                </a:cubicBezTo>
                <a:cubicBezTo>
                  <a:pt x="1139257" y="949586"/>
                  <a:pt x="615187" y="944598"/>
                  <a:pt x="86029" y="949586"/>
                </a:cubicBezTo>
                <a:lnTo>
                  <a:pt x="0" y="952474"/>
                </a:lnTo>
                <a:lnTo>
                  <a:pt x="0" y="777748"/>
                </a:lnTo>
                <a:lnTo>
                  <a:pt x="93661" y="776872"/>
                </a:lnTo>
                <a:cubicBezTo>
                  <a:pt x="204327" y="775001"/>
                  <a:pt x="314992" y="772507"/>
                  <a:pt x="426929" y="770013"/>
                </a:cubicBezTo>
                <a:cubicBezTo>
                  <a:pt x="767829" y="760037"/>
                  <a:pt x="1108729" y="750061"/>
                  <a:pt x="1449629" y="740084"/>
                </a:cubicBezTo>
                <a:close/>
                <a:moveTo>
                  <a:pt x="3624059" y="670670"/>
                </a:moveTo>
                <a:lnTo>
                  <a:pt x="3624059" y="895315"/>
                </a:lnTo>
                <a:lnTo>
                  <a:pt x="3522378" y="899081"/>
                </a:lnTo>
                <a:cubicBezTo>
                  <a:pt x="3437789" y="900952"/>
                  <a:pt x="3352564" y="902199"/>
                  <a:pt x="3266067" y="904693"/>
                </a:cubicBezTo>
                <a:cubicBezTo>
                  <a:pt x="2823405" y="919657"/>
                  <a:pt x="2380744" y="934621"/>
                  <a:pt x="1938083" y="949586"/>
                </a:cubicBezTo>
                <a:cubicBezTo>
                  <a:pt x="1902466" y="949586"/>
                  <a:pt x="1866850" y="949586"/>
                  <a:pt x="1815969" y="949586"/>
                </a:cubicBezTo>
                <a:cubicBezTo>
                  <a:pt x="1826146" y="864788"/>
                  <a:pt x="1831234" y="804930"/>
                  <a:pt x="1841410" y="735096"/>
                </a:cubicBezTo>
                <a:cubicBezTo>
                  <a:pt x="1892290" y="735096"/>
                  <a:pt x="1927907" y="735096"/>
                  <a:pt x="1963523" y="735096"/>
                </a:cubicBezTo>
                <a:cubicBezTo>
                  <a:pt x="2136517" y="730108"/>
                  <a:pt x="2309511" y="735096"/>
                  <a:pt x="2482505" y="725120"/>
                </a:cubicBezTo>
                <a:cubicBezTo>
                  <a:pt x="2741996" y="715144"/>
                  <a:pt x="2996399" y="685215"/>
                  <a:pt x="3255890" y="675238"/>
                </a:cubicBezTo>
                <a:cubicBezTo>
                  <a:pt x="3347476" y="670250"/>
                  <a:pt x="3440333" y="670250"/>
                  <a:pt x="3533190" y="670874"/>
                </a:cubicBezTo>
                <a:close/>
                <a:moveTo>
                  <a:pt x="1681136" y="415232"/>
                </a:moveTo>
                <a:cubicBezTo>
                  <a:pt x="1781307" y="410556"/>
                  <a:pt x="1784169" y="428326"/>
                  <a:pt x="1749825" y="645310"/>
                </a:cubicBezTo>
                <a:cubicBezTo>
                  <a:pt x="1749825" y="650298"/>
                  <a:pt x="1744737" y="655286"/>
                  <a:pt x="1744737" y="655286"/>
                </a:cubicBezTo>
                <a:cubicBezTo>
                  <a:pt x="1439453" y="670250"/>
                  <a:pt x="1139257" y="695191"/>
                  <a:pt x="839062" y="700179"/>
                </a:cubicBezTo>
                <a:cubicBezTo>
                  <a:pt x="658436" y="702673"/>
                  <a:pt x="479082" y="700179"/>
                  <a:pt x="299728" y="697062"/>
                </a:cubicBezTo>
                <a:lnTo>
                  <a:pt x="0" y="693250"/>
                </a:lnTo>
                <a:lnTo>
                  <a:pt x="0" y="457750"/>
                </a:lnTo>
                <a:lnTo>
                  <a:pt x="419297" y="443290"/>
                </a:lnTo>
                <a:cubicBezTo>
                  <a:pt x="588475" y="437055"/>
                  <a:pt x="757653" y="430820"/>
                  <a:pt x="925559" y="425832"/>
                </a:cubicBezTo>
                <a:cubicBezTo>
                  <a:pt x="1134169" y="420844"/>
                  <a:pt x="1342780" y="420844"/>
                  <a:pt x="1546302" y="420844"/>
                </a:cubicBezTo>
                <a:cubicBezTo>
                  <a:pt x="1603543" y="420844"/>
                  <a:pt x="1647746" y="416791"/>
                  <a:pt x="1681136" y="415232"/>
                </a:cubicBezTo>
                <a:close/>
                <a:moveTo>
                  <a:pt x="1846498" y="405879"/>
                </a:moveTo>
                <a:cubicBezTo>
                  <a:pt x="2174678" y="405879"/>
                  <a:pt x="2500314" y="405879"/>
                  <a:pt x="2825313" y="405879"/>
                </a:cubicBezTo>
                <a:lnTo>
                  <a:pt x="3624059" y="405879"/>
                </a:lnTo>
                <a:lnTo>
                  <a:pt x="3624059" y="603991"/>
                </a:lnTo>
                <a:lnTo>
                  <a:pt x="3528102" y="608522"/>
                </a:lnTo>
                <a:cubicBezTo>
                  <a:pt x="3435245" y="614134"/>
                  <a:pt x="3342388" y="620369"/>
                  <a:pt x="3250802" y="625357"/>
                </a:cubicBezTo>
                <a:cubicBezTo>
                  <a:pt x="2976047" y="640321"/>
                  <a:pt x="2701292" y="655286"/>
                  <a:pt x="2426537" y="665262"/>
                </a:cubicBezTo>
                <a:cubicBezTo>
                  <a:pt x="2233190" y="670250"/>
                  <a:pt x="2039844" y="665262"/>
                  <a:pt x="1846498" y="665262"/>
                </a:cubicBezTo>
                <a:cubicBezTo>
                  <a:pt x="1846498" y="575476"/>
                  <a:pt x="1846498" y="495666"/>
                  <a:pt x="1846498" y="405879"/>
                </a:cubicBezTo>
                <a:close/>
                <a:moveTo>
                  <a:pt x="1518318" y="174555"/>
                </a:moveTo>
                <a:cubicBezTo>
                  <a:pt x="1581919" y="175178"/>
                  <a:pt x="1645520" y="176425"/>
                  <a:pt x="1709120" y="176425"/>
                </a:cubicBezTo>
                <a:cubicBezTo>
                  <a:pt x="1770177" y="176425"/>
                  <a:pt x="1785441" y="211342"/>
                  <a:pt x="1770177" y="256236"/>
                </a:cubicBezTo>
                <a:cubicBezTo>
                  <a:pt x="1760001" y="286164"/>
                  <a:pt x="1729472" y="326069"/>
                  <a:pt x="1704032" y="326069"/>
                </a:cubicBezTo>
                <a:cubicBezTo>
                  <a:pt x="1581919" y="341034"/>
                  <a:pt x="1459805" y="346022"/>
                  <a:pt x="1337692" y="351010"/>
                </a:cubicBezTo>
                <a:cubicBezTo>
                  <a:pt x="956087" y="355998"/>
                  <a:pt x="574483" y="360986"/>
                  <a:pt x="192878" y="370963"/>
                </a:cubicBezTo>
                <a:cubicBezTo>
                  <a:pt x="139454" y="370963"/>
                  <a:pt x="86029" y="373457"/>
                  <a:pt x="33241" y="377198"/>
                </a:cubicBezTo>
                <a:lnTo>
                  <a:pt x="0" y="380124"/>
                </a:lnTo>
                <a:lnTo>
                  <a:pt x="0" y="243084"/>
                </a:lnTo>
                <a:lnTo>
                  <a:pt x="50413" y="236283"/>
                </a:lnTo>
                <a:cubicBezTo>
                  <a:pt x="477810" y="216330"/>
                  <a:pt x="900119" y="196378"/>
                  <a:pt x="1327516" y="176425"/>
                </a:cubicBezTo>
                <a:cubicBezTo>
                  <a:pt x="1391117" y="173931"/>
                  <a:pt x="1454717" y="173931"/>
                  <a:pt x="1518318" y="174555"/>
                </a:cubicBezTo>
                <a:close/>
                <a:moveTo>
                  <a:pt x="3624059" y="141797"/>
                </a:moveTo>
                <a:lnTo>
                  <a:pt x="3624059" y="326407"/>
                </a:lnTo>
                <a:lnTo>
                  <a:pt x="2818317" y="337916"/>
                </a:lnTo>
                <a:cubicBezTo>
                  <a:pt x="2542290" y="341034"/>
                  <a:pt x="2266263" y="343528"/>
                  <a:pt x="1988963" y="346022"/>
                </a:cubicBezTo>
                <a:cubicBezTo>
                  <a:pt x="1943171" y="346022"/>
                  <a:pt x="1897378" y="336045"/>
                  <a:pt x="1851586" y="326069"/>
                </a:cubicBezTo>
                <a:cubicBezTo>
                  <a:pt x="1871938" y="181414"/>
                  <a:pt x="1871938" y="181414"/>
                  <a:pt x="2004228" y="176425"/>
                </a:cubicBezTo>
                <a:cubicBezTo>
                  <a:pt x="2044932" y="176425"/>
                  <a:pt x="2085637" y="166449"/>
                  <a:pt x="2126341" y="166449"/>
                </a:cubicBezTo>
                <a:cubicBezTo>
                  <a:pt x="2614795" y="161461"/>
                  <a:pt x="3098160" y="161461"/>
                  <a:pt x="3586614" y="151484"/>
                </a:cubicBezTo>
                <a:close/>
                <a:moveTo>
                  <a:pt x="1876182" y="0"/>
                </a:moveTo>
                <a:lnTo>
                  <a:pt x="3624059" y="0"/>
                </a:lnTo>
                <a:lnTo>
                  <a:pt x="3624059" y="87887"/>
                </a:lnTo>
                <a:lnTo>
                  <a:pt x="3591702" y="76663"/>
                </a:lnTo>
                <a:cubicBezTo>
                  <a:pt x="3189746" y="86639"/>
                  <a:pt x="2787789" y="96615"/>
                  <a:pt x="2390920" y="106591"/>
                </a:cubicBezTo>
                <a:cubicBezTo>
                  <a:pt x="2217926" y="111580"/>
                  <a:pt x="2044932" y="106591"/>
                  <a:pt x="1866850" y="106591"/>
                </a:cubicBezTo>
                <a:cubicBezTo>
                  <a:pt x="1869394" y="74169"/>
                  <a:pt x="1871938" y="45487"/>
                  <a:pt x="1874482" y="18052"/>
                </a:cubicBezTo>
                <a:close/>
                <a:moveTo>
                  <a:pt x="0" y="0"/>
                </a:moveTo>
                <a:lnTo>
                  <a:pt x="1773185" y="0"/>
                </a:lnTo>
                <a:lnTo>
                  <a:pt x="1775265" y="11817"/>
                </a:lnTo>
                <a:cubicBezTo>
                  <a:pt x="1775265" y="96615"/>
                  <a:pt x="1724384" y="91627"/>
                  <a:pt x="1668416" y="96615"/>
                </a:cubicBezTo>
                <a:cubicBezTo>
                  <a:pt x="1510686" y="101603"/>
                  <a:pt x="1347868" y="106591"/>
                  <a:pt x="1190138" y="111580"/>
                </a:cubicBezTo>
                <a:cubicBezTo>
                  <a:pt x="864502" y="126544"/>
                  <a:pt x="533778" y="141508"/>
                  <a:pt x="208143" y="156473"/>
                </a:cubicBezTo>
                <a:cubicBezTo>
                  <a:pt x="157262" y="158967"/>
                  <a:pt x="106381" y="160214"/>
                  <a:pt x="55501" y="162085"/>
                </a:cubicBezTo>
                <a:lnTo>
                  <a:pt x="0" y="165485"/>
                </a:lnTo>
                <a:close/>
              </a:path>
            </a:pathLst>
          </a:cu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sp>
        <p:nvSpPr>
          <p:cNvPr id="2" name="Title 1">
            <a:extLst>
              <a:ext uri="{FF2B5EF4-FFF2-40B4-BE49-F238E27FC236}">
                <a16:creationId xmlns:a16="http://schemas.microsoft.com/office/drawing/2014/main" id="{5690DD54-EE50-4C27-9AB5-57D06A15DDD8}"/>
              </a:ext>
            </a:extLst>
          </p:cNvPr>
          <p:cNvSpPr>
            <a:spLocks noGrp="1"/>
          </p:cNvSpPr>
          <p:nvPr>
            <p:ph type="title"/>
          </p:nvPr>
        </p:nvSpPr>
        <p:spPr>
          <a:xfrm>
            <a:off x="838200" y="3643828"/>
            <a:ext cx="4578537" cy="2693472"/>
          </a:xfrm>
          <a:prstGeom prst="rect">
            <a:avLst/>
          </a:prstGeom>
        </p:spPr>
        <p:txBody>
          <a:bodyPr/>
          <a:lstStyle>
            <a:lvl1pPr>
              <a:defRPr sz="5400">
                <a:solidFill>
                  <a:schemeClr val="bg1"/>
                </a:solidFill>
              </a:defRPr>
            </a:lvl1pPr>
          </a:lstStyle>
          <a:p>
            <a:r>
              <a:rPr lang="en-US"/>
              <a:t>Click to edit Master title style</a:t>
            </a:r>
          </a:p>
        </p:txBody>
      </p:sp>
      <p:sp>
        <p:nvSpPr>
          <p:cNvPr id="11" name="Content Placeholder 10">
            <a:extLst>
              <a:ext uri="{FF2B5EF4-FFF2-40B4-BE49-F238E27FC236}">
                <a16:creationId xmlns:a16="http://schemas.microsoft.com/office/drawing/2014/main" id="{CF5706E4-1B53-42F2-9404-124C1E157846}"/>
              </a:ext>
            </a:extLst>
          </p:cNvPr>
          <p:cNvSpPr>
            <a:spLocks noGrp="1"/>
          </p:cNvSpPr>
          <p:nvPr>
            <p:ph sz="quarter" idx="10"/>
          </p:nvPr>
        </p:nvSpPr>
        <p:spPr>
          <a:xfrm>
            <a:off x="5854700" y="431800"/>
            <a:ext cx="6007100" cy="5994400"/>
          </a:xfrm>
          <a:prstGeom prst="rect">
            <a:avLst/>
          </a:prstGeom>
        </p:spPr>
        <p:txBody>
          <a:bodyPr/>
          <a:lstStyle>
            <a:lvl1pPr marL="0" indent="0">
              <a:buNone/>
              <a:defRPr>
                <a:solidFill>
                  <a:srgbClr val="080808"/>
                </a:solidFill>
                <a:latin typeface="Calibri "/>
              </a:defRPr>
            </a:lvl1pPr>
            <a:lvl2pPr>
              <a:defRPr>
                <a:solidFill>
                  <a:srgbClr val="080808"/>
                </a:solidFill>
                <a:latin typeface="Calibri "/>
              </a:defRPr>
            </a:lvl2pPr>
            <a:lvl3pPr>
              <a:defRPr>
                <a:solidFill>
                  <a:srgbClr val="080808"/>
                </a:solidFill>
                <a:latin typeface="Calibri "/>
              </a:defRPr>
            </a:lvl3pPr>
            <a:lvl4pPr>
              <a:defRPr>
                <a:solidFill>
                  <a:srgbClr val="080808"/>
                </a:solidFill>
                <a:latin typeface="Calibri "/>
              </a:defRPr>
            </a:lvl4pPr>
            <a:lvl5pPr>
              <a:defRPr>
                <a:solidFill>
                  <a:srgbClr val="080808"/>
                </a:solidFill>
                <a:latin typeface="Calibri "/>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BA1212EC-9D70-4BD7-9BC0-8DA41B068DFF}"/>
              </a:ext>
            </a:extLst>
          </p:cNvPr>
          <p:cNvPicPr>
            <a:picLocks noChangeAspect="1"/>
          </p:cNvPicPr>
          <p:nvPr userDrawn="1"/>
        </p:nvPicPr>
        <p:blipFill>
          <a:blip r:embed="rId3" cstate="email">
            <a:alphaModFix amt="20000"/>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rot="9934000">
            <a:off x="10061331" y="46257"/>
            <a:ext cx="3105109" cy="3166424"/>
          </a:xfrm>
          <a:prstGeom prst="rect">
            <a:avLst/>
          </a:prstGeom>
        </p:spPr>
      </p:pic>
      <p:pic>
        <p:nvPicPr>
          <p:cNvPr id="12" name="Picture 11" descr="A picture containing person&#10;&#10;Description automatically generated">
            <a:extLst>
              <a:ext uri="{FF2B5EF4-FFF2-40B4-BE49-F238E27FC236}">
                <a16:creationId xmlns:a16="http://schemas.microsoft.com/office/drawing/2014/main" id="{1CAB367B-BBAF-47C4-A829-56ACBD25CFC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rot="9496676">
            <a:off x="10086346" y="70300"/>
            <a:ext cx="3058086" cy="3118338"/>
          </a:xfrm>
          <a:prstGeom prst="rect">
            <a:avLst/>
          </a:prstGeom>
        </p:spPr>
      </p:pic>
      <p:sp>
        <p:nvSpPr>
          <p:cNvPr id="5" name="Slide Number Placeholder 3">
            <a:extLst>
              <a:ext uri="{FF2B5EF4-FFF2-40B4-BE49-F238E27FC236}">
                <a16:creationId xmlns:a16="http://schemas.microsoft.com/office/drawing/2014/main" id="{55EBA485-21ED-C1CA-11EB-B090BCDD0CC8}"/>
              </a:ext>
            </a:extLst>
          </p:cNvPr>
          <p:cNvSpPr>
            <a:spLocks noGrp="1"/>
          </p:cNvSpPr>
          <p:nvPr>
            <p:ph type="sldNum" sz="quarter" idx="11"/>
          </p:nvPr>
        </p:nvSpPr>
        <p:spPr>
          <a:xfrm>
            <a:off x="228398" y="6353021"/>
            <a:ext cx="1112520" cy="369570"/>
          </a:xfrm>
        </p:spPr>
        <p:txBody>
          <a:bodyPr/>
          <a:lstStyle>
            <a:lvl1pPr>
              <a:defRPr>
                <a:solidFill>
                  <a:schemeClr val="bg1"/>
                </a:solidFill>
              </a:defRPr>
            </a:lvl1pPr>
          </a:lstStyle>
          <a:p>
            <a:fld id="{2D276522-3524-4B3D-BDE3-A501F94C1AC4}" type="slidenum">
              <a:rPr lang="en-US" smtClean="0"/>
              <a:pPr/>
              <a:t>‹#›</a:t>
            </a:fld>
            <a:endParaRPr lang="en-US" dirty="0"/>
          </a:p>
        </p:txBody>
      </p:sp>
      <p:pic>
        <p:nvPicPr>
          <p:cNvPr id="6" name="Picture 5" descr="A picture containing logo&#10;&#10;Description automatically generated">
            <a:extLst>
              <a:ext uri="{FF2B5EF4-FFF2-40B4-BE49-F238E27FC236}">
                <a16:creationId xmlns:a16="http://schemas.microsoft.com/office/drawing/2014/main" id="{B305ED3E-BD96-486B-23DD-41D64F84D5CF}"/>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627360" y="5826523"/>
            <a:ext cx="1234440" cy="822960"/>
          </a:xfrm>
          <a:prstGeom prst="rect">
            <a:avLst/>
          </a:prstGeom>
        </p:spPr>
      </p:pic>
    </p:spTree>
    <p:custDataLst>
      <p:tags r:id="rId1"/>
    </p:custDataLst>
    <p:extLst>
      <p:ext uri="{BB962C8B-B14F-4D97-AF65-F5344CB8AC3E}">
        <p14:creationId xmlns:p14="http://schemas.microsoft.com/office/powerpoint/2010/main" val="216196106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ags" Target="../tags/tag2.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9F9F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014148-4232-5D71-72CB-E2941AD45D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A72D1EF-64A1-4E6E-B9D3-D0FB1FCDE347}" type="slidenum">
              <a:rPr lang="en-US" smtClean="0"/>
              <a:t>‹#›</a:t>
            </a:fld>
            <a:endParaRPr lang="en-US"/>
          </a:p>
        </p:txBody>
      </p:sp>
    </p:spTree>
    <p:custDataLst>
      <p:tags r:id="rId35"/>
    </p:custDataLst>
    <p:extLst>
      <p:ext uri="{BB962C8B-B14F-4D97-AF65-F5344CB8AC3E}">
        <p14:creationId xmlns:p14="http://schemas.microsoft.com/office/powerpoint/2010/main" val="3551355053"/>
      </p:ext>
    </p:extLst>
  </p:cSld>
  <p:clrMap bg1="lt1" tx1="dk1" bg2="lt2" tx2="dk2" accent1="accent1" accent2="accent2" accent3="accent3" accent4="accent4" accent5="accent5" accent6="accent6" hlink="hlink" folHlink="folHlink"/>
  <p:sldLayoutIdLst>
    <p:sldLayoutId id="2147483691" r:id="rId1"/>
    <p:sldLayoutId id="2147483653" r:id="rId2"/>
    <p:sldLayoutId id="2147483692" r:id="rId3"/>
    <p:sldLayoutId id="2147483693" r:id="rId4"/>
    <p:sldLayoutId id="2147483694" r:id="rId5"/>
    <p:sldLayoutId id="2147483695" r:id="rId6"/>
    <p:sldLayoutId id="2147483686" r:id="rId7"/>
    <p:sldLayoutId id="2147483687" r:id="rId8"/>
    <p:sldLayoutId id="2147483688" r:id="rId9"/>
    <p:sldLayoutId id="2147483689" r:id="rId10"/>
    <p:sldLayoutId id="2147483681" r:id="rId11"/>
    <p:sldLayoutId id="2147483682" r:id="rId12"/>
    <p:sldLayoutId id="2147483674" r:id="rId13"/>
    <p:sldLayoutId id="2147483675" r:id="rId14"/>
    <p:sldLayoutId id="2147483655" r:id="rId15"/>
    <p:sldLayoutId id="2147483657" r:id="rId16"/>
    <p:sldLayoutId id="2147483663" r:id="rId17"/>
    <p:sldLayoutId id="2147483683" r:id="rId18"/>
    <p:sldLayoutId id="2147483677" r:id="rId19"/>
    <p:sldLayoutId id="2147483680" r:id="rId20"/>
    <p:sldLayoutId id="2147483697" r:id="rId21"/>
    <p:sldLayoutId id="2147483669" r:id="rId22"/>
    <p:sldLayoutId id="2147483679" r:id="rId23"/>
    <p:sldLayoutId id="2147483667" r:id="rId24"/>
    <p:sldLayoutId id="2147483668" r:id="rId25"/>
    <p:sldLayoutId id="2147483684" r:id="rId26"/>
    <p:sldLayoutId id="2147483678" r:id="rId27"/>
    <p:sldLayoutId id="2147483676" r:id="rId28"/>
    <p:sldLayoutId id="2147483665" r:id="rId29"/>
    <p:sldLayoutId id="2147483671" r:id="rId30"/>
    <p:sldLayoutId id="2147483696" r:id="rId31"/>
    <p:sldLayoutId id="2147483666" r:id="rId32"/>
    <p:sldLayoutId id="2147483673" r:id="rId3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46.xml"/><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video" Target="https://www.youtube.com/embed/d5iK3ly6bpM?feature=oembed" TargetMode="External"/><Relationship Id="rId1" Type="http://schemas.openxmlformats.org/officeDocument/2006/relationships/tags" Target="../tags/tag47.xml"/><Relationship Id="rId6" Type="http://schemas.openxmlformats.org/officeDocument/2006/relationships/hyperlink" Target="https://youtu.be/d5iK3ly6bpM" TargetMode="External"/><Relationship Id="rId5" Type="http://schemas.openxmlformats.org/officeDocument/2006/relationships/image" Target="../media/image33.jpe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0.xml"/><Relationship Id="rId1" Type="http://schemas.openxmlformats.org/officeDocument/2006/relationships/tags" Target="../tags/tag48.xml"/><Relationship Id="rId5" Type="http://schemas.openxmlformats.org/officeDocument/2006/relationships/image" Target="../media/image35.jpe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0.xml"/><Relationship Id="rId1" Type="http://schemas.openxmlformats.org/officeDocument/2006/relationships/tags" Target="../tags/tag49.xml"/><Relationship Id="rId4" Type="http://schemas.openxmlformats.org/officeDocument/2006/relationships/image" Target="../media/image36.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4.xml"/><Relationship Id="rId1" Type="http://schemas.openxmlformats.org/officeDocument/2006/relationships/tags" Target="../tags/tag50.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video" Target="https://www.youtube.com/embed/xa3IXzh0dnM?feature=oembed" TargetMode="External"/><Relationship Id="rId1" Type="http://schemas.openxmlformats.org/officeDocument/2006/relationships/tags" Target="../tags/tag51.xml"/><Relationship Id="rId6" Type="http://schemas.openxmlformats.org/officeDocument/2006/relationships/image" Target="../media/image37.jpeg"/><Relationship Id="rId5" Type="http://schemas.openxmlformats.org/officeDocument/2006/relationships/hyperlink" Target="https://youtu.be/xa3IXzh0dnM" TargetMode="Externa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video" Target="https://www.youtube.com/embed/d29eA9FUeO8?feature=oembed" TargetMode="External"/><Relationship Id="rId1" Type="http://schemas.openxmlformats.org/officeDocument/2006/relationships/tags" Target="../tags/tag52.xml"/><Relationship Id="rId6" Type="http://schemas.openxmlformats.org/officeDocument/2006/relationships/image" Target="../media/image38.jpeg"/><Relationship Id="rId5" Type="http://schemas.openxmlformats.org/officeDocument/2006/relationships/hyperlink" Target="https://youtu.be/d29eA9FUeO8" TargetMode="Externa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0.xml"/><Relationship Id="rId1" Type="http://schemas.openxmlformats.org/officeDocument/2006/relationships/tags" Target="../tags/tag53.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video" Target="https://www.youtube.com/embed/7mCB9VzYXas?feature=oembed" TargetMode="External"/><Relationship Id="rId1" Type="http://schemas.openxmlformats.org/officeDocument/2006/relationships/tags" Target="../tags/tag54.xml"/><Relationship Id="rId6" Type="http://schemas.openxmlformats.org/officeDocument/2006/relationships/hyperlink" Target="https://youtu.be/7mCB9VzYXas" TargetMode="External"/><Relationship Id="rId5" Type="http://schemas.openxmlformats.org/officeDocument/2006/relationships/image" Target="../media/image41.jpe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tags" Target="../tags/tag55.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8.xml"/><Relationship Id="rId1" Type="http://schemas.openxmlformats.org/officeDocument/2006/relationships/tags" Target="../tags/tag38.xml"/><Relationship Id="rId5" Type="http://schemas.openxmlformats.org/officeDocument/2006/relationships/image" Target="../media/image23.jpeg"/><Relationship Id="rId4" Type="http://schemas.openxmlformats.org/officeDocument/2006/relationships/image" Target="../media/image2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8.xml"/><Relationship Id="rId1" Type="http://schemas.openxmlformats.org/officeDocument/2006/relationships/tags" Target="../tags/tag56.xml"/><Relationship Id="rId4" Type="http://schemas.openxmlformats.org/officeDocument/2006/relationships/image" Target="../media/image43.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1.xml"/><Relationship Id="rId1" Type="http://schemas.openxmlformats.org/officeDocument/2006/relationships/tags" Target="../tags/tag57.xml"/><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4.xml"/><Relationship Id="rId1" Type="http://schemas.openxmlformats.org/officeDocument/2006/relationships/tags" Target="../tags/tag58.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video" Target="https://www.youtube.com/embed/qcRwJn74I1w?feature=oembed" TargetMode="External"/><Relationship Id="rId1" Type="http://schemas.openxmlformats.org/officeDocument/2006/relationships/tags" Target="../tags/tag59.xml"/><Relationship Id="rId6" Type="http://schemas.openxmlformats.org/officeDocument/2006/relationships/hyperlink" Target="https://youtu.be/qcRwJn74I1w" TargetMode="External"/><Relationship Id="rId5" Type="http://schemas.openxmlformats.org/officeDocument/2006/relationships/image" Target="../media/image45.jpeg"/><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6.xml"/><Relationship Id="rId1" Type="http://schemas.openxmlformats.org/officeDocument/2006/relationships/tags" Target="../tags/tag60.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0.xml"/><Relationship Id="rId1" Type="http://schemas.openxmlformats.org/officeDocument/2006/relationships/tags" Target="../tags/tag6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1.xml"/><Relationship Id="rId1" Type="http://schemas.openxmlformats.org/officeDocument/2006/relationships/tags" Target="../tags/tag6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tags" Target="../tags/tag39.xml"/><Relationship Id="rId4" Type="http://schemas.openxmlformats.org/officeDocument/2006/relationships/hyperlink" Target="https://www.opencounseling.com/hotlines-us"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8.xml"/><Relationship Id="rId1" Type="http://schemas.openxmlformats.org/officeDocument/2006/relationships/tags" Target="../tags/tag40.xml"/><Relationship Id="rId5" Type="http://schemas.openxmlformats.org/officeDocument/2006/relationships/image" Target="../media/image25.pn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7.xml"/><Relationship Id="rId1" Type="http://schemas.openxmlformats.org/officeDocument/2006/relationships/tags" Target="../tags/tag41.xm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0.xml"/><Relationship Id="rId1" Type="http://schemas.openxmlformats.org/officeDocument/2006/relationships/tags" Target="../tags/tag42.xml"/><Relationship Id="rId5" Type="http://schemas.openxmlformats.org/officeDocument/2006/relationships/image" Target="../media/image27.sv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8.xml"/><Relationship Id="rId1" Type="http://schemas.openxmlformats.org/officeDocument/2006/relationships/tags" Target="../tags/tag43.xml"/><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44.xml"/><Relationship Id="rId4" Type="http://schemas.openxmlformats.org/officeDocument/2006/relationships/image" Target="../media/image30.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video" Target="https://www.youtube.com/embed/cEm7gbIax0o?feature=oembed" TargetMode="External"/><Relationship Id="rId1" Type="http://schemas.openxmlformats.org/officeDocument/2006/relationships/tags" Target="../tags/tag45.xml"/><Relationship Id="rId6" Type="http://schemas.openxmlformats.org/officeDocument/2006/relationships/hyperlink" Target="https://youtu.be/cEm7gbIax0o" TargetMode="External"/><Relationship Id="rId5" Type="http://schemas.openxmlformats.org/officeDocument/2006/relationships/image" Target="../media/image31.jpe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78FEC6-C9C2-460D-A054-34BE357DB1BF}"/>
              </a:ext>
            </a:extLst>
          </p:cNvPr>
          <p:cNvSpPr>
            <a:spLocks noGrp="1"/>
          </p:cNvSpPr>
          <p:nvPr>
            <p:ph type="title"/>
          </p:nvPr>
        </p:nvSpPr>
        <p:spPr/>
        <p:txBody>
          <a:bodyPr/>
          <a:lstStyle/>
          <a:p>
            <a:r>
              <a:rPr lang="en-US"/>
              <a:t>Fall</a:t>
            </a:r>
          </a:p>
        </p:txBody>
      </p:sp>
      <p:sp>
        <p:nvSpPr>
          <p:cNvPr id="2" name="TextBox 1">
            <a:extLst>
              <a:ext uri="{FF2B5EF4-FFF2-40B4-BE49-F238E27FC236}">
                <a16:creationId xmlns:a16="http://schemas.microsoft.com/office/drawing/2014/main" id="{3AAC7C48-DCEB-4918-9B38-D65AA81609A3}"/>
              </a:ext>
            </a:extLst>
          </p:cNvPr>
          <p:cNvSpPr txBox="1"/>
          <p:nvPr/>
        </p:nvSpPr>
        <p:spPr>
          <a:xfrm>
            <a:off x="-1716657" y="9526438"/>
            <a:ext cx="2743200"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TECH HELPER:  When share screen make sure to click the 2 radio buttons in bottom left –Share sound and optimize video for clip. </a:t>
            </a:r>
          </a:p>
        </p:txBody>
      </p:sp>
      <p:sp>
        <p:nvSpPr>
          <p:cNvPr id="4" name="Slide Number Placeholder 3">
            <a:extLst>
              <a:ext uri="{FF2B5EF4-FFF2-40B4-BE49-F238E27FC236}">
                <a16:creationId xmlns:a16="http://schemas.microsoft.com/office/drawing/2014/main" id="{BB9B19F7-22DB-8B49-E495-D4C6BCB5D567}"/>
              </a:ext>
            </a:extLst>
          </p:cNvPr>
          <p:cNvSpPr>
            <a:spLocks noGrp="1"/>
          </p:cNvSpPr>
          <p:nvPr>
            <p:ph type="sldNum" sz="quarter" idx="10"/>
          </p:nvPr>
        </p:nvSpPr>
        <p:spPr/>
        <p:txBody>
          <a:bodyPr/>
          <a:lstStyle/>
          <a:p>
            <a:fld id="{2D276522-3524-4B3D-BDE3-A501F94C1AC4}" type="slidenum">
              <a:rPr lang="en-US" smtClean="0"/>
              <a:pPr/>
              <a:t>1</a:t>
            </a:fld>
            <a:endParaRPr lang="en-US" dirty="0"/>
          </a:p>
        </p:txBody>
      </p:sp>
    </p:spTree>
    <p:custDataLst>
      <p:tags r:id="rId1"/>
    </p:custDataLst>
    <p:extLst>
      <p:ext uri="{BB962C8B-B14F-4D97-AF65-F5344CB8AC3E}">
        <p14:creationId xmlns:p14="http://schemas.microsoft.com/office/powerpoint/2010/main" val="3663763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3FDB33-4851-4CC1-A3C4-51D853A3D9E9}"/>
              </a:ext>
            </a:extLst>
          </p:cNvPr>
          <p:cNvSpPr>
            <a:spLocks noGrp="1"/>
          </p:cNvSpPr>
          <p:nvPr>
            <p:ph type="title"/>
          </p:nvPr>
        </p:nvSpPr>
        <p:spPr/>
        <p:txBody>
          <a:bodyPr/>
          <a:lstStyle/>
          <a:p>
            <a:r>
              <a:rPr lang="en-US" sz="4400">
                <a:solidFill>
                  <a:schemeClr val="tx2"/>
                </a:solidFill>
              </a:rPr>
              <a:t>Harvesting Through Adaptive Change</a:t>
            </a:r>
          </a:p>
        </p:txBody>
      </p:sp>
      <p:sp>
        <p:nvSpPr>
          <p:cNvPr id="7" name="Content Placeholder 6">
            <a:extLst>
              <a:ext uri="{FF2B5EF4-FFF2-40B4-BE49-F238E27FC236}">
                <a16:creationId xmlns:a16="http://schemas.microsoft.com/office/drawing/2014/main" id="{94B0C188-B1DD-457B-9DC9-AA9B6B538181}"/>
              </a:ext>
            </a:extLst>
          </p:cNvPr>
          <p:cNvSpPr>
            <a:spLocks noGrp="1"/>
          </p:cNvSpPr>
          <p:nvPr>
            <p:ph sz="quarter" idx="10"/>
          </p:nvPr>
        </p:nvSpPr>
        <p:spPr>
          <a:xfrm>
            <a:off x="599767" y="2039162"/>
            <a:ext cx="2094271" cy="4089400"/>
          </a:xfrm>
        </p:spPr>
        <p:txBody>
          <a:bodyPr/>
          <a:lstStyle/>
          <a:p>
            <a:pPr>
              <a:lnSpc>
                <a:spcPct val="108000"/>
              </a:lnSpc>
            </a:pPr>
            <a:r>
              <a:rPr lang="en-US"/>
              <a:t>Adaptive Change Within the Season of Fall</a:t>
            </a:r>
          </a:p>
        </p:txBody>
      </p:sp>
      <p:pic>
        <p:nvPicPr>
          <p:cNvPr id="12" name="Picture Placeholder 11">
            <a:extLst>
              <a:ext uri="{FF2B5EF4-FFF2-40B4-BE49-F238E27FC236}">
                <a16:creationId xmlns:a16="http://schemas.microsoft.com/office/drawing/2014/main" id="{0EB8A585-22C8-476C-857B-FB7E38FEAE15}"/>
              </a:ext>
              <a:ext uri="{C183D7F6-B498-43B3-948B-1728B52AA6E4}">
                <adec:decorative xmlns:adec="http://schemas.microsoft.com/office/drawing/2017/decorative" val="1"/>
              </a:ext>
            </a:extLst>
          </p:cNvPr>
          <p:cNvPicPr>
            <a:picLocks noGrp="1" noChangeAspect="1"/>
          </p:cNvPicPr>
          <p:nvPr>
            <p:ph type="pic" sz="quarter" idx="11"/>
          </p:nvPr>
        </p:nvPicPr>
        <p:blipFill>
          <a:blip r:embed="rId4" cstate="email">
            <a:extLst>
              <a:ext uri="{28A0092B-C50C-407E-A947-70E740481C1C}">
                <a14:useLocalDpi xmlns:a14="http://schemas.microsoft.com/office/drawing/2010/main"/>
              </a:ext>
            </a:extLst>
          </a:blip>
          <a:srcRect/>
          <a:stretch>
            <a:fillRect/>
          </a:stretch>
        </p:blipFill>
        <p:spPr>
          <a:xfrm>
            <a:off x="4002088" y="1268771"/>
            <a:ext cx="7186612" cy="4562475"/>
          </a:xfrm>
        </p:spPr>
      </p:pic>
      <p:sp>
        <p:nvSpPr>
          <p:cNvPr id="2" name="Slide Number Placeholder 1">
            <a:extLst>
              <a:ext uri="{FF2B5EF4-FFF2-40B4-BE49-F238E27FC236}">
                <a16:creationId xmlns:a16="http://schemas.microsoft.com/office/drawing/2014/main" id="{13C01EB3-CBAA-75C5-1B6D-AEF8FF14653B}"/>
              </a:ext>
            </a:extLst>
          </p:cNvPr>
          <p:cNvSpPr>
            <a:spLocks noGrp="1"/>
          </p:cNvSpPr>
          <p:nvPr>
            <p:ph type="sldNum" sz="quarter" idx="12"/>
          </p:nvPr>
        </p:nvSpPr>
        <p:spPr/>
        <p:txBody>
          <a:bodyPr/>
          <a:lstStyle/>
          <a:p>
            <a:fld id="{2D276522-3524-4B3D-BDE3-A501F94C1AC4}" type="slidenum">
              <a:rPr lang="en-US" smtClean="0"/>
              <a:pPr/>
              <a:t>10</a:t>
            </a:fld>
            <a:endParaRPr lang="en-US" dirty="0"/>
          </a:p>
        </p:txBody>
      </p:sp>
    </p:spTree>
    <p:custDataLst>
      <p:tags r:id="rId1"/>
    </p:custDataLst>
    <p:extLst>
      <p:ext uri="{BB962C8B-B14F-4D97-AF65-F5344CB8AC3E}">
        <p14:creationId xmlns:p14="http://schemas.microsoft.com/office/powerpoint/2010/main" val="2762664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80B7C19-6F41-4511-8307-1C5462F54065}"/>
              </a:ext>
            </a:extLst>
          </p:cNvPr>
          <p:cNvSpPr>
            <a:spLocks noGrp="1"/>
          </p:cNvSpPr>
          <p:nvPr>
            <p:ph type="title"/>
          </p:nvPr>
        </p:nvSpPr>
        <p:spPr>
          <a:xfrm>
            <a:off x="229642" y="1043537"/>
            <a:ext cx="3270796" cy="5041900"/>
          </a:xfrm>
        </p:spPr>
        <p:txBody>
          <a:bodyPr lIns="91440" tIns="45720" rIns="91440" bIns="45720" anchor="t"/>
          <a:lstStyle/>
          <a:p>
            <a:r>
              <a:rPr lang="en-US" sz="3600">
                <a:cs typeface="Nirmala UI"/>
              </a:rPr>
              <a:t>Mobilizing Resources: </a:t>
            </a:r>
            <a:r>
              <a:rPr lang="en-US" sz="3600" err="1">
                <a:cs typeface="Nirmala UI"/>
              </a:rPr>
              <a:t>Eaglemapping</a:t>
            </a:r>
            <a:endParaRPr lang="en-US" sz="3600">
              <a:cs typeface="Nirmala UI"/>
            </a:endParaRPr>
          </a:p>
        </p:txBody>
      </p:sp>
      <p:sp>
        <p:nvSpPr>
          <p:cNvPr id="7" name="Oval 6">
            <a:extLst>
              <a:ext uri="{FF2B5EF4-FFF2-40B4-BE49-F238E27FC236}">
                <a16:creationId xmlns:a16="http://schemas.microsoft.com/office/drawing/2014/main" id="{03EB68CE-ED1E-4EFE-AFF4-221F29D9EF78}"/>
              </a:ext>
              <a:ext uri="{C183D7F6-B498-43B3-948B-1728B52AA6E4}">
                <adec:decorative xmlns:adec="http://schemas.microsoft.com/office/drawing/2017/decorative" val="1"/>
              </a:ext>
            </a:extLst>
          </p:cNvPr>
          <p:cNvSpPr/>
          <p:nvPr/>
        </p:nvSpPr>
        <p:spPr>
          <a:xfrm>
            <a:off x="229642" y="4090512"/>
            <a:ext cx="723548" cy="773768"/>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FB7A9D4B-146E-44DB-A2FB-4AD0BEB4B5A7}"/>
              </a:ext>
              <a:ext uri="{C183D7F6-B498-43B3-948B-1728B52AA6E4}">
                <adec:decorative xmlns:adec="http://schemas.microsoft.com/office/drawing/2017/decorative" val="1"/>
              </a:ext>
            </a:extLst>
          </p:cNvPr>
          <p:cNvSpPr/>
          <p:nvPr/>
        </p:nvSpPr>
        <p:spPr>
          <a:xfrm>
            <a:off x="1160057" y="5537099"/>
            <a:ext cx="723548" cy="773768"/>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79B9B2C-41DD-44CF-A133-1C24E1E3B57F}"/>
              </a:ext>
              <a:ext uri="{C183D7F6-B498-43B3-948B-1728B52AA6E4}">
                <adec:decorative xmlns:adec="http://schemas.microsoft.com/office/drawing/2017/decorative" val="1"/>
              </a:ext>
            </a:extLst>
          </p:cNvPr>
          <p:cNvSpPr/>
          <p:nvPr/>
        </p:nvSpPr>
        <p:spPr>
          <a:xfrm>
            <a:off x="2197724" y="4601876"/>
            <a:ext cx="723548" cy="773768"/>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BD07C3F2-C102-4DAA-BCF8-85DAE5FCDD41}"/>
              </a:ext>
              <a:ext uri="{C183D7F6-B498-43B3-948B-1728B52AA6E4}">
                <adec:decorative xmlns:adec="http://schemas.microsoft.com/office/drawing/2017/decorative" val="1"/>
              </a:ext>
            </a:extLst>
          </p:cNvPr>
          <p:cNvCxnSpPr>
            <a:cxnSpLocks/>
            <a:stCxn id="7" idx="5"/>
          </p:cNvCxnSpPr>
          <p:nvPr/>
        </p:nvCxnSpPr>
        <p:spPr>
          <a:xfrm>
            <a:off x="847229" y="4750964"/>
            <a:ext cx="489930" cy="8836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CBF65FD-D3AD-43B7-916C-878A57532B2F}"/>
              </a:ext>
              <a:ext uri="{C183D7F6-B498-43B3-948B-1728B52AA6E4}">
                <adec:decorative xmlns:adec="http://schemas.microsoft.com/office/drawing/2017/decorative" val="1"/>
              </a:ext>
            </a:extLst>
          </p:cNvPr>
          <p:cNvCxnSpPr>
            <a:cxnSpLocks/>
          </p:cNvCxnSpPr>
          <p:nvPr/>
        </p:nvCxnSpPr>
        <p:spPr>
          <a:xfrm flipH="1">
            <a:off x="1861241" y="5271742"/>
            <a:ext cx="455546" cy="5307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C7A454A2-EC1C-8313-1193-1C97B2A38074}"/>
              </a:ext>
            </a:extLst>
          </p:cNvPr>
          <p:cNvSpPr>
            <a:spLocks noGrp="1"/>
          </p:cNvSpPr>
          <p:nvPr>
            <p:ph type="sldNum" sz="quarter" idx="11"/>
          </p:nvPr>
        </p:nvSpPr>
        <p:spPr/>
        <p:txBody>
          <a:bodyPr/>
          <a:lstStyle/>
          <a:p>
            <a:fld id="{2D276522-3524-4B3D-BDE3-A501F94C1AC4}" type="slidenum">
              <a:rPr lang="en-US" smtClean="0"/>
              <a:pPr/>
              <a:t>11</a:t>
            </a:fld>
            <a:endParaRPr lang="en-US" dirty="0"/>
          </a:p>
        </p:txBody>
      </p:sp>
      <p:pic>
        <p:nvPicPr>
          <p:cNvPr id="4" name="Online Media 3" title="Eaglemapping - TCWLA Curriculum Video">
            <a:hlinkClick r:id="" action="ppaction://media"/>
            <a:extLst>
              <a:ext uri="{FF2B5EF4-FFF2-40B4-BE49-F238E27FC236}">
                <a16:creationId xmlns:a16="http://schemas.microsoft.com/office/drawing/2014/main" id="{FDA64675-D53B-DA45-83E8-6C5FB491D186}"/>
              </a:ext>
            </a:extLst>
          </p:cNvPr>
          <p:cNvPicPr>
            <a:picLocks noRot="1" noChangeAspect="1"/>
          </p:cNvPicPr>
          <p:nvPr>
            <a:videoFile r:link="rId2"/>
          </p:nvPr>
        </p:nvPicPr>
        <p:blipFill>
          <a:blip r:embed="rId5"/>
          <a:stretch>
            <a:fillRect/>
          </a:stretch>
        </p:blipFill>
        <p:spPr>
          <a:xfrm>
            <a:off x="4118025" y="1569561"/>
            <a:ext cx="7491848" cy="4232894"/>
          </a:xfrm>
          <a:prstGeom prst="rect">
            <a:avLst/>
          </a:prstGeom>
        </p:spPr>
      </p:pic>
      <p:sp>
        <p:nvSpPr>
          <p:cNvPr id="6" name="TextBox 5">
            <a:extLst>
              <a:ext uri="{FF2B5EF4-FFF2-40B4-BE49-F238E27FC236}">
                <a16:creationId xmlns:a16="http://schemas.microsoft.com/office/drawing/2014/main" id="{52A3FE8E-7D48-7E15-F1C5-1299F063AAA2}"/>
              </a:ext>
            </a:extLst>
          </p:cNvPr>
          <p:cNvSpPr txBox="1"/>
          <p:nvPr/>
        </p:nvSpPr>
        <p:spPr>
          <a:xfrm>
            <a:off x="4118025" y="6085437"/>
            <a:ext cx="3467616" cy="369332"/>
          </a:xfrm>
          <a:prstGeom prst="rect">
            <a:avLst/>
          </a:prstGeom>
          <a:noFill/>
        </p:spPr>
        <p:txBody>
          <a:bodyPr wrap="none" rtlCol="0">
            <a:spAutoFit/>
          </a:bodyPr>
          <a:lstStyle/>
          <a:p>
            <a:r>
              <a:rPr lang="en-US" dirty="0">
                <a:hlinkClick r:id="rId6"/>
              </a:rPr>
              <a:t>https://youtu.be/d5iK3ly6bpM</a:t>
            </a:r>
            <a:r>
              <a:rPr lang="en-US" dirty="0"/>
              <a:t> </a:t>
            </a:r>
          </a:p>
        </p:txBody>
      </p:sp>
    </p:spTree>
    <p:custDataLst>
      <p:tags r:id="rId1"/>
    </p:custDataLst>
    <p:extLst>
      <p:ext uri="{BB962C8B-B14F-4D97-AF65-F5344CB8AC3E}">
        <p14:creationId xmlns:p14="http://schemas.microsoft.com/office/powerpoint/2010/main" val="1435641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sample eagle map">
            <a:extLst>
              <a:ext uri="{FF2B5EF4-FFF2-40B4-BE49-F238E27FC236}">
                <a16:creationId xmlns:a16="http://schemas.microsoft.com/office/drawing/2014/main" id="{4C53AA57-AE18-479A-9932-BE2270AD5A6D}"/>
              </a:ext>
            </a:extLst>
          </p:cNvPr>
          <p:cNvPicPr>
            <a:picLocks noGrp="1" noChangeAspect="1"/>
          </p:cNvPicPr>
          <p:nvPr>
            <p:ph type="pic" sz="quarter" idx="11"/>
          </p:nvPr>
        </p:nvPicPr>
        <p:blipFill rotWithShape="1">
          <a:blip r:embed="rId4" cstate="email">
            <a:extLst>
              <a:ext uri="{28A0092B-C50C-407E-A947-70E740481C1C}">
                <a14:useLocalDpi xmlns:a14="http://schemas.microsoft.com/office/drawing/2010/main"/>
              </a:ext>
            </a:extLst>
          </a:blip>
          <a:srcRect/>
          <a:stretch/>
        </p:blipFill>
        <p:spPr>
          <a:xfrm>
            <a:off x="8349479" y="1409701"/>
            <a:ext cx="3842521" cy="4105274"/>
          </a:xfrm>
        </p:spPr>
      </p:pic>
      <p:sp>
        <p:nvSpPr>
          <p:cNvPr id="4" name="Title 3">
            <a:extLst>
              <a:ext uri="{FF2B5EF4-FFF2-40B4-BE49-F238E27FC236}">
                <a16:creationId xmlns:a16="http://schemas.microsoft.com/office/drawing/2014/main" id="{5986DC40-6BFB-4076-8BBE-ADAB83331D13}"/>
              </a:ext>
            </a:extLst>
          </p:cNvPr>
          <p:cNvSpPr>
            <a:spLocks noGrp="1"/>
          </p:cNvSpPr>
          <p:nvPr>
            <p:ph type="title"/>
          </p:nvPr>
        </p:nvSpPr>
        <p:spPr>
          <a:xfrm>
            <a:off x="556357" y="289144"/>
            <a:ext cx="10515600" cy="2241114"/>
          </a:xfrm>
        </p:spPr>
        <p:txBody>
          <a:bodyPr lIns="91440" tIns="45720" rIns="91440" bIns="45720" anchor="t"/>
          <a:lstStyle/>
          <a:p>
            <a:r>
              <a:rPr lang="en-US"/>
              <a:t>A Shared Learning Activity: Identify Shared Purpose and Connections</a:t>
            </a:r>
          </a:p>
        </p:txBody>
      </p:sp>
      <p:pic>
        <p:nvPicPr>
          <p:cNvPr id="8" name="Content Placeholder 7">
            <a:extLst>
              <a:ext uri="{FF2B5EF4-FFF2-40B4-BE49-F238E27FC236}">
                <a16:creationId xmlns:a16="http://schemas.microsoft.com/office/drawing/2014/main" id="{A97D168B-7E8A-408A-94AC-99EED404A7A9}"/>
              </a:ext>
              <a:ext uri="{C183D7F6-B498-43B3-948B-1728B52AA6E4}">
                <adec:decorative xmlns:adec="http://schemas.microsoft.com/office/drawing/2017/decorative" val="1"/>
              </a:ext>
            </a:extLst>
          </p:cNvPr>
          <p:cNvPicPr>
            <a:picLocks noGrp="1" noChangeAspect="1"/>
          </p:cNvPicPr>
          <p:nvPr>
            <p:ph sz="quarter" idx="10"/>
          </p:nvPr>
        </p:nvPicPr>
        <p:blipFill rotWithShape="1">
          <a:blip r:embed="rId5" cstate="email">
            <a:extLst>
              <a:ext uri="{28A0092B-C50C-407E-A947-70E740481C1C}">
                <a14:useLocalDpi xmlns:a14="http://schemas.microsoft.com/office/drawing/2010/main"/>
              </a:ext>
            </a:extLst>
          </a:blip>
          <a:srcRect/>
          <a:stretch/>
        </p:blipFill>
        <p:spPr>
          <a:xfrm>
            <a:off x="163286" y="2034963"/>
            <a:ext cx="7282543" cy="2497382"/>
          </a:xfrm>
        </p:spPr>
      </p:pic>
      <p:sp>
        <p:nvSpPr>
          <p:cNvPr id="2" name="Slide Number Placeholder 1">
            <a:extLst>
              <a:ext uri="{FF2B5EF4-FFF2-40B4-BE49-F238E27FC236}">
                <a16:creationId xmlns:a16="http://schemas.microsoft.com/office/drawing/2014/main" id="{278C87D5-5F65-227C-B1B6-7C14D3649695}"/>
              </a:ext>
            </a:extLst>
          </p:cNvPr>
          <p:cNvSpPr>
            <a:spLocks noGrp="1"/>
          </p:cNvSpPr>
          <p:nvPr>
            <p:ph type="sldNum" sz="quarter" idx="12"/>
          </p:nvPr>
        </p:nvSpPr>
        <p:spPr/>
        <p:txBody>
          <a:bodyPr/>
          <a:lstStyle/>
          <a:p>
            <a:fld id="{2D276522-3524-4B3D-BDE3-A501F94C1AC4}" type="slidenum">
              <a:rPr lang="en-US" smtClean="0"/>
              <a:pPr/>
              <a:t>12</a:t>
            </a:fld>
            <a:endParaRPr lang="en-US" dirty="0"/>
          </a:p>
        </p:txBody>
      </p:sp>
    </p:spTree>
    <p:custDataLst>
      <p:tags r:id="rId1"/>
    </p:custDataLst>
    <p:extLst>
      <p:ext uri="{BB962C8B-B14F-4D97-AF65-F5344CB8AC3E}">
        <p14:creationId xmlns:p14="http://schemas.microsoft.com/office/powerpoint/2010/main" val="580241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020D78E-5514-4F2C-91EA-649759955BE5}"/>
              </a:ext>
            </a:extLst>
          </p:cNvPr>
          <p:cNvSpPr>
            <a:spLocks noGrp="1"/>
          </p:cNvSpPr>
          <p:nvPr>
            <p:ph type="title"/>
          </p:nvPr>
        </p:nvSpPr>
        <p:spPr/>
        <p:txBody>
          <a:bodyPr/>
          <a:lstStyle/>
          <a:p>
            <a:r>
              <a:rPr lang="en-US"/>
              <a:t>Eaglemap Walkabout</a:t>
            </a:r>
          </a:p>
        </p:txBody>
      </p:sp>
      <p:pic>
        <p:nvPicPr>
          <p:cNvPr id="6" name="Content Placeholder 5">
            <a:extLst>
              <a:ext uri="{FF2B5EF4-FFF2-40B4-BE49-F238E27FC236}">
                <a16:creationId xmlns:a16="http://schemas.microsoft.com/office/drawing/2014/main" id="{C5632672-71A1-422C-A785-8E24D378F86A}"/>
              </a:ext>
              <a:ext uri="{C183D7F6-B498-43B3-948B-1728B52AA6E4}">
                <adec:decorative xmlns:adec="http://schemas.microsoft.com/office/drawing/2017/decorative" val="1"/>
              </a:ext>
            </a:extLst>
          </p:cNvPr>
          <p:cNvPicPr>
            <a:picLocks noGrp="1" noChangeAspect="1"/>
          </p:cNvPicPr>
          <p:nvPr>
            <p:ph sz="quarter" idx="10"/>
          </p:nvPr>
        </p:nvPicPr>
        <p:blipFill rotWithShape="1">
          <a:blip r:embed="rId4" cstate="email">
            <a:extLst>
              <a:ext uri="{28A0092B-C50C-407E-A947-70E740481C1C}">
                <a14:useLocalDpi xmlns:a14="http://schemas.microsoft.com/office/drawing/2010/main"/>
              </a:ext>
            </a:extLst>
          </a:blip>
          <a:srcRect/>
          <a:stretch/>
        </p:blipFill>
        <p:spPr>
          <a:xfrm rot="5400000">
            <a:off x="7642771" y="2042597"/>
            <a:ext cx="5073650" cy="2774442"/>
          </a:xfrm>
        </p:spPr>
      </p:pic>
      <p:sp>
        <p:nvSpPr>
          <p:cNvPr id="7" name="Rectangle 6">
            <a:extLst>
              <a:ext uri="{FF2B5EF4-FFF2-40B4-BE49-F238E27FC236}">
                <a16:creationId xmlns:a16="http://schemas.microsoft.com/office/drawing/2014/main" id="{20B2E37E-0823-4941-A21A-CB959CF5F126}"/>
              </a:ext>
            </a:extLst>
          </p:cNvPr>
          <p:cNvSpPr/>
          <p:nvPr/>
        </p:nvSpPr>
        <p:spPr>
          <a:xfrm>
            <a:off x="979170" y="2073596"/>
            <a:ext cx="6096000" cy="2052165"/>
          </a:xfrm>
          <a:prstGeom prst="rect">
            <a:avLst/>
          </a:prstGeom>
        </p:spPr>
        <p:txBody>
          <a:bodyPr>
            <a:spAutoFit/>
          </a:bodyPr>
          <a:lstStyle/>
          <a:p>
            <a:pPr marR="0" lvl="0">
              <a:lnSpc>
                <a:spcPct val="107000"/>
              </a:lnSpc>
              <a:spcBef>
                <a:spcPts val="1200"/>
              </a:spcBef>
              <a:spcAft>
                <a:spcPts val="1200"/>
              </a:spcAft>
            </a:pPr>
            <a:r>
              <a:rPr lang="en-US" sz="2000" dirty="0">
                <a:solidFill>
                  <a:schemeClr val="accent4">
                    <a:lumMod val="10000"/>
                  </a:schemeClr>
                </a:solidFill>
                <a:latin typeface="Open Sans" panose="020B0606030504020204" pitchFamily="34" charset="0"/>
                <a:ea typeface="Calibri" panose="020F0502020204030204" pitchFamily="34" charset="0"/>
                <a:cs typeface="Times New Roman" panose="02020603050405020304" pitchFamily="18" charset="0"/>
              </a:rPr>
              <a:t>Take the next 30 minutes to walk around the room and see everyone’s eaglemaps. If you see something that you like, you can go back to your eaglemap and add to it. Take moments with the other participant and ask why they chose the people and the lines for their maps.</a:t>
            </a:r>
          </a:p>
        </p:txBody>
      </p:sp>
      <p:sp>
        <p:nvSpPr>
          <p:cNvPr id="4" name="Slide Number Placeholder 3">
            <a:extLst>
              <a:ext uri="{FF2B5EF4-FFF2-40B4-BE49-F238E27FC236}">
                <a16:creationId xmlns:a16="http://schemas.microsoft.com/office/drawing/2014/main" id="{EBCF0FE6-5AA3-0EDA-4A3F-D8B90732E984}"/>
              </a:ext>
            </a:extLst>
          </p:cNvPr>
          <p:cNvSpPr>
            <a:spLocks noGrp="1"/>
          </p:cNvSpPr>
          <p:nvPr>
            <p:ph type="sldNum" sz="quarter" idx="12"/>
          </p:nvPr>
        </p:nvSpPr>
        <p:spPr/>
        <p:txBody>
          <a:bodyPr/>
          <a:lstStyle/>
          <a:p>
            <a:fld id="{2D276522-3524-4B3D-BDE3-A501F94C1AC4}" type="slidenum">
              <a:rPr lang="en-US" smtClean="0"/>
              <a:pPr/>
              <a:t>13</a:t>
            </a:fld>
            <a:endParaRPr lang="en-US" dirty="0"/>
          </a:p>
        </p:txBody>
      </p:sp>
    </p:spTree>
    <p:custDataLst>
      <p:tags r:id="rId1"/>
    </p:custDataLst>
    <p:extLst>
      <p:ext uri="{BB962C8B-B14F-4D97-AF65-F5344CB8AC3E}">
        <p14:creationId xmlns:p14="http://schemas.microsoft.com/office/powerpoint/2010/main" val="1931206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AA6F13-3715-4B3B-A79B-E18928A64785}"/>
              </a:ext>
            </a:extLst>
          </p:cNvPr>
          <p:cNvSpPr>
            <a:spLocks noGrp="1"/>
          </p:cNvSpPr>
          <p:nvPr>
            <p:ph type="title"/>
          </p:nvPr>
        </p:nvSpPr>
        <p:spPr>
          <a:xfrm>
            <a:off x="770467" y="270328"/>
            <a:ext cx="10910256" cy="821418"/>
          </a:xfrm>
        </p:spPr>
        <p:txBody>
          <a:bodyPr/>
          <a:lstStyle/>
          <a:p>
            <a:r>
              <a:rPr lang="en-US" dirty="0"/>
              <a:t>Indigenous Adaptive Leadership in Practice</a:t>
            </a:r>
          </a:p>
        </p:txBody>
      </p:sp>
      <p:sp>
        <p:nvSpPr>
          <p:cNvPr id="4" name="TextBox 3">
            <a:extLst>
              <a:ext uri="{FF2B5EF4-FFF2-40B4-BE49-F238E27FC236}">
                <a16:creationId xmlns:a16="http://schemas.microsoft.com/office/drawing/2014/main" id="{3B52166A-97EE-4929-BAF2-4803811C377F}"/>
              </a:ext>
            </a:extLst>
          </p:cNvPr>
          <p:cNvSpPr txBox="1"/>
          <p:nvPr/>
        </p:nvSpPr>
        <p:spPr>
          <a:xfrm>
            <a:off x="884903" y="1091746"/>
            <a:ext cx="10536630" cy="369332"/>
          </a:xfrm>
          <a:prstGeom prst="rect">
            <a:avLst/>
          </a:prstGeom>
          <a:noFill/>
        </p:spPr>
        <p:txBody>
          <a:bodyPr wrap="square" rtlCol="0">
            <a:spAutoFit/>
          </a:bodyPr>
          <a:lstStyle/>
          <a:p>
            <a:r>
              <a:rPr lang="en-US" b="1"/>
              <a:t>Which traits are technical, and which ones are adaptive?</a:t>
            </a:r>
          </a:p>
        </p:txBody>
      </p:sp>
      <p:sp>
        <p:nvSpPr>
          <p:cNvPr id="2" name="TextBox 1">
            <a:extLst>
              <a:ext uri="{FF2B5EF4-FFF2-40B4-BE49-F238E27FC236}">
                <a16:creationId xmlns:a16="http://schemas.microsoft.com/office/drawing/2014/main" id="{90B3D26C-9EA4-4426-962B-788C5FED8DBE}"/>
              </a:ext>
            </a:extLst>
          </p:cNvPr>
          <p:cNvSpPr txBox="1"/>
          <p:nvPr/>
        </p:nvSpPr>
        <p:spPr>
          <a:xfrm>
            <a:off x="770466" y="1681676"/>
            <a:ext cx="5325534" cy="4678204"/>
          </a:xfrm>
          <a:prstGeom prst="rect">
            <a:avLst/>
          </a:prstGeom>
          <a:noFill/>
        </p:spPr>
        <p:txBody>
          <a:bodyPr wrap="square" rtlCol="0">
            <a:spAutoFit/>
          </a:bodyPr>
          <a:lstStyle/>
          <a:p>
            <a:pPr marL="285750" indent="-285750" fontAlgn="t">
              <a:spcBef>
                <a:spcPts val="600"/>
              </a:spcBef>
              <a:spcAft>
                <a:spcPts val="600"/>
              </a:spcAft>
              <a:buFont typeface="Arial" panose="020B0604020202020204" pitchFamily="34" charset="0"/>
              <a:buChar char="•"/>
            </a:pPr>
            <a:r>
              <a:rPr lang="en-US" dirty="0">
                <a:solidFill>
                  <a:schemeClr val="accent4">
                    <a:lumMod val="10000"/>
                  </a:schemeClr>
                </a:solidFill>
              </a:rPr>
              <a:t>Debate is encouraged.</a:t>
            </a:r>
          </a:p>
          <a:p>
            <a:pPr marL="285750" indent="-285750" fontAlgn="t">
              <a:spcBef>
                <a:spcPts val="600"/>
              </a:spcBef>
              <a:spcAft>
                <a:spcPts val="600"/>
              </a:spcAft>
              <a:buFont typeface="Arial" panose="020B0604020202020204" pitchFamily="34" charset="0"/>
              <a:buChar char="•"/>
            </a:pPr>
            <a:r>
              <a:rPr lang="en-US" dirty="0">
                <a:solidFill>
                  <a:schemeClr val="accent4">
                    <a:lumMod val="10000"/>
                  </a:schemeClr>
                </a:solidFill>
              </a:rPr>
              <a:t>Environment is open, restless, and changing.</a:t>
            </a:r>
          </a:p>
          <a:p>
            <a:pPr marL="285750" indent="-285750" fontAlgn="t">
              <a:spcBef>
                <a:spcPts val="600"/>
              </a:spcBef>
              <a:spcAft>
                <a:spcPts val="600"/>
              </a:spcAft>
              <a:buFont typeface="Arial" panose="020B0604020202020204" pitchFamily="34" charset="0"/>
              <a:buChar char="•"/>
            </a:pPr>
            <a:r>
              <a:rPr lang="en-US" dirty="0">
                <a:solidFill>
                  <a:schemeClr val="accent4">
                    <a:lumMod val="10000"/>
                  </a:schemeClr>
                </a:solidFill>
              </a:rPr>
              <a:t>Participants engage in dialogue.</a:t>
            </a:r>
          </a:p>
          <a:p>
            <a:pPr marL="285750" indent="-285750" fontAlgn="t">
              <a:spcBef>
                <a:spcPts val="600"/>
              </a:spcBef>
              <a:spcAft>
                <a:spcPts val="600"/>
              </a:spcAft>
              <a:buFont typeface="Arial" panose="020B0604020202020204" pitchFamily="34" charset="0"/>
              <a:buChar char="•"/>
            </a:pPr>
            <a:r>
              <a:rPr lang="en-US" dirty="0">
                <a:solidFill>
                  <a:schemeClr val="accent4">
                    <a:lumMod val="10000"/>
                  </a:schemeClr>
                </a:solidFill>
              </a:rPr>
              <a:t>Pronouncements are made (no dialogue).</a:t>
            </a:r>
          </a:p>
          <a:p>
            <a:pPr marL="285750" indent="-285750" fontAlgn="t">
              <a:spcBef>
                <a:spcPts val="600"/>
              </a:spcBef>
              <a:spcAft>
                <a:spcPts val="600"/>
              </a:spcAft>
              <a:buFont typeface="Arial" panose="020B0604020202020204" pitchFamily="34" charset="0"/>
              <a:buChar char="•"/>
            </a:pPr>
            <a:r>
              <a:rPr lang="en-US" dirty="0">
                <a:solidFill>
                  <a:schemeClr val="accent4">
                    <a:lumMod val="10000"/>
                  </a:schemeClr>
                </a:solidFill>
              </a:rPr>
              <a:t>Knowledge is within us all.</a:t>
            </a:r>
          </a:p>
          <a:p>
            <a:pPr marL="285750" indent="-285750" fontAlgn="t">
              <a:spcBef>
                <a:spcPts val="600"/>
              </a:spcBef>
              <a:spcAft>
                <a:spcPts val="600"/>
              </a:spcAft>
              <a:buFont typeface="Arial" panose="020B0604020202020204" pitchFamily="34" charset="0"/>
              <a:buChar char="•"/>
            </a:pPr>
            <a:r>
              <a:rPr lang="en-US" dirty="0">
                <a:solidFill>
                  <a:schemeClr val="accent4">
                    <a:lumMod val="10000"/>
                  </a:schemeClr>
                </a:solidFill>
              </a:rPr>
              <a:t>Information is shared.</a:t>
            </a:r>
          </a:p>
          <a:p>
            <a:pPr marL="285750" indent="-285750" fontAlgn="t">
              <a:spcBef>
                <a:spcPts val="600"/>
              </a:spcBef>
              <a:spcAft>
                <a:spcPts val="600"/>
              </a:spcAft>
              <a:buFont typeface="Arial" panose="020B0604020202020204" pitchFamily="34" charset="0"/>
              <a:buChar char="•"/>
            </a:pPr>
            <a:r>
              <a:rPr lang="en-US" dirty="0">
                <a:solidFill>
                  <a:schemeClr val="accent4">
                    <a:lumMod val="10000"/>
                  </a:schemeClr>
                </a:solidFill>
              </a:rPr>
              <a:t>Process is rigidly structured/ordered.</a:t>
            </a:r>
          </a:p>
          <a:p>
            <a:pPr marL="285750" indent="-285750" fontAlgn="t">
              <a:spcBef>
                <a:spcPts val="600"/>
              </a:spcBef>
              <a:spcAft>
                <a:spcPts val="600"/>
              </a:spcAft>
              <a:buFont typeface="Arial" panose="020B0604020202020204" pitchFamily="34" charset="0"/>
              <a:buChar char="•"/>
            </a:pPr>
            <a:r>
              <a:rPr lang="en-US" dirty="0">
                <a:solidFill>
                  <a:schemeClr val="accent4">
                    <a:lumMod val="10000"/>
                  </a:schemeClr>
                </a:solidFill>
              </a:rPr>
              <a:t>Action by staff is punished.</a:t>
            </a:r>
          </a:p>
          <a:p>
            <a:pPr marL="285750" indent="-285750" fontAlgn="t">
              <a:spcBef>
                <a:spcPts val="600"/>
              </a:spcBef>
              <a:spcAft>
                <a:spcPts val="600"/>
              </a:spcAft>
              <a:buFont typeface="Arial" panose="020B0604020202020204" pitchFamily="34" charset="0"/>
              <a:buChar char="•"/>
            </a:pPr>
            <a:r>
              <a:rPr lang="en-US" dirty="0">
                <a:solidFill>
                  <a:schemeClr val="accent4">
                    <a:lumMod val="10000"/>
                  </a:schemeClr>
                </a:solidFill>
              </a:rPr>
              <a:t>Language includes all.</a:t>
            </a:r>
          </a:p>
          <a:p>
            <a:pPr marL="285750" indent="-285750" fontAlgn="t">
              <a:spcBef>
                <a:spcPts val="600"/>
              </a:spcBef>
              <a:spcAft>
                <a:spcPts val="600"/>
              </a:spcAft>
              <a:buFont typeface="Arial" panose="020B0604020202020204" pitchFamily="34" charset="0"/>
              <a:buChar char="•"/>
            </a:pPr>
            <a:r>
              <a:rPr lang="en-US" dirty="0">
                <a:solidFill>
                  <a:schemeClr val="accent4">
                    <a:lumMod val="10000"/>
                  </a:schemeClr>
                </a:solidFill>
              </a:rPr>
              <a:t>Expertise is limitless.</a:t>
            </a:r>
          </a:p>
          <a:p>
            <a:pPr marL="285750" indent="-285750" fontAlgn="t">
              <a:spcBef>
                <a:spcPts val="600"/>
              </a:spcBef>
              <a:spcAft>
                <a:spcPts val="600"/>
              </a:spcAft>
              <a:buFont typeface="Arial" panose="020B0604020202020204" pitchFamily="34" charset="0"/>
              <a:buChar char="•"/>
            </a:pPr>
            <a:endParaRPr lang="en-US" dirty="0">
              <a:solidFill>
                <a:schemeClr val="accent4">
                  <a:lumMod val="10000"/>
                </a:schemeClr>
              </a:solidFill>
            </a:endParaRPr>
          </a:p>
        </p:txBody>
      </p:sp>
      <p:sp>
        <p:nvSpPr>
          <p:cNvPr id="5" name="TextBox 4">
            <a:extLst>
              <a:ext uri="{FF2B5EF4-FFF2-40B4-BE49-F238E27FC236}">
                <a16:creationId xmlns:a16="http://schemas.microsoft.com/office/drawing/2014/main" id="{B36DF003-9944-4823-8F26-475C5099EEBF}"/>
              </a:ext>
            </a:extLst>
          </p:cNvPr>
          <p:cNvSpPr txBox="1"/>
          <p:nvPr/>
        </p:nvSpPr>
        <p:spPr>
          <a:xfrm>
            <a:off x="6346723" y="1679828"/>
            <a:ext cx="5083277" cy="4678204"/>
          </a:xfrm>
          <a:prstGeom prst="rect">
            <a:avLst/>
          </a:prstGeom>
          <a:noFill/>
        </p:spPr>
        <p:txBody>
          <a:bodyPr wrap="square" rtlCol="0">
            <a:spAutoFit/>
          </a:bodyPr>
          <a:lstStyle/>
          <a:p>
            <a:pPr marL="285750" indent="-285750" fontAlgn="t">
              <a:spcBef>
                <a:spcPts val="600"/>
              </a:spcBef>
              <a:spcAft>
                <a:spcPts val="600"/>
              </a:spcAft>
              <a:buFont typeface="Arial" panose="020B0604020202020204" pitchFamily="34" charset="0"/>
              <a:buChar char="•"/>
            </a:pPr>
            <a:r>
              <a:rPr lang="en-US">
                <a:solidFill>
                  <a:schemeClr val="accent4">
                    <a:lumMod val="10000"/>
                  </a:schemeClr>
                </a:solidFill>
              </a:rPr>
              <a:t>Diversity is ignored.</a:t>
            </a:r>
          </a:p>
          <a:p>
            <a:pPr marL="285750" indent="-285750" fontAlgn="t">
              <a:spcBef>
                <a:spcPts val="600"/>
              </a:spcBef>
              <a:spcAft>
                <a:spcPts val="600"/>
              </a:spcAft>
              <a:buFont typeface="Arial" panose="020B0604020202020204" pitchFamily="34" charset="0"/>
              <a:buChar char="•"/>
            </a:pPr>
            <a:r>
              <a:rPr lang="en-US">
                <a:solidFill>
                  <a:schemeClr val="accent4">
                    <a:lumMod val="10000"/>
                  </a:schemeClr>
                </a:solidFill>
              </a:rPr>
              <a:t>Knowledge is held by a few.</a:t>
            </a:r>
          </a:p>
          <a:p>
            <a:pPr marL="285750" indent="-285750" fontAlgn="t">
              <a:spcBef>
                <a:spcPts val="600"/>
              </a:spcBef>
              <a:spcAft>
                <a:spcPts val="600"/>
              </a:spcAft>
              <a:buFont typeface="Arial" panose="020B0604020202020204" pitchFamily="34" charset="0"/>
              <a:buChar char="•"/>
            </a:pPr>
            <a:r>
              <a:rPr lang="en-US">
                <a:solidFill>
                  <a:schemeClr val="accent4">
                    <a:lumMod val="10000"/>
                  </a:schemeClr>
                </a:solidFill>
              </a:rPr>
              <a:t>Expertise is limited.</a:t>
            </a:r>
          </a:p>
          <a:p>
            <a:pPr marL="285750" indent="-285750" fontAlgn="t">
              <a:spcBef>
                <a:spcPts val="600"/>
              </a:spcBef>
              <a:spcAft>
                <a:spcPts val="600"/>
              </a:spcAft>
              <a:buFont typeface="Arial" panose="020B0604020202020204" pitchFamily="34" charset="0"/>
              <a:buChar char="•"/>
            </a:pPr>
            <a:r>
              <a:rPr lang="en-US">
                <a:solidFill>
                  <a:schemeClr val="accent4">
                    <a:lumMod val="10000"/>
                  </a:schemeClr>
                </a:solidFill>
              </a:rPr>
              <a:t>Information is hoarded.</a:t>
            </a:r>
          </a:p>
          <a:p>
            <a:pPr marL="285750" indent="-285750" fontAlgn="t">
              <a:spcBef>
                <a:spcPts val="600"/>
              </a:spcBef>
              <a:spcAft>
                <a:spcPts val="600"/>
              </a:spcAft>
              <a:buFont typeface="Arial" panose="020B0604020202020204" pitchFamily="34" charset="0"/>
              <a:buChar char="•"/>
            </a:pPr>
            <a:r>
              <a:rPr lang="en-US">
                <a:solidFill>
                  <a:schemeClr val="accent4">
                    <a:lumMod val="10000"/>
                  </a:schemeClr>
                </a:solidFill>
              </a:rPr>
              <a:t>Process is flowing, creative, noisy.</a:t>
            </a:r>
          </a:p>
          <a:p>
            <a:pPr marL="285750" indent="-285750" fontAlgn="t">
              <a:spcBef>
                <a:spcPts val="600"/>
              </a:spcBef>
              <a:spcAft>
                <a:spcPts val="600"/>
              </a:spcAft>
              <a:buFont typeface="Arial" panose="020B0604020202020204" pitchFamily="34" charset="0"/>
              <a:buChar char="•"/>
            </a:pPr>
            <a:r>
              <a:rPr lang="en-US">
                <a:solidFill>
                  <a:schemeClr val="accent4">
                    <a:lumMod val="10000"/>
                  </a:schemeClr>
                </a:solidFill>
              </a:rPr>
              <a:t>Debate is stifled.</a:t>
            </a:r>
          </a:p>
          <a:p>
            <a:pPr marL="285750" indent="-285750" fontAlgn="t">
              <a:spcBef>
                <a:spcPts val="600"/>
              </a:spcBef>
              <a:spcAft>
                <a:spcPts val="600"/>
              </a:spcAft>
              <a:buFont typeface="Arial" panose="020B0604020202020204" pitchFamily="34" charset="0"/>
              <a:buChar char="•"/>
            </a:pPr>
            <a:r>
              <a:rPr lang="en-US">
                <a:solidFill>
                  <a:schemeClr val="accent4">
                    <a:lumMod val="10000"/>
                  </a:schemeClr>
                </a:solidFill>
              </a:rPr>
              <a:t>Action for self is defined by self.</a:t>
            </a:r>
          </a:p>
          <a:p>
            <a:pPr marL="285750" indent="-285750" fontAlgn="t">
              <a:spcBef>
                <a:spcPts val="600"/>
              </a:spcBef>
              <a:spcAft>
                <a:spcPts val="600"/>
              </a:spcAft>
              <a:buFont typeface="Arial" panose="020B0604020202020204" pitchFamily="34" charset="0"/>
              <a:buChar char="•"/>
            </a:pPr>
            <a:r>
              <a:rPr lang="en-US">
                <a:solidFill>
                  <a:schemeClr val="accent4">
                    <a:lumMod val="10000"/>
                  </a:schemeClr>
                </a:solidFill>
              </a:rPr>
              <a:t>Language includes some.</a:t>
            </a:r>
          </a:p>
          <a:p>
            <a:pPr marL="285750" indent="-285750" fontAlgn="t">
              <a:spcBef>
                <a:spcPts val="600"/>
              </a:spcBef>
              <a:spcAft>
                <a:spcPts val="600"/>
              </a:spcAft>
              <a:buFont typeface="Arial" panose="020B0604020202020204" pitchFamily="34" charset="0"/>
              <a:buChar char="•"/>
            </a:pPr>
            <a:r>
              <a:rPr lang="en-US">
                <a:solidFill>
                  <a:schemeClr val="accent4">
                    <a:lumMod val="10000"/>
                  </a:schemeClr>
                </a:solidFill>
              </a:rPr>
              <a:t>Environment is stagnant. </a:t>
            </a:r>
          </a:p>
          <a:p>
            <a:pPr marL="285750" indent="-285750" fontAlgn="t">
              <a:spcBef>
                <a:spcPts val="600"/>
              </a:spcBef>
              <a:spcAft>
                <a:spcPts val="600"/>
              </a:spcAft>
              <a:buFont typeface="Arial" panose="020B0604020202020204" pitchFamily="34" charset="0"/>
              <a:buChar char="•"/>
            </a:pPr>
            <a:r>
              <a:rPr lang="en-US">
                <a:solidFill>
                  <a:schemeClr val="accent4">
                    <a:lumMod val="10000"/>
                  </a:schemeClr>
                </a:solidFill>
              </a:rPr>
              <a:t>Diversity is recognized and appreciated.</a:t>
            </a:r>
          </a:p>
          <a:p>
            <a:pPr marL="285750" indent="-285750" fontAlgn="t">
              <a:spcBef>
                <a:spcPts val="600"/>
              </a:spcBef>
              <a:spcAft>
                <a:spcPts val="600"/>
              </a:spcAft>
              <a:buFont typeface="Arial" panose="020B0604020202020204" pitchFamily="34" charset="0"/>
              <a:buChar char="•"/>
            </a:pPr>
            <a:endParaRPr lang="en-US">
              <a:solidFill>
                <a:schemeClr val="accent4">
                  <a:lumMod val="10000"/>
                </a:schemeClr>
              </a:solidFill>
            </a:endParaRPr>
          </a:p>
        </p:txBody>
      </p:sp>
      <p:sp>
        <p:nvSpPr>
          <p:cNvPr id="6" name="Slide Number Placeholder 5">
            <a:extLst>
              <a:ext uri="{FF2B5EF4-FFF2-40B4-BE49-F238E27FC236}">
                <a16:creationId xmlns:a16="http://schemas.microsoft.com/office/drawing/2014/main" id="{8272360D-F873-4BBE-BDCA-9D23421B9BEC}"/>
              </a:ext>
            </a:extLst>
          </p:cNvPr>
          <p:cNvSpPr>
            <a:spLocks noGrp="1"/>
          </p:cNvSpPr>
          <p:nvPr>
            <p:ph type="sldNum" sz="quarter" idx="10"/>
          </p:nvPr>
        </p:nvSpPr>
        <p:spPr/>
        <p:txBody>
          <a:bodyPr/>
          <a:lstStyle/>
          <a:p>
            <a:fld id="{2D276522-3524-4B3D-BDE3-A501F94C1AC4}" type="slidenum">
              <a:rPr lang="en-US" smtClean="0"/>
              <a:pPr/>
              <a:t>14</a:t>
            </a:fld>
            <a:endParaRPr lang="en-US" dirty="0"/>
          </a:p>
        </p:txBody>
      </p:sp>
    </p:spTree>
    <p:custDataLst>
      <p:tags r:id="rId1"/>
    </p:custDataLst>
    <p:extLst>
      <p:ext uri="{BB962C8B-B14F-4D97-AF65-F5344CB8AC3E}">
        <p14:creationId xmlns:p14="http://schemas.microsoft.com/office/powerpoint/2010/main" val="2405428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8BE3E8-0245-4C81-9F54-794E15D8006E}"/>
              </a:ext>
            </a:extLst>
          </p:cNvPr>
          <p:cNvSpPr>
            <a:spLocks noGrp="1"/>
          </p:cNvSpPr>
          <p:nvPr>
            <p:ph type="title"/>
          </p:nvPr>
        </p:nvSpPr>
        <p:spPr>
          <a:xfrm>
            <a:off x="354330" y="1151510"/>
            <a:ext cx="2954558" cy="3292474"/>
          </a:xfrm>
        </p:spPr>
        <p:txBody>
          <a:bodyPr/>
          <a:lstStyle/>
          <a:p>
            <a:r>
              <a:rPr lang="en-US"/>
              <a:t>Mobilizing People: Leadership Moments</a:t>
            </a:r>
          </a:p>
        </p:txBody>
      </p:sp>
      <p:sp>
        <p:nvSpPr>
          <p:cNvPr id="6" name="TextBox 5">
            <a:extLst>
              <a:ext uri="{FF2B5EF4-FFF2-40B4-BE49-F238E27FC236}">
                <a16:creationId xmlns:a16="http://schemas.microsoft.com/office/drawing/2014/main" id="{F530A650-6089-442A-85FE-869332B4755B}"/>
              </a:ext>
            </a:extLst>
          </p:cNvPr>
          <p:cNvSpPr txBox="1"/>
          <p:nvPr/>
        </p:nvSpPr>
        <p:spPr>
          <a:xfrm>
            <a:off x="3948628" y="5472396"/>
            <a:ext cx="6431442" cy="646331"/>
          </a:xfrm>
          <a:prstGeom prst="rect">
            <a:avLst/>
          </a:prstGeom>
          <a:noFill/>
        </p:spPr>
        <p:txBody>
          <a:bodyPr wrap="square" rtlCol="0">
            <a:spAutoFit/>
          </a:bodyPr>
          <a:lstStyle/>
          <a:p>
            <a:r>
              <a:rPr lang="en-US" dirty="0"/>
              <a:t>Eric Martin, Managing Director, Adaptive Change Advisors</a:t>
            </a:r>
          </a:p>
          <a:p>
            <a:r>
              <a:rPr lang="en-US" dirty="0">
                <a:hlinkClick r:id="rId5"/>
              </a:rPr>
              <a:t>https://youtu.be/xa3IXzh0dnM</a:t>
            </a:r>
            <a:r>
              <a:rPr lang="en-US" dirty="0"/>
              <a:t> </a:t>
            </a:r>
          </a:p>
        </p:txBody>
      </p:sp>
      <p:sp>
        <p:nvSpPr>
          <p:cNvPr id="2" name="Slide Number Placeholder 1">
            <a:extLst>
              <a:ext uri="{FF2B5EF4-FFF2-40B4-BE49-F238E27FC236}">
                <a16:creationId xmlns:a16="http://schemas.microsoft.com/office/drawing/2014/main" id="{122C1499-3D69-3076-E05C-237DD1F278BB}"/>
              </a:ext>
            </a:extLst>
          </p:cNvPr>
          <p:cNvSpPr>
            <a:spLocks noGrp="1"/>
          </p:cNvSpPr>
          <p:nvPr>
            <p:ph type="sldNum" sz="quarter" idx="10"/>
          </p:nvPr>
        </p:nvSpPr>
        <p:spPr/>
        <p:txBody>
          <a:bodyPr/>
          <a:lstStyle/>
          <a:p>
            <a:fld id="{2D276522-3524-4B3D-BDE3-A501F94C1AC4}" type="slidenum">
              <a:rPr lang="en-US" smtClean="0"/>
              <a:pPr/>
              <a:t>15</a:t>
            </a:fld>
            <a:endParaRPr lang="en-US" dirty="0"/>
          </a:p>
        </p:txBody>
      </p:sp>
      <p:pic>
        <p:nvPicPr>
          <p:cNvPr id="5" name="Online Media 4" title="Eric Martin - 3.2 Leadership Isn't What You Think It Is - TCWLA Curriculum Video">
            <a:hlinkClick r:id="" action="ppaction://media"/>
            <a:extLst>
              <a:ext uri="{FF2B5EF4-FFF2-40B4-BE49-F238E27FC236}">
                <a16:creationId xmlns:a16="http://schemas.microsoft.com/office/drawing/2014/main" id="{8BD38ABE-1F3F-383E-ECD3-304F56A1463C}"/>
              </a:ext>
            </a:extLst>
          </p:cNvPr>
          <p:cNvPicPr>
            <a:picLocks noRot="1" noChangeAspect="1"/>
          </p:cNvPicPr>
          <p:nvPr>
            <a:videoFile r:link="rId2"/>
          </p:nvPr>
        </p:nvPicPr>
        <p:blipFill>
          <a:blip r:embed="rId6"/>
          <a:stretch>
            <a:fillRect/>
          </a:stretch>
        </p:blipFill>
        <p:spPr>
          <a:xfrm>
            <a:off x="3948628" y="739273"/>
            <a:ext cx="7997393" cy="4518527"/>
          </a:xfrm>
          <a:prstGeom prst="rect">
            <a:avLst/>
          </a:prstGeom>
        </p:spPr>
      </p:pic>
    </p:spTree>
    <p:custDataLst>
      <p:tags r:id="rId1"/>
    </p:custDataLst>
    <p:extLst>
      <p:ext uri="{BB962C8B-B14F-4D97-AF65-F5344CB8AC3E}">
        <p14:creationId xmlns:p14="http://schemas.microsoft.com/office/powerpoint/2010/main" val="1118663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8BE3E8-0245-4C81-9F54-794E15D8006E}"/>
              </a:ext>
            </a:extLst>
          </p:cNvPr>
          <p:cNvSpPr>
            <a:spLocks noGrp="1"/>
          </p:cNvSpPr>
          <p:nvPr>
            <p:ph type="title"/>
          </p:nvPr>
        </p:nvSpPr>
        <p:spPr>
          <a:xfrm>
            <a:off x="354330" y="1151510"/>
            <a:ext cx="2954558" cy="3292474"/>
          </a:xfrm>
        </p:spPr>
        <p:txBody>
          <a:bodyPr/>
          <a:lstStyle/>
          <a:p>
            <a:r>
              <a:rPr lang="en-US"/>
              <a:t>Immunity to Change</a:t>
            </a:r>
          </a:p>
        </p:txBody>
      </p:sp>
      <p:sp>
        <p:nvSpPr>
          <p:cNvPr id="6" name="TextBox 5">
            <a:extLst>
              <a:ext uri="{FF2B5EF4-FFF2-40B4-BE49-F238E27FC236}">
                <a16:creationId xmlns:a16="http://schemas.microsoft.com/office/drawing/2014/main" id="{F530A650-6089-442A-85FE-869332B4755B}"/>
              </a:ext>
            </a:extLst>
          </p:cNvPr>
          <p:cNvSpPr txBox="1"/>
          <p:nvPr/>
        </p:nvSpPr>
        <p:spPr>
          <a:xfrm>
            <a:off x="3994757" y="5706690"/>
            <a:ext cx="6431442" cy="646331"/>
          </a:xfrm>
          <a:prstGeom prst="rect">
            <a:avLst/>
          </a:prstGeom>
          <a:noFill/>
        </p:spPr>
        <p:txBody>
          <a:bodyPr wrap="square" rtlCol="0">
            <a:spAutoFit/>
          </a:bodyPr>
          <a:lstStyle/>
          <a:p>
            <a:r>
              <a:rPr lang="en-US" dirty="0"/>
              <a:t>Eric Martin, Managing Director, Adaptive Change Advisors</a:t>
            </a:r>
          </a:p>
          <a:p>
            <a:r>
              <a:rPr lang="en-US" dirty="0">
                <a:hlinkClick r:id="rId5"/>
              </a:rPr>
              <a:t>https://youtu.be/d29eA9FUeO8</a:t>
            </a:r>
            <a:r>
              <a:rPr lang="en-US" dirty="0"/>
              <a:t> </a:t>
            </a:r>
          </a:p>
        </p:txBody>
      </p:sp>
      <p:sp>
        <p:nvSpPr>
          <p:cNvPr id="3" name="Slide Number Placeholder 2">
            <a:extLst>
              <a:ext uri="{FF2B5EF4-FFF2-40B4-BE49-F238E27FC236}">
                <a16:creationId xmlns:a16="http://schemas.microsoft.com/office/drawing/2014/main" id="{98B06564-8B47-979C-1DD2-F44ACBA9D3FD}"/>
              </a:ext>
            </a:extLst>
          </p:cNvPr>
          <p:cNvSpPr>
            <a:spLocks noGrp="1"/>
          </p:cNvSpPr>
          <p:nvPr>
            <p:ph type="sldNum" sz="quarter" idx="10"/>
          </p:nvPr>
        </p:nvSpPr>
        <p:spPr/>
        <p:txBody>
          <a:bodyPr/>
          <a:lstStyle/>
          <a:p>
            <a:fld id="{2D276522-3524-4B3D-BDE3-A501F94C1AC4}" type="slidenum">
              <a:rPr lang="en-US" smtClean="0"/>
              <a:pPr/>
              <a:t>16</a:t>
            </a:fld>
            <a:endParaRPr lang="en-US" dirty="0"/>
          </a:p>
        </p:txBody>
      </p:sp>
      <p:pic>
        <p:nvPicPr>
          <p:cNvPr id="5" name="Online Media 4" title="Eric Martin - 4.2 Immunity to Change - TCWLA Curriculum Video">
            <a:hlinkClick r:id="" action="ppaction://media"/>
            <a:extLst>
              <a:ext uri="{FF2B5EF4-FFF2-40B4-BE49-F238E27FC236}">
                <a16:creationId xmlns:a16="http://schemas.microsoft.com/office/drawing/2014/main" id="{67B2FA36-0786-B9EA-0167-A3526F5C7797}"/>
              </a:ext>
            </a:extLst>
          </p:cNvPr>
          <p:cNvPicPr>
            <a:picLocks noRot="1" noChangeAspect="1"/>
          </p:cNvPicPr>
          <p:nvPr>
            <a:videoFile r:link="rId2"/>
          </p:nvPr>
        </p:nvPicPr>
        <p:blipFill>
          <a:blip r:embed="rId6"/>
          <a:stretch>
            <a:fillRect/>
          </a:stretch>
        </p:blipFill>
        <p:spPr>
          <a:xfrm>
            <a:off x="3994757" y="1032007"/>
            <a:ext cx="8032947" cy="4538615"/>
          </a:xfrm>
          <a:prstGeom prst="rect">
            <a:avLst/>
          </a:prstGeom>
        </p:spPr>
      </p:pic>
    </p:spTree>
    <p:custDataLst>
      <p:tags r:id="rId1"/>
    </p:custDataLst>
    <p:extLst>
      <p:ext uri="{BB962C8B-B14F-4D97-AF65-F5344CB8AC3E}">
        <p14:creationId xmlns:p14="http://schemas.microsoft.com/office/powerpoint/2010/main" val="4279950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41CFBE-5070-4DC4-B202-78D834822942}"/>
              </a:ext>
            </a:extLst>
          </p:cNvPr>
          <p:cNvSpPr>
            <a:spLocks noGrp="1"/>
          </p:cNvSpPr>
          <p:nvPr>
            <p:ph type="title"/>
          </p:nvPr>
        </p:nvSpPr>
        <p:spPr>
          <a:xfrm>
            <a:off x="419100" y="4640746"/>
            <a:ext cx="4090416" cy="952973"/>
          </a:xfrm>
        </p:spPr>
        <p:txBody>
          <a:bodyPr lIns="91440" tIns="45720" rIns="91440" bIns="45720" anchor="t"/>
          <a:lstStyle/>
          <a:p>
            <a:r>
              <a:rPr lang="en-US">
                <a:cs typeface="Nirmala UI"/>
              </a:rPr>
              <a:t>Shared Learning Activity</a:t>
            </a:r>
          </a:p>
        </p:txBody>
      </p:sp>
      <p:sp>
        <p:nvSpPr>
          <p:cNvPr id="4" name="Content Placeholder 3">
            <a:extLst>
              <a:ext uri="{FF2B5EF4-FFF2-40B4-BE49-F238E27FC236}">
                <a16:creationId xmlns:a16="http://schemas.microsoft.com/office/drawing/2014/main" id="{0DCE5620-C9CF-40A6-AE07-B241654EE716}"/>
              </a:ext>
            </a:extLst>
          </p:cNvPr>
          <p:cNvSpPr>
            <a:spLocks noGrp="1"/>
          </p:cNvSpPr>
          <p:nvPr>
            <p:ph sz="quarter" idx="10"/>
          </p:nvPr>
        </p:nvSpPr>
        <p:spPr>
          <a:xfrm>
            <a:off x="5277719" y="341085"/>
            <a:ext cx="6553727" cy="6175829"/>
          </a:xfrm>
        </p:spPr>
        <p:txBody>
          <a:bodyPr lIns="91440" tIns="45720" rIns="91440" bIns="45720" anchor="t"/>
          <a:lstStyle/>
          <a:p>
            <a:pPr>
              <a:spcAft>
                <a:spcPts val="1200"/>
              </a:spcAft>
            </a:pPr>
            <a:r>
              <a:rPr lang="en-US" sz="3200" b="1" dirty="0">
                <a:solidFill>
                  <a:schemeClr val="tx1"/>
                </a:solidFill>
              </a:rPr>
              <a:t>Your Immunity to Change:</a:t>
            </a:r>
          </a:p>
          <a:p>
            <a:pPr marL="457200" indent="-457200">
              <a:spcBef>
                <a:spcPts val="1200"/>
              </a:spcBef>
              <a:spcAft>
                <a:spcPts val="1200"/>
              </a:spcAft>
              <a:buBlip>
                <a:blip r:embed="rId4"/>
              </a:buBlip>
            </a:pPr>
            <a:r>
              <a:rPr lang="en-US" sz="2400" dirty="0">
                <a:solidFill>
                  <a:schemeClr val="accent4">
                    <a:lumMod val="10000"/>
                  </a:schemeClr>
                </a:solidFill>
              </a:rPr>
              <a:t>What kind of things would help you perform at your best if they happened more often, or less often, in your work?</a:t>
            </a:r>
          </a:p>
          <a:p>
            <a:pPr marL="457200" indent="-457200">
              <a:spcBef>
                <a:spcPts val="1200"/>
              </a:spcBef>
              <a:spcAft>
                <a:spcPts val="1200"/>
              </a:spcAft>
              <a:buBlip>
                <a:blip r:embed="rId4"/>
              </a:buBlip>
            </a:pPr>
            <a:r>
              <a:rPr lang="en-US" sz="2400" dirty="0">
                <a:solidFill>
                  <a:schemeClr val="accent4">
                    <a:lumMod val="10000"/>
                  </a:schemeClr>
                </a:solidFill>
              </a:rPr>
              <a:t>I am committed to the value or importance of ________.</a:t>
            </a:r>
          </a:p>
          <a:p>
            <a:pPr marL="457200" indent="-457200">
              <a:spcBef>
                <a:spcPts val="1200"/>
              </a:spcBef>
              <a:spcAft>
                <a:spcPts val="1200"/>
              </a:spcAft>
              <a:buBlip>
                <a:blip r:embed="rId4"/>
              </a:buBlip>
            </a:pPr>
            <a:r>
              <a:rPr lang="en-US" sz="2400" dirty="0">
                <a:solidFill>
                  <a:schemeClr val="accent4">
                    <a:lumMod val="10000"/>
                  </a:schemeClr>
                </a:solidFill>
              </a:rPr>
              <a:t>What do I do, or not do, that gets in the way of my values?</a:t>
            </a:r>
          </a:p>
          <a:p>
            <a:pPr marL="457200" indent="-457200">
              <a:spcBef>
                <a:spcPts val="1200"/>
              </a:spcBef>
              <a:spcAft>
                <a:spcPts val="1200"/>
              </a:spcAft>
              <a:buBlip>
                <a:blip r:embed="rId4"/>
              </a:buBlip>
            </a:pPr>
            <a:r>
              <a:rPr lang="en-US" sz="2400" dirty="0">
                <a:solidFill>
                  <a:schemeClr val="accent4">
                    <a:lumMod val="10000"/>
                  </a:schemeClr>
                </a:solidFill>
              </a:rPr>
              <a:t>What might I be ready to let go of in service to my purpose?</a:t>
            </a:r>
            <a:endParaRPr lang="en-US" sz="2400" dirty="0">
              <a:solidFill>
                <a:schemeClr val="accent4">
                  <a:lumMod val="10000"/>
                </a:schemeClr>
              </a:solidFill>
              <a:ea typeface="Open Sans"/>
              <a:cs typeface="Open Sans"/>
            </a:endParaRPr>
          </a:p>
          <a:p>
            <a:pPr>
              <a:spcBef>
                <a:spcPts val="600"/>
              </a:spcBef>
              <a:spcAft>
                <a:spcPts val="600"/>
              </a:spcAft>
            </a:pPr>
            <a:endParaRPr lang="en-US" sz="2000" dirty="0">
              <a:solidFill>
                <a:schemeClr val="tx1"/>
              </a:solidFill>
              <a:ea typeface="Open Sans"/>
              <a:cs typeface="Open Sans"/>
            </a:endParaRPr>
          </a:p>
        </p:txBody>
      </p:sp>
      <p:pic>
        <p:nvPicPr>
          <p:cNvPr id="6" name="Graphic 5">
            <a:extLst>
              <a:ext uri="{FF2B5EF4-FFF2-40B4-BE49-F238E27FC236}">
                <a16:creationId xmlns:a16="http://schemas.microsoft.com/office/drawing/2014/main" id="{A05F9A59-8272-46F3-A8CA-FEB8570D14A6}"/>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92708" y="685800"/>
            <a:ext cx="2743200" cy="2743200"/>
          </a:xfrm>
          <a:prstGeom prst="rect">
            <a:avLst/>
          </a:prstGeom>
        </p:spPr>
      </p:pic>
      <p:sp>
        <p:nvSpPr>
          <p:cNvPr id="2" name="Slide Number Placeholder 1">
            <a:extLst>
              <a:ext uri="{FF2B5EF4-FFF2-40B4-BE49-F238E27FC236}">
                <a16:creationId xmlns:a16="http://schemas.microsoft.com/office/drawing/2014/main" id="{437A2023-5095-830F-BC41-BE188599BDA2}"/>
              </a:ext>
            </a:extLst>
          </p:cNvPr>
          <p:cNvSpPr>
            <a:spLocks noGrp="1"/>
          </p:cNvSpPr>
          <p:nvPr>
            <p:ph type="sldNum" sz="quarter" idx="11"/>
          </p:nvPr>
        </p:nvSpPr>
        <p:spPr/>
        <p:txBody>
          <a:bodyPr/>
          <a:lstStyle/>
          <a:p>
            <a:fld id="{2D276522-3524-4B3D-BDE3-A501F94C1AC4}" type="slidenum">
              <a:rPr lang="en-US" smtClean="0"/>
              <a:pPr/>
              <a:t>17</a:t>
            </a:fld>
            <a:endParaRPr lang="en-US" dirty="0"/>
          </a:p>
        </p:txBody>
      </p:sp>
    </p:spTree>
    <p:custDataLst>
      <p:tags r:id="rId1"/>
    </p:custDataLst>
    <p:extLst>
      <p:ext uri="{BB962C8B-B14F-4D97-AF65-F5344CB8AC3E}">
        <p14:creationId xmlns:p14="http://schemas.microsoft.com/office/powerpoint/2010/main" val="13476270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F9B8E51-231E-48D1-8FA3-92669BF5D802}"/>
              </a:ext>
            </a:extLst>
          </p:cNvPr>
          <p:cNvSpPr>
            <a:spLocks noGrp="1"/>
          </p:cNvSpPr>
          <p:nvPr>
            <p:ph type="title"/>
          </p:nvPr>
        </p:nvSpPr>
        <p:spPr/>
        <p:txBody>
          <a:bodyPr/>
          <a:lstStyle/>
          <a:p>
            <a:r>
              <a:rPr lang="en-US"/>
              <a:t>Listening in on Change</a:t>
            </a:r>
          </a:p>
        </p:txBody>
      </p:sp>
      <p:sp>
        <p:nvSpPr>
          <p:cNvPr id="3" name="Slide Number Placeholder 2">
            <a:extLst>
              <a:ext uri="{FF2B5EF4-FFF2-40B4-BE49-F238E27FC236}">
                <a16:creationId xmlns:a16="http://schemas.microsoft.com/office/drawing/2014/main" id="{ED63915B-0D56-91E8-5926-05A3C3081273}"/>
              </a:ext>
            </a:extLst>
          </p:cNvPr>
          <p:cNvSpPr>
            <a:spLocks noGrp="1"/>
          </p:cNvSpPr>
          <p:nvPr>
            <p:ph type="sldNum" sz="quarter" idx="10"/>
          </p:nvPr>
        </p:nvSpPr>
        <p:spPr/>
        <p:txBody>
          <a:bodyPr/>
          <a:lstStyle/>
          <a:p>
            <a:fld id="{2D276522-3524-4B3D-BDE3-A501F94C1AC4}" type="slidenum">
              <a:rPr lang="en-US" smtClean="0"/>
              <a:pPr/>
              <a:t>18</a:t>
            </a:fld>
            <a:endParaRPr lang="en-US" dirty="0"/>
          </a:p>
        </p:txBody>
      </p:sp>
      <p:pic>
        <p:nvPicPr>
          <p:cNvPr id="4" name="Online Media 3" title="Reasons for Conflict at Work - TCLWA Curriculum Video">
            <a:hlinkClick r:id="" action="ppaction://media"/>
            <a:extLst>
              <a:ext uri="{FF2B5EF4-FFF2-40B4-BE49-F238E27FC236}">
                <a16:creationId xmlns:a16="http://schemas.microsoft.com/office/drawing/2014/main" id="{64A25F5C-8743-E700-C10E-51F5F872F21C}"/>
              </a:ext>
            </a:extLst>
          </p:cNvPr>
          <p:cNvPicPr>
            <a:picLocks noRot="1" noChangeAspect="1"/>
          </p:cNvPicPr>
          <p:nvPr>
            <a:videoFile r:link="rId2"/>
          </p:nvPr>
        </p:nvPicPr>
        <p:blipFill>
          <a:blip r:embed="rId5"/>
          <a:stretch>
            <a:fillRect/>
          </a:stretch>
        </p:blipFill>
        <p:spPr>
          <a:xfrm>
            <a:off x="4079421" y="976503"/>
            <a:ext cx="7725228" cy="4364754"/>
          </a:xfrm>
          <a:prstGeom prst="rect">
            <a:avLst/>
          </a:prstGeom>
        </p:spPr>
      </p:pic>
      <p:sp>
        <p:nvSpPr>
          <p:cNvPr id="5" name="TextBox 4">
            <a:extLst>
              <a:ext uri="{FF2B5EF4-FFF2-40B4-BE49-F238E27FC236}">
                <a16:creationId xmlns:a16="http://schemas.microsoft.com/office/drawing/2014/main" id="{706FA644-1014-8C83-F805-1F760EFBDFC5}"/>
              </a:ext>
            </a:extLst>
          </p:cNvPr>
          <p:cNvSpPr txBox="1"/>
          <p:nvPr/>
        </p:nvSpPr>
        <p:spPr>
          <a:xfrm>
            <a:off x="4079421" y="5584371"/>
            <a:ext cx="3587842" cy="369332"/>
          </a:xfrm>
          <a:prstGeom prst="rect">
            <a:avLst/>
          </a:prstGeom>
          <a:noFill/>
        </p:spPr>
        <p:txBody>
          <a:bodyPr wrap="none" rtlCol="0">
            <a:spAutoFit/>
          </a:bodyPr>
          <a:lstStyle/>
          <a:p>
            <a:r>
              <a:rPr lang="en-US" dirty="0">
                <a:hlinkClick r:id="rId6"/>
              </a:rPr>
              <a:t>https://youtu.be/7mCB9VzYXas</a:t>
            </a:r>
            <a:r>
              <a:rPr lang="en-US" dirty="0"/>
              <a:t> </a:t>
            </a:r>
          </a:p>
        </p:txBody>
      </p:sp>
    </p:spTree>
    <p:custDataLst>
      <p:tags r:id="rId1"/>
    </p:custDataLst>
    <p:extLst>
      <p:ext uri="{BB962C8B-B14F-4D97-AF65-F5344CB8AC3E}">
        <p14:creationId xmlns:p14="http://schemas.microsoft.com/office/powerpoint/2010/main" val="3069803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B62845E-E24E-4E33-B95A-D37E73502EF7}"/>
              </a:ext>
              <a:ext uri="{C183D7F6-B498-43B3-948B-1728B52AA6E4}">
                <adec:decorative xmlns:adec="http://schemas.microsoft.com/office/drawing/2017/decorative" val="1"/>
              </a:ext>
            </a:extLst>
          </p:cNvPr>
          <p:cNvSpPr/>
          <p:nvPr/>
        </p:nvSpPr>
        <p:spPr>
          <a:xfrm>
            <a:off x="9202310" y="4456706"/>
            <a:ext cx="2989690" cy="2401294"/>
          </a:xfrm>
          <a:prstGeom prst="rect">
            <a:avLst/>
          </a:prstGeom>
          <a:solidFill>
            <a:srgbClr val="F9F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9E6D8EA-7E1C-477A-A832-F36BB70E2ACC}"/>
              </a:ext>
            </a:extLst>
          </p:cNvPr>
          <p:cNvSpPr>
            <a:spLocks noGrp="1"/>
          </p:cNvSpPr>
          <p:nvPr>
            <p:ph type="title"/>
          </p:nvPr>
        </p:nvSpPr>
        <p:spPr>
          <a:xfrm>
            <a:off x="121879" y="505805"/>
            <a:ext cx="2601656" cy="3672707"/>
          </a:xfrm>
        </p:spPr>
        <p:txBody>
          <a:bodyPr/>
          <a:lstStyle/>
          <a:p>
            <a:r>
              <a:rPr lang="en-US" sz="4000" dirty="0"/>
              <a:t>Identifying Resistance in the Workplace</a:t>
            </a:r>
          </a:p>
        </p:txBody>
      </p:sp>
      <p:pic>
        <p:nvPicPr>
          <p:cNvPr id="3" name="Picture 2" descr="graphic showing common types of resistance">
            <a:extLst>
              <a:ext uri="{FF2B5EF4-FFF2-40B4-BE49-F238E27FC236}">
                <a16:creationId xmlns:a16="http://schemas.microsoft.com/office/drawing/2014/main" id="{EFE8757C-02BE-41E5-A357-40E160503C8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62966" y="364259"/>
            <a:ext cx="5638127" cy="6129482"/>
          </a:xfrm>
          <a:prstGeom prst="rect">
            <a:avLst/>
          </a:prstGeom>
        </p:spPr>
      </p:pic>
      <p:sp>
        <p:nvSpPr>
          <p:cNvPr id="2" name="Slide Number Placeholder 1">
            <a:extLst>
              <a:ext uri="{FF2B5EF4-FFF2-40B4-BE49-F238E27FC236}">
                <a16:creationId xmlns:a16="http://schemas.microsoft.com/office/drawing/2014/main" id="{EDC631B9-E03A-033F-A275-9B7F4742E0C3}"/>
              </a:ext>
            </a:extLst>
          </p:cNvPr>
          <p:cNvSpPr>
            <a:spLocks noGrp="1"/>
          </p:cNvSpPr>
          <p:nvPr>
            <p:ph type="sldNum" sz="quarter" idx="10"/>
          </p:nvPr>
        </p:nvSpPr>
        <p:spPr/>
        <p:txBody>
          <a:bodyPr/>
          <a:lstStyle/>
          <a:p>
            <a:fld id="{2D276522-3524-4B3D-BDE3-A501F94C1AC4}" type="slidenum">
              <a:rPr lang="en-US" smtClean="0"/>
              <a:pPr/>
              <a:t>19</a:t>
            </a:fld>
            <a:endParaRPr lang="en-US" dirty="0"/>
          </a:p>
        </p:txBody>
      </p:sp>
    </p:spTree>
    <p:custDataLst>
      <p:tags r:id="rId1"/>
    </p:custDataLst>
    <p:extLst>
      <p:ext uri="{BB962C8B-B14F-4D97-AF65-F5344CB8AC3E}">
        <p14:creationId xmlns:p14="http://schemas.microsoft.com/office/powerpoint/2010/main" val="3640139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387740-D90C-4B99-BB9E-10406334C00D}"/>
              </a:ext>
            </a:extLst>
          </p:cNvPr>
          <p:cNvSpPr>
            <a:spLocks noGrp="1"/>
          </p:cNvSpPr>
          <p:nvPr>
            <p:ph type="title"/>
          </p:nvPr>
        </p:nvSpPr>
        <p:spPr>
          <a:xfrm>
            <a:off x="2417069" y="267128"/>
            <a:ext cx="9444731" cy="986721"/>
          </a:xfrm>
        </p:spPr>
        <p:txBody>
          <a:bodyPr lIns="91440" tIns="45720" rIns="91440" bIns="45720" anchor="t"/>
          <a:lstStyle/>
          <a:p>
            <a:r>
              <a:rPr lang="en-US" dirty="0"/>
              <a:t>Respecting Our Time Together</a:t>
            </a:r>
          </a:p>
        </p:txBody>
      </p:sp>
      <p:sp>
        <p:nvSpPr>
          <p:cNvPr id="6" name="Content Placeholder 5">
            <a:extLst>
              <a:ext uri="{FF2B5EF4-FFF2-40B4-BE49-F238E27FC236}">
                <a16:creationId xmlns:a16="http://schemas.microsoft.com/office/drawing/2014/main" id="{E35A94D9-9C29-4127-933F-E69DFF8CE4BB}"/>
              </a:ext>
            </a:extLst>
          </p:cNvPr>
          <p:cNvSpPr>
            <a:spLocks noGrp="1"/>
          </p:cNvSpPr>
          <p:nvPr>
            <p:ph sz="quarter" idx="10"/>
          </p:nvPr>
        </p:nvSpPr>
        <p:spPr/>
        <p:txBody>
          <a:bodyPr lIns="91440" tIns="45720" rIns="91440" bIns="45720" anchor="t"/>
          <a:lstStyle/>
          <a:p>
            <a:pPr>
              <a:spcAft>
                <a:spcPts val="1200"/>
              </a:spcAft>
            </a:pPr>
            <a:r>
              <a:rPr lang="en-US" dirty="0"/>
              <a:t>Let’s review what we agreed upon for our reciprocal relationship:</a:t>
            </a:r>
          </a:p>
          <a:p>
            <a:pPr marL="457200" indent="-457200">
              <a:buBlip>
                <a:blip r:embed="rId4"/>
              </a:buBlip>
            </a:pPr>
            <a:r>
              <a:rPr lang="en-US" sz="2200" dirty="0">
                <a:ea typeface="Open Sans"/>
                <a:cs typeface="Open Sans"/>
              </a:rPr>
              <a:t>Be on time</a:t>
            </a:r>
          </a:p>
          <a:p>
            <a:pPr marL="457200" indent="-457200">
              <a:buBlip>
                <a:blip r:embed="rId4"/>
              </a:buBlip>
            </a:pPr>
            <a:r>
              <a:rPr lang="en-US" sz="2200" dirty="0">
                <a:ea typeface="Open Sans"/>
                <a:cs typeface="Open Sans"/>
              </a:rPr>
              <a:t>Engage</a:t>
            </a:r>
          </a:p>
          <a:p>
            <a:pPr marL="457200" indent="-457200">
              <a:buBlip>
                <a:blip r:embed="rId4"/>
              </a:buBlip>
            </a:pPr>
            <a:r>
              <a:rPr lang="en-US" sz="2200" dirty="0">
                <a:ea typeface="Open Sans"/>
                <a:cs typeface="Open Sans"/>
              </a:rPr>
              <a:t>Keep conversation relevant</a:t>
            </a:r>
          </a:p>
          <a:p>
            <a:pPr marL="457200" indent="-457200">
              <a:buBlip>
                <a:blip r:embed="rId4"/>
              </a:buBlip>
            </a:pPr>
            <a:r>
              <a:rPr lang="en-US" sz="2200" dirty="0">
                <a:ea typeface="Open Sans"/>
                <a:cs typeface="Open Sans"/>
              </a:rPr>
              <a:t>Maintain confidentiality about what is discussed in this space</a:t>
            </a:r>
          </a:p>
          <a:p>
            <a:pPr marL="457200" indent="-457200">
              <a:buBlip>
                <a:blip r:embed="rId4"/>
              </a:buBlip>
            </a:pPr>
            <a:r>
              <a:rPr lang="en-US" sz="2200" dirty="0">
                <a:ea typeface="Open Sans"/>
                <a:cs typeface="Open Sans"/>
              </a:rPr>
              <a:t>Openly share experiences, thoughts, &amp; ideas</a:t>
            </a:r>
          </a:p>
          <a:p>
            <a:pPr marL="457200" indent="-457200">
              <a:buBlip>
                <a:blip r:embed="rId4"/>
              </a:buBlip>
            </a:pPr>
            <a:r>
              <a:rPr lang="en-US" sz="2200" dirty="0">
                <a:ea typeface="Open Sans"/>
                <a:cs typeface="Open Sans"/>
              </a:rPr>
              <a:t>Be concise, respect time/don't dominate conversation, and allow others to share</a:t>
            </a:r>
          </a:p>
          <a:p>
            <a:pPr marL="457200" indent="-457200">
              <a:buBlip>
                <a:blip r:embed="rId4"/>
              </a:buBlip>
            </a:pPr>
            <a:r>
              <a:rPr lang="en-US" sz="2200" dirty="0">
                <a:ea typeface="Open Sans"/>
                <a:cs typeface="Open Sans"/>
              </a:rPr>
              <a:t>Respect each others' ideas</a:t>
            </a:r>
          </a:p>
          <a:p>
            <a:pPr marL="457200" indent="-457200">
              <a:buBlip>
                <a:blip r:embed="rId4"/>
              </a:buBlip>
            </a:pPr>
            <a:r>
              <a:rPr lang="en-US" sz="2200" dirty="0">
                <a:ea typeface="Open Sans"/>
                <a:cs typeface="Open Sans"/>
              </a:rPr>
              <a:t>Participate, Participate, Participate</a:t>
            </a:r>
          </a:p>
          <a:p>
            <a:pPr marL="457200" indent="-457200">
              <a:buBlip>
                <a:blip r:embed="rId4"/>
              </a:buBlip>
            </a:pPr>
            <a:endParaRPr lang="en-US" dirty="0">
              <a:ea typeface="Open Sans"/>
              <a:cs typeface="Open Sans"/>
            </a:endParaRPr>
          </a:p>
        </p:txBody>
      </p:sp>
      <p:pic>
        <p:nvPicPr>
          <p:cNvPr id="3" name="Picture 2">
            <a:extLst>
              <a:ext uri="{FF2B5EF4-FFF2-40B4-BE49-F238E27FC236}">
                <a16:creationId xmlns:a16="http://schemas.microsoft.com/office/drawing/2014/main" id="{347AD91E-BB1A-4291-AF9C-60476557F5E6}"/>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6120" y="480971"/>
            <a:ext cx="2071559" cy="1586814"/>
          </a:xfrm>
          <a:prstGeom prst="rect">
            <a:avLst/>
          </a:prstGeom>
        </p:spPr>
      </p:pic>
      <p:sp>
        <p:nvSpPr>
          <p:cNvPr id="7" name="Slide Number Placeholder 6">
            <a:extLst>
              <a:ext uri="{FF2B5EF4-FFF2-40B4-BE49-F238E27FC236}">
                <a16:creationId xmlns:a16="http://schemas.microsoft.com/office/drawing/2014/main" id="{5DFC70A0-BCC2-0333-1A00-D477966B2C5D}"/>
              </a:ext>
            </a:extLst>
          </p:cNvPr>
          <p:cNvSpPr>
            <a:spLocks noGrp="1"/>
          </p:cNvSpPr>
          <p:nvPr>
            <p:ph type="sldNum" sz="quarter" idx="11"/>
          </p:nvPr>
        </p:nvSpPr>
        <p:spPr/>
        <p:txBody>
          <a:bodyPr/>
          <a:lstStyle/>
          <a:p>
            <a:fld id="{2D276522-3524-4B3D-BDE3-A501F94C1AC4}" type="slidenum">
              <a:rPr lang="en-US" smtClean="0"/>
              <a:pPr/>
              <a:t>2</a:t>
            </a:fld>
            <a:endParaRPr lang="en-US"/>
          </a:p>
        </p:txBody>
      </p:sp>
    </p:spTree>
    <p:custDataLst>
      <p:tags r:id="rId1"/>
    </p:custDataLst>
    <p:extLst>
      <p:ext uri="{BB962C8B-B14F-4D97-AF65-F5344CB8AC3E}">
        <p14:creationId xmlns:p14="http://schemas.microsoft.com/office/powerpoint/2010/main" val="13269361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070BCF-FF5A-4434-9727-E519B7F1012F}"/>
              </a:ext>
            </a:extLst>
          </p:cNvPr>
          <p:cNvSpPr>
            <a:spLocks noGrp="1"/>
          </p:cNvSpPr>
          <p:nvPr>
            <p:ph type="title"/>
          </p:nvPr>
        </p:nvSpPr>
        <p:spPr>
          <a:xfrm>
            <a:off x="2283062" y="360435"/>
            <a:ext cx="9444731" cy="821979"/>
          </a:xfrm>
        </p:spPr>
        <p:txBody>
          <a:bodyPr lIns="91440" tIns="45720" rIns="91440" bIns="45720" anchor="t">
            <a:noAutofit/>
          </a:bodyPr>
          <a:lstStyle/>
          <a:p>
            <a:r>
              <a:rPr lang="en-US">
                <a:cs typeface="Nirmala UI"/>
              </a:rPr>
              <a:t>Underlying Causes of Resistance</a:t>
            </a:r>
            <a:endParaRPr lang="en-US" sz="3200">
              <a:cs typeface="Nirmala UI"/>
            </a:endParaRPr>
          </a:p>
        </p:txBody>
      </p:sp>
      <p:sp>
        <p:nvSpPr>
          <p:cNvPr id="2" name="TextBox 1">
            <a:extLst>
              <a:ext uri="{FF2B5EF4-FFF2-40B4-BE49-F238E27FC236}">
                <a16:creationId xmlns:a16="http://schemas.microsoft.com/office/drawing/2014/main" id="{A380757D-18BE-4400-9F8E-C57B464F7452}"/>
              </a:ext>
            </a:extLst>
          </p:cNvPr>
          <p:cNvSpPr txBox="1"/>
          <p:nvPr/>
        </p:nvSpPr>
        <p:spPr>
          <a:xfrm>
            <a:off x="2400071" y="1259009"/>
            <a:ext cx="4237212" cy="461665"/>
          </a:xfrm>
          <a:prstGeom prst="rect">
            <a:avLst/>
          </a:prstGeom>
          <a:noFill/>
        </p:spPr>
        <p:txBody>
          <a:bodyPr wrap="square" rtlCol="0">
            <a:spAutoFit/>
          </a:bodyPr>
          <a:lstStyle/>
          <a:p>
            <a:r>
              <a:rPr lang="en-US" sz="2400" b="1"/>
              <a:t>Change can impact your:</a:t>
            </a:r>
          </a:p>
        </p:txBody>
      </p:sp>
      <p:sp>
        <p:nvSpPr>
          <p:cNvPr id="3" name="TextBox 2">
            <a:extLst>
              <a:ext uri="{FF2B5EF4-FFF2-40B4-BE49-F238E27FC236}">
                <a16:creationId xmlns:a16="http://schemas.microsoft.com/office/drawing/2014/main" id="{5454BF57-2381-4A4D-BCE8-CD9155C3ECBC}"/>
              </a:ext>
            </a:extLst>
          </p:cNvPr>
          <p:cNvSpPr txBox="1"/>
          <p:nvPr/>
        </p:nvSpPr>
        <p:spPr>
          <a:xfrm>
            <a:off x="2400071" y="1900964"/>
            <a:ext cx="4306613" cy="4093428"/>
          </a:xfrm>
          <a:prstGeom prst="rect">
            <a:avLst/>
          </a:prstGeom>
          <a:noFill/>
        </p:spPr>
        <p:txBody>
          <a:bodyPr wrap="square" rtlCol="0">
            <a:spAutoFit/>
          </a:bodyPr>
          <a:lstStyle/>
          <a:p>
            <a:pPr>
              <a:spcBef>
                <a:spcPts val="600"/>
              </a:spcBef>
              <a:spcAft>
                <a:spcPts val="600"/>
              </a:spcAft>
            </a:pPr>
            <a:r>
              <a:rPr lang="en-US" sz="2000" dirty="0">
                <a:solidFill>
                  <a:schemeClr val="accent4">
                    <a:lumMod val="10000"/>
                  </a:schemeClr>
                </a:solidFill>
                <a:cs typeface="Nirmala UI"/>
              </a:rPr>
              <a:t>• Sense of control</a:t>
            </a:r>
          </a:p>
          <a:p>
            <a:pPr>
              <a:spcBef>
                <a:spcPts val="600"/>
              </a:spcBef>
              <a:spcAft>
                <a:spcPts val="600"/>
              </a:spcAft>
            </a:pPr>
            <a:r>
              <a:rPr lang="en-US" sz="2000" dirty="0">
                <a:solidFill>
                  <a:schemeClr val="accent4">
                    <a:lumMod val="10000"/>
                  </a:schemeClr>
                </a:solidFill>
                <a:cs typeface="Nirmala UI"/>
              </a:rPr>
              <a:t>• Identity</a:t>
            </a:r>
          </a:p>
          <a:p>
            <a:pPr>
              <a:spcBef>
                <a:spcPts val="600"/>
              </a:spcBef>
              <a:spcAft>
                <a:spcPts val="600"/>
              </a:spcAft>
            </a:pPr>
            <a:r>
              <a:rPr lang="en-US" sz="2000" dirty="0">
                <a:solidFill>
                  <a:schemeClr val="accent4">
                    <a:lumMod val="10000"/>
                  </a:schemeClr>
                </a:solidFill>
                <a:cs typeface="Nirmala UI"/>
              </a:rPr>
              <a:t>• Competence</a:t>
            </a:r>
          </a:p>
          <a:p>
            <a:pPr>
              <a:spcBef>
                <a:spcPts val="600"/>
              </a:spcBef>
              <a:spcAft>
                <a:spcPts val="600"/>
              </a:spcAft>
            </a:pPr>
            <a:r>
              <a:rPr lang="en-US" sz="2000" dirty="0">
                <a:solidFill>
                  <a:schemeClr val="accent4">
                    <a:lumMod val="10000"/>
                  </a:schemeClr>
                </a:solidFill>
                <a:cs typeface="Nirmala UI"/>
              </a:rPr>
              <a:t>• Sense of security</a:t>
            </a:r>
          </a:p>
          <a:p>
            <a:pPr>
              <a:spcBef>
                <a:spcPts val="600"/>
              </a:spcBef>
              <a:spcAft>
                <a:spcPts val="600"/>
              </a:spcAft>
            </a:pPr>
            <a:r>
              <a:rPr lang="en-US" sz="2000" dirty="0">
                <a:solidFill>
                  <a:schemeClr val="accent4">
                    <a:lumMod val="10000"/>
                  </a:schemeClr>
                </a:solidFill>
                <a:cs typeface="Nirmala UI"/>
              </a:rPr>
              <a:t>• Reputation</a:t>
            </a:r>
          </a:p>
          <a:p>
            <a:pPr>
              <a:spcBef>
                <a:spcPts val="600"/>
              </a:spcBef>
              <a:spcAft>
                <a:spcPts val="600"/>
              </a:spcAft>
            </a:pPr>
            <a:r>
              <a:rPr lang="en-US" sz="2000" dirty="0">
                <a:solidFill>
                  <a:schemeClr val="accent4">
                    <a:lumMod val="10000"/>
                  </a:schemeClr>
                </a:solidFill>
                <a:cs typeface="Nirmala UI"/>
              </a:rPr>
              <a:t>• Time and energy</a:t>
            </a:r>
          </a:p>
          <a:p>
            <a:pPr>
              <a:spcBef>
                <a:spcPts val="600"/>
              </a:spcBef>
              <a:spcAft>
                <a:spcPts val="600"/>
              </a:spcAft>
            </a:pPr>
            <a:r>
              <a:rPr lang="en-US" sz="2000" dirty="0">
                <a:solidFill>
                  <a:schemeClr val="accent4">
                    <a:lumMod val="10000"/>
                  </a:schemeClr>
                </a:solidFill>
                <a:cs typeface="Nirmala UI"/>
              </a:rPr>
              <a:t>• Status</a:t>
            </a:r>
          </a:p>
          <a:p>
            <a:pPr>
              <a:spcBef>
                <a:spcPts val="600"/>
              </a:spcBef>
              <a:spcAft>
                <a:spcPts val="600"/>
              </a:spcAft>
            </a:pPr>
            <a:r>
              <a:rPr lang="en-US" sz="2000" dirty="0">
                <a:solidFill>
                  <a:schemeClr val="accent4">
                    <a:lumMod val="10000"/>
                  </a:schemeClr>
                </a:solidFill>
                <a:cs typeface="Nirmala UI"/>
              </a:rPr>
              <a:t>• Independence</a:t>
            </a:r>
          </a:p>
          <a:p>
            <a:pPr>
              <a:spcBef>
                <a:spcPts val="600"/>
              </a:spcBef>
              <a:spcAft>
                <a:spcPts val="600"/>
              </a:spcAft>
            </a:pPr>
            <a:r>
              <a:rPr lang="en-US" sz="2000" dirty="0">
                <a:solidFill>
                  <a:schemeClr val="accent4">
                    <a:lumMod val="10000"/>
                  </a:schemeClr>
                </a:solidFill>
                <a:cs typeface="Nirmala UI"/>
              </a:rPr>
              <a:t>• Alliances</a:t>
            </a:r>
            <a:endParaRPr lang="en-US" sz="2000" dirty="0">
              <a:solidFill>
                <a:schemeClr val="accent4">
                  <a:lumMod val="10000"/>
                </a:schemeClr>
              </a:solidFill>
            </a:endParaRPr>
          </a:p>
        </p:txBody>
      </p:sp>
      <p:pic>
        <p:nvPicPr>
          <p:cNvPr id="7" name="Picture 6">
            <a:extLst>
              <a:ext uri="{FF2B5EF4-FFF2-40B4-BE49-F238E27FC236}">
                <a16:creationId xmlns:a16="http://schemas.microsoft.com/office/drawing/2014/main" id="{8916FCA4-252B-45A5-B7B5-DCAAC2EDF3F4}"/>
              </a:ext>
              <a:ext uri="{C183D7F6-B498-43B3-948B-1728B52AA6E4}">
                <adec:decorative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392187" y="2070646"/>
            <a:ext cx="4855780" cy="3263462"/>
          </a:xfrm>
          <a:prstGeom prst="rect">
            <a:avLst/>
          </a:prstGeom>
          <a:ln w="38100">
            <a:solidFill>
              <a:schemeClr val="accent3"/>
            </a:solidFill>
          </a:ln>
        </p:spPr>
      </p:pic>
      <p:sp>
        <p:nvSpPr>
          <p:cNvPr id="5" name="Slide Number Placeholder 4">
            <a:extLst>
              <a:ext uri="{FF2B5EF4-FFF2-40B4-BE49-F238E27FC236}">
                <a16:creationId xmlns:a16="http://schemas.microsoft.com/office/drawing/2014/main" id="{D841E8A8-0408-B4A6-02CA-1C008FB26AE6}"/>
              </a:ext>
            </a:extLst>
          </p:cNvPr>
          <p:cNvSpPr>
            <a:spLocks noGrp="1"/>
          </p:cNvSpPr>
          <p:nvPr>
            <p:ph type="sldNum" sz="quarter" idx="11"/>
          </p:nvPr>
        </p:nvSpPr>
        <p:spPr/>
        <p:txBody>
          <a:bodyPr/>
          <a:lstStyle/>
          <a:p>
            <a:fld id="{2D276522-3524-4B3D-BDE3-A501F94C1AC4}" type="slidenum">
              <a:rPr lang="en-US" smtClean="0"/>
              <a:pPr/>
              <a:t>20</a:t>
            </a:fld>
            <a:endParaRPr lang="en-US" dirty="0"/>
          </a:p>
        </p:txBody>
      </p:sp>
    </p:spTree>
    <p:custDataLst>
      <p:tags r:id="rId1"/>
    </p:custDataLst>
    <p:extLst>
      <p:ext uri="{BB962C8B-B14F-4D97-AF65-F5344CB8AC3E}">
        <p14:creationId xmlns:p14="http://schemas.microsoft.com/office/powerpoint/2010/main" val="191463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3AEBF1-5A58-4610-9369-FA9A87FBA906}"/>
              </a:ext>
            </a:extLst>
          </p:cNvPr>
          <p:cNvSpPr>
            <a:spLocks noGrp="1"/>
          </p:cNvSpPr>
          <p:nvPr>
            <p:ph type="title"/>
          </p:nvPr>
        </p:nvSpPr>
        <p:spPr>
          <a:xfrm>
            <a:off x="419100" y="2446020"/>
            <a:ext cx="4090416" cy="3216525"/>
          </a:xfrm>
        </p:spPr>
        <p:txBody>
          <a:bodyPr/>
          <a:lstStyle/>
          <a:p>
            <a:r>
              <a:rPr lang="en-US" sz="4800">
                <a:sym typeface="Open Sans"/>
              </a:rPr>
              <a:t>Mindfulness in Adaptive Leadership</a:t>
            </a:r>
            <a:endParaRPr lang="en-US" sz="4800"/>
          </a:p>
        </p:txBody>
      </p:sp>
      <p:pic>
        <p:nvPicPr>
          <p:cNvPr id="10" name="Content Placeholder 9" descr="An image of the Indigenous Circles of Leading">
            <a:extLst>
              <a:ext uri="{FF2B5EF4-FFF2-40B4-BE49-F238E27FC236}">
                <a16:creationId xmlns:a16="http://schemas.microsoft.com/office/drawing/2014/main" id="{0DAE73B0-9178-4BF4-B5CB-AE91EC9248CB}"/>
              </a:ext>
            </a:extLst>
          </p:cNvPr>
          <p:cNvPicPr>
            <a:picLocks noGrp="1" noChangeAspect="1"/>
          </p:cNvPicPr>
          <p:nvPr>
            <p:ph sz="quarter" idx="10"/>
          </p:nvPr>
        </p:nvPicPr>
        <p:blipFill>
          <a:blip r:embed="rId4" cstate="email">
            <a:extLst>
              <a:ext uri="{28A0092B-C50C-407E-A947-70E740481C1C}">
                <a14:useLocalDpi xmlns:a14="http://schemas.microsoft.com/office/drawing/2010/main"/>
              </a:ext>
            </a:extLst>
          </a:blip>
          <a:stretch>
            <a:fillRect/>
          </a:stretch>
        </p:blipFill>
        <p:spPr>
          <a:xfrm>
            <a:off x="6369352" y="0"/>
            <a:ext cx="4294837" cy="6789977"/>
          </a:xfrm>
        </p:spPr>
      </p:pic>
      <p:sp>
        <p:nvSpPr>
          <p:cNvPr id="2" name="Slide Number Placeholder 1">
            <a:extLst>
              <a:ext uri="{FF2B5EF4-FFF2-40B4-BE49-F238E27FC236}">
                <a16:creationId xmlns:a16="http://schemas.microsoft.com/office/drawing/2014/main" id="{4188987C-CDCB-59CA-734A-8C0551E66DC2}"/>
              </a:ext>
            </a:extLst>
          </p:cNvPr>
          <p:cNvSpPr>
            <a:spLocks noGrp="1"/>
          </p:cNvSpPr>
          <p:nvPr>
            <p:ph type="sldNum" sz="quarter" idx="11"/>
          </p:nvPr>
        </p:nvSpPr>
        <p:spPr/>
        <p:txBody>
          <a:bodyPr/>
          <a:lstStyle/>
          <a:p>
            <a:fld id="{2D276522-3524-4B3D-BDE3-A501F94C1AC4}" type="slidenum">
              <a:rPr lang="en-US" smtClean="0"/>
              <a:pPr/>
              <a:t>21</a:t>
            </a:fld>
            <a:endParaRPr lang="en-US" dirty="0"/>
          </a:p>
        </p:txBody>
      </p:sp>
    </p:spTree>
    <p:custDataLst>
      <p:tags r:id="rId1"/>
    </p:custDataLst>
    <p:extLst>
      <p:ext uri="{BB962C8B-B14F-4D97-AF65-F5344CB8AC3E}">
        <p14:creationId xmlns:p14="http://schemas.microsoft.com/office/powerpoint/2010/main" val="1681676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816EEDB-CA61-4681-8230-D564D9D9ADDD}"/>
              </a:ext>
            </a:extLst>
          </p:cNvPr>
          <p:cNvSpPr>
            <a:spLocks noGrp="1"/>
          </p:cNvSpPr>
          <p:nvPr>
            <p:ph type="title"/>
          </p:nvPr>
        </p:nvSpPr>
        <p:spPr>
          <a:xfrm>
            <a:off x="208318" y="934454"/>
            <a:ext cx="3262468" cy="3542543"/>
          </a:xfrm>
        </p:spPr>
        <p:txBody>
          <a:bodyPr lIns="91440" tIns="45720" rIns="91440" bIns="45720" anchor="t"/>
          <a:lstStyle/>
          <a:p>
            <a:r>
              <a:rPr lang="en-US" sz="4400" dirty="0"/>
              <a:t>Our Indigenous Way of Being and Doing</a:t>
            </a:r>
          </a:p>
        </p:txBody>
      </p:sp>
      <p:sp>
        <p:nvSpPr>
          <p:cNvPr id="7" name="Content Placeholder 6">
            <a:extLst>
              <a:ext uri="{FF2B5EF4-FFF2-40B4-BE49-F238E27FC236}">
                <a16:creationId xmlns:a16="http://schemas.microsoft.com/office/drawing/2014/main" id="{55E3888D-FD02-401A-97A7-897E7D1F5F7C}"/>
              </a:ext>
            </a:extLst>
          </p:cNvPr>
          <p:cNvSpPr>
            <a:spLocks noGrp="1"/>
          </p:cNvSpPr>
          <p:nvPr>
            <p:ph sz="quarter" idx="10"/>
          </p:nvPr>
        </p:nvSpPr>
        <p:spPr/>
        <p:txBody>
          <a:bodyPr lIns="91440" tIns="45720" rIns="91440" bIns="45720" anchor="t"/>
          <a:lstStyle/>
          <a:p>
            <a:endParaRPr lang="en-US" sz="2400" dirty="0">
              <a:ea typeface="Open Sans"/>
              <a:cs typeface="Open Sans"/>
            </a:endParaRPr>
          </a:p>
          <a:p>
            <a:pPr marL="1143000" lvl="1" indent="-457200">
              <a:spcBef>
                <a:spcPts val="1200"/>
              </a:spcBef>
              <a:spcAft>
                <a:spcPts val="1200"/>
              </a:spcAft>
              <a:buBlip>
                <a:blip r:embed="rId4"/>
              </a:buBlip>
            </a:pPr>
            <a:r>
              <a:rPr lang="en-US" dirty="0">
                <a:ea typeface="+mn-lt"/>
                <a:cs typeface="+mn-lt"/>
              </a:rPr>
              <a:t>Spiritual Cleansing and Renewal (ceremony/traditions)</a:t>
            </a:r>
            <a:endParaRPr lang="en-US" dirty="0"/>
          </a:p>
          <a:p>
            <a:pPr marL="1143000" lvl="1" indent="-457200">
              <a:spcBef>
                <a:spcPts val="1200"/>
              </a:spcBef>
              <a:spcAft>
                <a:spcPts val="1200"/>
              </a:spcAft>
              <a:buBlip>
                <a:blip r:embed="rId4"/>
              </a:buBlip>
            </a:pPr>
            <a:r>
              <a:rPr lang="en-US" dirty="0"/>
              <a:t>Embracing Ancestral Teachings</a:t>
            </a:r>
          </a:p>
          <a:p>
            <a:pPr marL="1143000" lvl="1" indent="-457200">
              <a:spcBef>
                <a:spcPts val="1200"/>
              </a:spcBef>
              <a:spcAft>
                <a:spcPts val="1200"/>
              </a:spcAft>
              <a:buBlip>
                <a:blip r:embed="rId4"/>
              </a:buBlip>
            </a:pPr>
            <a:r>
              <a:rPr lang="en-US" dirty="0"/>
              <a:t>Being Mindful</a:t>
            </a:r>
            <a:endParaRPr lang="en-US" dirty="0">
              <a:ea typeface="Open Sans"/>
              <a:cs typeface="Open Sans"/>
            </a:endParaRPr>
          </a:p>
          <a:p>
            <a:pPr marL="1143000" lvl="1" indent="-457200">
              <a:spcBef>
                <a:spcPts val="1200"/>
              </a:spcBef>
              <a:spcAft>
                <a:spcPts val="1200"/>
              </a:spcAft>
              <a:buBlip>
                <a:blip r:embed="rId4"/>
              </a:buBlip>
            </a:pPr>
            <a:r>
              <a:rPr lang="en-US" dirty="0"/>
              <a:t>Embracing Cultural Practices</a:t>
            </a:r>
            <a:endParaRPr lang="en-US" dirty="0">
              <a:ea typeface="Open Sans"/>
              <a:cs typeface="Open Sans"/>
            </a:endParaRPr>
          </a:p>
          <a:p>
            <a:pPr marL="1143000" lvl="1" indent="-457200">
              <a:spcBef>
                <a:spcPts val="1200"/>
              </a:spcBef>
              <a:spcAft>
                <a:spcPts val="1200"/>
              </a:spcAft>
              <a:buBlip>
                <a:blip r:embed="rId4"/>
              </a:buBlip>
            </a:pPr>
            <a:r>
              <a:rPr lang="en-US" dirty="0"/>
              <a:t>Active Listening</a:t>
            </a:r>
            <a:endParaRPr lang="en-US" dirty="0">
              <a:ea typeface="Open Sans"/>
              <a:cs typeface="Open Sans"/>
            </a:endParaRPr>
          </a:p>
          <a:p>
            <a:pPr marL="1143000" lvl="1" indent="-457200">
              <a:spcBef>
                <a:spcPts val="1200"/>
              </a:spcBef>
              <a:spcAft>
                <a:spcPts val="1200"/>
              </a:spcAft>
              <a:buBlip>
                <a:blip r:embed="rId4"/>
              </a:buBlip>
            </a:pPr>
            <a:r>
              <a:rPr lang="en-US" dirty="0"/>
              <a:t>Inclusion of All Voices</a:t>
            </a:r>
            <a:endParaRPr lang="en-US" dirty="0">
              <a:ea typeface="Open Sans"/>
              <a:cs typeface="Open Sans"/>
            </a:endParaRPr>
          </a:p>
          <a:p>
            <a:pPr marL="1143000" lvl="1" indent="-457200">
              <a:spcBef>
                <a:spcPts val="1200"/>
              </a:spcBef>
              <a:spcAft>
                <a:spcPts val="1200"/>
              </a:spcAft>
              <a:buBlip>
                <a:blip r:embed="rId4"/>
              </a:buBlip>
            </a:pPr>
            <a:r>
              <a:rPr lang="en-US" dirty="0"/>
              <a:t>Willingness to Change</a:t>
            </a:r>
            <a:endParaRPr lang="en-US" dirty="0">
              <a:ea typeface="Open Sans"/>
              <a:cs typeface="Open Sans"/>
            </a:endParaRPr>
          </a:p>
          <a:p>
            <a:pPr indent="0">
              <a:buNone/>
            </a:pPr>
            <a:endParaRPr lang="en-US" sz="2400" dirty="0">
              <a:ea typeface="Open Sans"/>
              <a:cs typeface="Open Sans"/>
            </a:endParaRPr>
          </a:p>
        </p:txBody>
      </p:sp>
      <p:sp>
        <p:nvSpPr>
          <p:cNvPr id="2" name="Slide Number Placeholder 1">
            <a:extLst>
              <a:ext uri="{FF2B5EF4-FFF2-40B4-BE49-F238E27FC236}">
                <a16:creationId xmlns:a16="http://schemas.microsoft.com/office/drawing/2014/main" id="{DA1CD95C-AA83-3476-88CE-257EF7D3A878}"/>
              </a:ext>
            </a:extLst>
          </p:cNvPr>
          <p:cNvSpPr>
            <a:spLocks noGrp="1"/>
          </p:cNvSpPr>
          <p:nvPr>
            <p:ph type="sldNum" sz="quarter" idx="11"/>
          </p:nvPr>
        </p:nvSpPr>
        <p:spPr/>
        <p:txBody>
          <a:bodyPr/>
          <a:lstStyle/>
          <a:p>
            <a:fld id="{2D276522-3524-4B3D-BDE3-A501F94C1AC4}" type="slidenum">
              <a:rPr lang="en-US" smtClean="0"/>
              <a:pPr/>
              <a:t>22</a:t>
            </a:fld>
            <a:endParaRPr lang="en-US" dirty="0"/>
          </a:p>
        </p:txBody>
      </p:sp>
    </p:spTree>
    <p:custDataLst>
      <p:tags r:id="rId1"/>
    </p:custDataLst>
    <p:extLst>
      <p:ext uri="{BB962C8B-B14F-4D97-AF65-F5344CB8AC3E}">
        <p14:creationId xmlns:p14="http://schemas.microsoft.com/office/powerpoint/2010/main" val="26873610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C0B5B8-5CD2-48CC-9566-A3FFACBB4DAE}"/>
              </a:ext>
            </a:extLst>
          </p:cNvPr>
          <p:cNvSpPr>
            <a:spLocks noGrp="1"/>
          </p:cNvSpPr>
          <p:nvPr>
            <p:ph type="title"/>
          </p:nvPr>
        </p:nvSpPr>
        <p:spPr/>
        <p:txBody>
          <a:bodyPr/>
          <a:lstStyle/>
          <a:p>
            <a:r>
              <a:rPr lang="en-US"/>
              <a:t>Margaret’s Story: Fall</a:t>
            </a:r>
          </a:p>
        </p:txBody>
      </p:sp>
      <p:sp>
        <p:nvSpPr>
          <p:cNvPr id="2" name="Slide Number Placeholder 1">
            <a:extLst>
              <a:ext uri="{FF2B5EF4-FFF2-40B4-BE49-F238E27FC236}">
                <a16:creationId xmlns:a16="http://schemas.microsoft.com/office/drawing/2014/main" id="{51891770-CF05-12CB-69C7-6D1F75FDAF43}"/>
              </a:ext>
            </a:extLst>
          </p:cNvPr>
          <p:cNvSpPr>
            <a:spLocks noGrp="1"/>
          </p:cNvSpPr>
          <p:nvPr>
            <p:ph type="sldNum" sz="quarter" idx="12"/>
          </p:nvPr>
        </p:nvSpPr>
        <p:spPr/>
        <p:txBody>
          <a:bodyPr/>
          <a:lstStyle/>
          <a:p>
            <a:fld id="{2D276522-3524-4B3D-BDE3-A501F94C1AC4}" type="slidenum">
              <a:rPr lang="en-US" smtClean="0"/>
              <a:pPr/>
              <a:t>23</a:t>
            </a:fld>
            <a:endParaRPr lang="en-US" dirty="0"/>
          </a:p>
        </p:txBody>
      </p:sp>
      <p:pic>
        <p:nvPicPr>
          <p:cNvPr id="5" name="Online Media 4" title="Margaret - Fall - TCWLA Curriculum Video">
            <a:hlinkClick r:id="" action="ppaction://media"/>
            <a:extLst>
              <a:ext uri="{FF2B5EF4-FFF2-40B4-BE49-F238E27FC236}">
                <a16:creationId xmlns:a16="http://schemas.microsoft.com/office/drawing/2014/main" id="{0353F356-2BF1-40EA-EFE2-1A9141294D2C}"/>
              </a:ext>
            </a:extLst>
          </p:cNvPr>
          <p:cNvPicPr>
            <a:picLocks noRot="1" noChangeAspect="1"/>
          </p:cNvPicPr>
          <p:nvPr>
            <a:videoFile r:link="rId2"/>
          </p:nvPr>
        </p:nvPicPr>
        <p:blipFill>
          <a:blip r:embed="rId5"/>
          <a:stretch>
            <a:fillRect/>
          </a:stretch>
        </p:blipFill>
        <p:spPr>
          <a:xfrm>
            <a:off x="1678405" y="1277313"/>
            <a:ext cx="8504989" cy="4805319"/>
          </a:xfrm>
          <a:prstGeom prst="rect">
            <a:avLst/>
          </a:prstGeom>
        </p:spPr>
      </p:pic>
      <p:sp>
        <p:nvSpPr>
          <p:cNvPr id="6" name="TextBox 5">
            <a:extLst>
              <a:ext uri="{FF2B5EF4-FFF2-40B4-BE49-F238E27FC236}">
                <a16:creationId xmlns:a16="http://schemas.microsoft.com/office/drawing/2014/main" id="{24E1C40C-72B5-BF67-56DD-FAA731394AAB}"/>
              </a:ext>
            </a:extLst>
          </p:cNvPr>
          <p:cNvSpPr txBox="1"/>
          <p:nvPr/>
        </p:nvSpPr>
        <p:spPr>
          <a:xfrm>
            <a:off x="1678405" y="6189629"/>
            <a:ext cx="3482043" cy="369332"/>
          </a:xfrm>
          <a:prstGeom prst="rect">
            <a:avLst/>
          </a:prstGeom>
          <a:noFill/>
        </p:spPr>
        <p:txBody>
          <a:bodyPr wrap="none" rtlCol="0">
            <a:spAutoFit/>
          </a:bodyPr>
          <a:lstStyle/>
          <a:p>
            <a:r>
              <a:rPr lang="en-US" dirty="0">
                <a:hlinkClick r:id="rId6"/>
              </a:rPr>
              <a:t>https://youtu.be/qcRwJn74I1w</a:t>
            </a:r>
            <a:r>
              <a:rPr lang="en-US" dirty="0"/>
              <a:t> </a:t>
            </a:r>
          </a:p>
        </p:txBody>
      </p:sp>
    </p:spTree>
    <p:custDataLst>
      <p:tags r:id="rId1"/>
    </p:custDataLst>
    <p:extLst>
      <p:ext uri="{BB962C8B-B14F-4D97-AF65-F5344CB8AC3E}">
        <p14:creationId xmlns:p14="http://schemas.microsoft.com/office/powerpoint/2010/main" val="207165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C0B5B8-5CD2-48CC-9566-A3FFACBB4DAE}"/>
              </a:ext>
            </a:extLst>
          </p:cNvPr>
          <p:cNvSpPr>
            <a:spLocks noGrp="1"/>
          </p:cNvSpPr>
          <p:nvPr>
            <p:ph type="title"/>
          </p:nvPr>
        </p:nvSpPr>
        <p:spPr/>
        <p:txBody>
          <a:bodyPr/>
          <a:lstStyle/>
          <a:p>
            <a:r>
              <a:rPr lang="en-US" dirty="0"/>
              <a:t>Applying Margaret’s Story</a:t>
            </a:r>
          </a:p>
        </p:txBody>
      </p:sp>
      <p:pic>
        <p:nvPicPr>
          <p:cNvPr id="4" name="Picture 3">
            <a:extLst>
              <a:ext uri="{FF2B5EF4-FFF2-40B4-BE49-F238E27FC236}">
                <a16:creationId xmlns:a16="http://schemas.microsoft.com/office/drawing/2014/main" id="{9BD00D2E-98CA-4D1A-84FC-708641E70ADB}"/>
              </a:ext>
              <a:ext uri="{C183D7F6-B498-43B3-948B-1728B52AA6E4}">
                <adec:decorative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37" b="-773"/>
          <a:stretch/>
        </p:blipFill>
        <p:spPr>
          <a:xfrm>
            <a:off x="462743" y="3449021"/>
            <a:ext cx="3106368" cy="2611083"/>
          </a:xfrm>
          <a:prstGeom prst="rect">
            <a:avLst/>
          </a:prstGeom>
          <a:ln w="38100">
            <a:solidFill>
              <a:schemeClr val="tx1"/>
            </a:solidFill>
          </a:ln>
        </p:spPr>
      </p:pic>
      <p:sp>
        <p:nvSpPr>
          <p:cNvPr id="6" name="TextBox 5">
            <a:extLst>
              <a:ext uri="{FF2B5EF4-FFF2-40B4-BE49-F238E27FC236}">
                <a16:creationId xmlns:a16="http://schemas.microsoft.com/office/drawing/2014/main" id="{1A321D85-DF9D-4721-9EC9-058E9BA7CD17}"/>
              </a:ext>
            </a:extLst>
          </p:cNvPr>
          <p:cNvSpPr txBox="1"/>
          <p:nvPr/>
        </p:nvSpPr>
        <p:spPr>
          <a:xfrm>
            <a:off x="6298325" y="1534945"/>
            <a:ext cx="5090111" cy="4262705"/>
          </a:xfrm>
          <a:prstGeom prst="rect">
            <a:avLst/>
          </a:prstGeom>
          <a:noFill/>
        </p:spPr>
        <p:txBody>
          <a:bodyPr wrap="square" rtlCol="0">
            <a:spAutoFit/>
          </a:bodyPr>
          <a:lstStyle/>
          <a:p>
            <a:pPr>
              <a:spcBef>
                <a:spcPts val="1200"/>
              </a:spcBef>
              <a:spcAft>
                <a:spcPts val="1200"/>
              </a:spcAft>
            </a:pPr>
            <a:r>
              <a:rPr lang="en-US" sz="2400" dirty="0">
                <a:solidFill>
                  <a:schemeClr val="accent4">
                    <a:lumMod val="10000"/>
                  </a:schemeClr>
                </a:solidFill>
              </a:rPr>
              <a:t>New funding streams gave Margaret the ability to grow the number of families that her organization could serve.</a:t>
            </a:r>
          </a:p>
          <a:p>
            <a:pPr marL="285750" indent="-285750">
              <a:spcBef>
                <a:spcPts val="1200"/>
              </a:spcBef>
              <a:spcAft>
                <a:spcPts val="1200"/>
              </a:spcAft>
              <a:buFont typeface="Arial" panose="020B0604020202020204" pitchFamily="34" charset="0"/>
              <a:buChar char="•"/>
            </a:pPr>
            <a:r>
              <a:rPr lang="en-US" sz="2400" dirty="0">
                <a:solidFill>
                  <a:schemeClr val="accent4">
                    <a:lumMod val="10000"/>
                  </a:schemeClr>
                </a:solidFill>
              </a:rPr>
              <a:t>What is one thing you need to make your vision a reality?</a:t>
            </a:r>
          </a:p>
          <a:p>
            <a:pPr marL="285750" indent="-285750">
              <a:spcBef>
                <a:spcPts val="1200"/>
              </a:spcBef>
              <a:spcAft>
                <a:spcPts val="1200"/>
              </a:spcAft>
              <a:buFont typeface="Arial" panose="020B0604020202020204" pitchFamily="34" charset="0"/>
              <a:buChar char="•"/>
            </a:pPr>
            <a:r>
              <a:rPr lang="en-US" sz="2400" dirty="0">
                <a:solidFill>
                  <a:schemeClr val="accent4">
                    <a:lumMod val="10000"/>
                  </a:schemeClr>
                </a:solidFill>
              </a:rPr>
              <a:t>What kind of ripple effects could that have for your program?</a:t>
            </a:r>
          </a:p>
          <a:p>
            <a:pPr>
              <a:spcBef>
                <a:spcPts val="600"/>
              </a:spcBef>
              <a:spcAft>
                <a:spcPts val="600"/>
              </a:spcAft>
            </a:pPr>
            <a:endParaRPr lang="en-US" sz="2400" dirty="0">
              <a:solidFill>
                <a:schemeClr val="accent4">
                  <a:lumMod val="10000"/>
                </a:schemeClr>
              </a:solidFill>
            </a:endParaRPr>
          </a:p>
        </p:txBody>
      </p:sp>
      <p:pic>
        <p:nvPicPr>
          <p:cNvPr id="8" name="Picture 7">
            <a:extLst>
              <a:ext uri="{FF2B5EF4-FFF2-40B4-BE49-F238E27FC236}">
                <a16:creationId xmlns:a16="http://schemas.microsoft.com/office/drawing/2014/main" id="{F3E75685-4FEB-4CC4-A887-BCE23D724E77}"/>
              </a:ext>
              <a:ext uri="{C183D7F6-B498-43B3-948B-1728B52AA6E4}">
                <adec:decorative xmlns:adec="http://schemas.microsoft.com/office/drawing/2017/decorative" val="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467550" y="1620625"/>
            <a:ext cx="2802194" cy="2438525"/>
          </a:xfrm>
          <a:prstGeom prst="rect">
            <a:avLst/>
          </a:prstGeom>
          <a:ln w="38100">
            <a:solidFill>
              <a:schemeClr val="tx1"/>
            </a:solidFill>
          </a:ln>
        </p:spPr>
      </p:pic>
      <p:pic>
        <p:nvPicPr>
          <p:cNvPr id="10" name="Picture 9">
            <a:extLst>
              <a:ext uri="{FF2B5EF4-FFF2-40B4-BE49-F238E27FC236}">
                <a16:creationId xmlns:a16="http://schemas.microsoft.com/office/drawing/2014/main" id="{A395D648-F84A-448B-830A-868293BFC9F5}"/>
              </a:ex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40846" y="3897268"/>
            <a:ext cx="2552831" cy="1714588"/>
          </a:xfrm>
          <a:prstGeom prst="rect">
            <a:avLst/>
          </a:prstGeom>
          <a:ln w="38100">
            <a:solidFill>
              <a:schemeClr val="tx1"/>
            </a:solidFill>
          </a:ln>
        </p:spPr>
      </p:pic>
      <p:sp>
        <p:nvSpPr>
          <p:cNvPr id="2" name="Slide Number Placeholder 1">
            <a:extLst>
              <a:ext uri="{FF2B5EF4-FFF2-40B4-BE49-F238E27FC236}">
                <a16:creationId xmlns:a16="http://schemas.microsoft.com/office/drawing/2014/main" id="{0CC285A2-7B41-D1A9-AF4C-A38B3D448692}"/>
              </a:ext>
            </a:extLst>
          </p:cNvPr>
          <p:cNvSpPr>
            <a:spLocks noGrp="1"/>
          </p:cNvSpPr>
          <p:nvPr>
            <p:ph type="sldNum" sz="quarter" idx="12"/>
          </p:nvPr>
        </p:nvSpPr>
        <p:spPr/>
        <p:txBody>
          <a:bodyPr/>
          <a:lstStyle/>
          <a:p>
            <a:fld id="{2D276522-3524-4B3D-BDE3-A501F94C1AC4}" type="slidenum">
              <a:rPr lang="en-US" smtClean="0"/>
              <a:pPr/>
              <a:t>24</a:t>
            </a:fld>
            <a:endParaRPr lang="en-US" dirty="0"/>
          </a:p>
        </p:txBody>
      </p:sp>
    </p:spTree>
    <p:custDataLst>
      <p:tags r:id="rId1"/>
    </p:custDataLst>
    <p:extLst>
      <p:ext uri="{BB962C8B-B14F-4D97-AF65-F5344CB8AC3E}">
        <p14:creationId xmlns:p14="http://schemas.microsoft.com/office/powerpoint/2010/main" val="139580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268BE1-D5DD-4450-8860-87894EA90E93}"/>
              </a:ext>
            </a:extLst>
          </p:cNvPr>
          <p:cNvSpPr>
            <a:spLocks noGrp="1"/>
          </p:cNvSpPr>
          <p:nvPr>
            <p:ph type="title"/>
          </p:nvPr>
        </p:nvSpPr>
        <p:spPr>
          <a:xfrm>
            <a:off x="7431177" y="1193264"/>
            <a:ext cx="4483951" cy="1033416"/>
          </a:xfrm>
        </p:spPr>
        <p:txBody>
          <a:bodyPr/>
          <a:lstStyle/>
          <a:p>
            <a:r>
              <a:rPr lang="en-US"/>
              <a:t>The Eagle’s View</a:t>
            </a:r>
          </a:p>
        </p:txBody>
      </p:sp>
      <p:sp>
        <p:nvSpPr>
          <p:cNvPr id="2" name="TextBox 1">
            <a:extLst>
              <a:ext uri="{FF2B5EF4-FFF2-40B4-BE49-F238E27FC236}">
                <a16:creationId xmlns:a16="http://schemas.microsoft.com/office/drawing/2014/main" id="{B0CE238F-D2A7-A90C-6C16-D14B27D6BDA8}"/>
              </a:ext>
            </a:extLst>
          </p:cNvPr>
          <p:cNvSpPr txBox="1"/>
          <p:nvPr/>
        </p:nvSpPr>
        <p:spPr>
          <a:xfrm>
            <a:off x="8018676" y="2886128"/>
            <a:ext cx="3415552"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a:solidFill>
                  <a:schemeClr val="accent4">
                    <a:lumMod val="10000"/>
                  </a:schemeClr>
                </a:solidFill>
                <a:latin typeface="Nirmala UI"/>
              </a:rPr>
              <a:t>How can taking the eagle’s view help with harvesting in your organization?  </a:t>
            </a:r>
            <a:r>
              <a:rPr lang="en-US" sz="2800" dirty="0">
                <a:solidFill>
                  <a:schemeClr val="accent4">
                    <a:lumMod val="10000"/>
                  </a:schemeClr>
                </a:solidFill>
                <a:latin typeface="Nirmala UI"/>
                <a:ea typeface="Nirmala UI"/>
                <a:cs typeface="Nirmala UI"/>
              </a:rPr>
              <a:t> </a:t>
            </a:r>
            <a:endParaRPr lang="en-US" sz="2800" dirty="0">
              <a:solidFill>
                <a:schemeClr val="accent4">
                  <a:lumMod val="10000"/>
                </a:schemeClr>
              </a:solidFill>
              <a:ea typeface="Open Sans"/>
              <a:cs typeface="Open Sans"/>
            </a:endParaRPr>
          </a:p>
        </p:txBody>
      </p:sp>
      <p:sp>
        <p:nvSpPr>
          <p:cNvPr id="3" name="Slide Number Placeholder 2">
            <a:extLst>
              <a:ext uri="{FF2B5EF4-FFF2-40B4-BE49-F238E27FC236}">
                <a16:creationId xmlns:a16="http://schemas.microsoft.com/office/drawing/2014/main" id="{10B5F620-622D-0FAB-5D2D-C9E44C6DC0EE}"/>
              </a:ext>
            </a:extLst>
          </p:cNvPr>
          <p:cNvSpPr>
            <a:spLocks noGrp="1"/>
          </p:cNvSpPr>
          <p:nvPr>
            <p:ph type="sldNum" sz="quarter" idx="11"/>
          </p:nvPr>
        </p:nvSpPr>
        <p:spPr/>
        <p:txBody>
          <a:bodyPr/>
          <a:lstStyle/>
          <a:p>
            <a:fld id="{2D276522-3524-4B3D-BDE3-A501F94C1AC4}" type="slidenum">
              <a:rPr lang="en-US" smtClean="0"/>
              <a:pPr/>
              <a:t>25</a:t>
            </a:fld>
            <a:endParaRPr lang="en-US" dirty="0"/>
          </a:p>
        </p:txBody>
      </p:sp>
    </p:spTree>
    <p:custDataLst>
      <p:tags r:id="rId1"/>
    </p:custDataLst>
    <p:extLst>
      <p:ext uri="{BB962C8B-B14F-4D97-AF65-F5344CB8AC3E}">
        <p14:creationId xmlns:p14="http://schemas.microsoft.com/office/powerpoint/2010/main" val="25824004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F5B7DD-58AF-4B70-A53A-E11A37BFF0DD}"/>
              </a:ext>
            </a:extLst>
          </p:cNvPr>
          <p:cNvSpPr>
            <a:spLocks noGrp="1"/>
          </p:cNvSpPr>
          <p:nvPr>
            <p:ph type="title"/>
          </p:nvPr>
        </p:nvSpPr>
        <p:spPr/>
        <p:txBody>
          <a:bodyPr lIns="91440" tIns="45720" rIns="91440" bIns="45720" anchor="t"/>
          <a:lstStyle/>
          <a:p>
            <a:r>
              <a:rPr lang="en-US" sz="4800" b="1" dirty="0"/>
              <a:t>It’s been a good day!</a:t>
            </a:r>
          </a:p>
        </p:txBody>
      </p:sp>
      <p:sp>
        <p:nvSpPr>
          <p:cNvPr id="2" name="Slide Number Placeholder 1">
            <a:extLst>
              <a:ext uri="{FF2B5EF4-FFF2-40B4-BE49-F238E27FC236}">
                <a16:creationId xmlns:a16="http://schemas.microsoft.com/office/drawing/2014/main" id="{F1E33080-B22A-1214-D773-DDEDAA63DF15}"/>
              </a:ext>
            </a:extLst>
          </p:cNvPr>
          <p:cNvSpPr>
            <a:spLocks noGrp="1"/>
          </p:cNvSpPr>
          <p:nvPr>
            <p:ph type="sldNum" sz="quarter" idx="10"/>
          </p:nvPr>
        </p:nvSpPr>
        <p:spPr/>
        <p:txBody>
          <a:bodyPr/>
          <a:lstStyle/>
          <a:p>
            <a:fld id="{2D276522-3524-4B3D-BDE3-A501F94C1AC4}" type="slidenum">
              <a:rPr lang="en-US" smtClean="0"/>
              <a:pPr/>
              <a:t>26</a:t>
            </a:fld>
            <a:endParaRPr lang="en-US" dirty="0"/>
          </a:p>
        </p:txBody>
      </p:sp>
    </p:spTree>
    <p:custDataLst>
      <p:tags r:id="rId1"/>
    </p:custDataLst>
    <p:extLst>
      <p:ext uri="{BB962C8B-B14F-4D97-AF65-F5344CB8AC3E}">
        <p14:creationId xmlns:p14="http://schemas.microsoft.com/office/powerpoint/2010/main" val="1802505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4C5843-9F67-4FCC-A5EF-A76C150B2740}"/>
              </a:ext>
            </a:extLst>
          </p:cNvPr>
          <p:cNvSpPr>
            <a:spLocks noGrp="1"/>
          </p:cNvSpPr>
          <p:nvPr>
            <p:ph type="title"/>
          </p:nvPr>
        </p:nvSpPr>
        <p:spPr/>
        <p:txBody>
          <a:bodyPr/>
          <a:lstStyle/>
          <a:p>
            <a:r>
              <a:rPr lang="en-US"/>
              <a:t>Note of Caution</a:t>
            </a:r>
          </a:p>
        </p:txBody>
      </p:sp>
      <p:sp>
        <p:nvSpPr>
          <p:cNvPr id="4" name="Text Placeholder 3">
            <a:extLst>
              <a:ext uri="{FF2B5EF4-FFF2-40B4-BE49-F238E27FC236}">
                <a16:creationId xmlns:a16="http://schemas.microsoft.com/office/drawing/2014/main" id="{44E57E3D-6A00-44F2-BC4B-35C91C4FC109}"/>
              </a:ext>
            </a:extLst>
          </p:cNvPr>
          <p:cNvSpPr>
            <a:spLocks noGrp="1"/>
          </p:cNvSpPr>
          <p:nvPr>
            <p:ph idx="1"/>
          </p:nvPr>
        </p:nvSpPr>
        <p:spPr>
          <a:xfrm>
            <a:off x="838200" y="1257301"/>
            <a:ext cx="10515600" cy="4214812"/>
          </a:xfrm>
        </p:spPr>
        <p:txBody>
          <a:bodyPr/>
          <a:lstStyle/>
          <a:p>
            <a:pPr marL="0" indent="0">
              <a:buNone/>
            </a:pPr>
            <a:r>
              <a:rPr lang="en-US" sz="2400"/>
              <a:t>There may be instances during this training process in which difficult content is discussed, and participants may experience thoughts and feelings that they weren’t expecting. It is always ok to reach out for help with processing these thoughts and feelings to:</a:t>
            </a:r>
          </a:p>
          <a:p>
            <a:r>
              <a:rPr lang="en-US" sz="2400"/>
              <a:t>Facilitators</a:t>
            </a:r>
          </a:p>
          <a:p>
            <a:r>
              <a:rPr lang="en-US" sz="2400"/>
              <a:t>Friends</a:t>
            </a:r>
          </a:p>
          <a:p>
            <a:r>
              <a:rPr lang="en-US" sz="2400"/>
              <a:t>Community Members</a:t>
            </a:r>
          </a:p>
          <a:p>
            <a:r>
              <a:rPr lang="en-US" sz="2400"/>
              <a:t>National Organizations</a:t>
            </a:r>
          </a:p>
          <a:p>
            <a:pPr marL="0" indent="0">
              <a:buNone/>
            </a:pPr>
            <a:endParaRPr lang="en-US" sz="2400" b="1"/>
          </a:p>
          <a:p>
            <a:pPr marL="0" indent="0">
              <a:buNone/>
            </a:pPr>
            <a:r>
              <a:rPr lang="en-US" sz="2400" b="1"/>
              <a:t>Free Resources:</a:t>
            </a:r>
          </a:p>
          <a:p>
            <a:pPr marL="0" indent="0">
              <a:buNone/>
            </a:pPr>
            <a:r>
              <a:rPr lang="en-US" sz="2400"/>
              <a:t>Visit </a:t>
            </a:r>
            <a:r>
              <a:rPr lang="en-US" sz="2400">
                <a:hlinkClick r:id="rId4"/>
              </a:rPr>
              <a:t>https://www.opencounseling.com/hotlines-us</a:t>
            </a:r>
            <a:endParaRPr lang="en-US" sz="2400"/>
          </a:p>
          <a:p>
            <a:pPr marL="0" indent="0">
              <a:buNone/>
            </a:pPr>
            <a:r>
              <a:rPr lang="en-US" sz="2400"/>
              <a:t>Call NAMI at 1-800-950-6264 or text NAMI to 741-741</a:t>
            </a:r>
          </a:p>
        </p:txBody>
      </p:sp>
      <p:sp>
        <p:nvSpPr>
          <p:cNvPr id="2" name="Slide Number Placeholder 1">
            <a:extLst>
              <a:ext uri="{FF2B5EF4-FFF2-40B4-BE49-F238E27FC236}">
                <a16:creationId xmlns:a16="http://schemas.microsoft.com/office/drawing/2014/main" id="{D7B843D5-99DB-C945-8FC0-E3E6445D1FC1}"/>
              </a:ext>
            </a:extLst>
          </p:cNvPr>
          <p:cNvSpPr>
            <a:spLocks noGrp="1"/>
          </p:cNvSpPr>
          <p:nvPr>
            <p:ph type="sldNum" sz="quarter" idx="10"/>
          </p:nvPr>
        </p:nvSpPr>
        <p:spPr/>
        <p:txBody>
          <a:bodyPr/>
          <a:lstStyle/>
          <a:p>
            <a:fld id="{2D276522-3524-4B3D-BDE3-A501F94C1AC4}" type="slidenum">
              <a:rPr lang="en-US" smtClean="0"/>
              <a:pPr/>
              <a:t>3</a:t>
            </a:fld>
            <a:endParaRPr lang="en-US" dirty="0"/>
          </a:p>
        </p:txBody>
      </p:sp>
    </p:spTree>
    <p:custDataLst>
      <p:tags r:id="rId1"/>
    </p:custDataLst>
    <p:extLst>
      <p:ext uri="{BB962C8B-B14F-4D97-AF65-F5344CB8AC3E}">
        <p14:creationId xmlns:p14="http://schemas.microsoft.com/office/powerpoint/2010/main" val="2248406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A079DE-8D93-4EC6-B2C0-85020C235EB1}"/>
              </a:ext>
            </a:extLst>
          </p:cNvPr>
          <p:cNvSpPr>
            <a:spLocks noGrp="1"/>
          </p:cNvSpPr>
          <p:nvPr>
            <p:ph type="title"/>
          </p:nvPr>
        </p:nvSpPr>
        <p:spPr>
          <a:xfrm>
            <a:off x="325194" y="402772"/>
            <a:ext cx="4578537" cy="1796142"/>
          </a:xfrm>
        </p:spPr>
        <p:txBody>
          <a:bodyPr/>
          <a:lstStyle/>
          <a:p>
            <a:pPr algn="ctr"/>
            <a:r>
              <a:rPr lang="en-US" sz="3600"/>
              <a:t>Foundation of the Tribal Child Welfare Leadership Training</a:t>
            </a:r>
            <a:br>
              <a:rPr lang="en-US" sz="3600"/>
            </a:br>
            <a:endParaRPr lang="en-US" sz="3600"/>
          </a:p>
        </p:txBody>
      </p:sp>
      <p:sp>
        <p:nvSpPr>
          <p:cNvPr id="6" name="Content Placeholder 5">
            <a:extLst>
              <a:ext uri="{FF2B5EF4-FFF2-40B4-BE49-F238E27FC236}">
                <a16:creationId xmlns:a16="http://schemas.microsoft.com/office/drawing/2014/main" id="{3B196D85-D56A-429A-8127-48B50B3D38E3}"/>
              </a:ext>
            </a:extLst>
          </p:cNvPr>
          <p:cNvSpPr>
            <a:spLocks noGrp="1"/>
          </p:cNvSpPr>
          <p:nvPr>
            <p:ph sz="quarter" idx="10"/>
          </p:nvPr>
        </p:nvSpPr>
        <p:spPr>
          <a:xfrm>
            <a:off x="5656031" y="697259"/>
            <a:ext cx="5445750" cy="5311078"/>
          </a:xfrm>
        </p:spPr>
        <p:txBody>
          <a:bodyPr/>
          <a:lstStyle/>
          <a:p>
            <a:pPr marL="573086" indent="-457200">
              <a:spcAft>
                <a:spcPts val="1200"/>
              </a:spcAft>
              <a:buClr>
                <a:schemeClr val="dk1"/>
              </a:buClr>
              <a:buSzPts val="2400"/>
              <a:buBlip>
                <a:blip r:embed="rId4"/>
              </a:buBlip>
            </a:pPr>
            <a:r>
              <a:rPr lang="en-US" sz="2400" dirty="0">
                <a:solidFill>
                  <a:schemeClr val="accent4">
                    <a:lumMod val="10000"/>
                  </a:schemeClr>
                </a:solidFill>
                <a:latin typeface="Open Sans"/>
                <a:ea typeface="Open Sans"/>
                <a:cs typeface="Open Sans"/>
                <a:sym typeface="Open Sans"/>
              </a:rPr>
              <a:t>This training has been informed by Indigenous leaders, elders, and experienced child welfare experts.</a:t>
            </a:r>
          </a:p>
          <a:p>
            <a:pPr marL="573086" indent="-457200">
              <a:spcAft>
                <a:spcPts val="1200"/>
              </a:spcAft>
              <a:buClr>
                <a:schemeClr val="dk1"/>
              </a:buClr>
              <a:buSzPts val="2400"/>
              <a:buBlip>
                <a:blip r:embed="rId4"/>
              </a:buBlip>
            </a:pPr>
            <a:r>
              <a:rPr lang="en-US" sz="2400" dirty="0">
                <a:solidFill>
                  <a:schemeClr val="accent4">
                    <a:lumMod val="10000"/>
                  </a:schemeClr>
                </a:solidFill>
                <a:latin typeface="Open Sans"/>
                <a:ea typeface="Open Sans"/>
                <a:cs typeface="Open Sans"/>
                <a:sym typeface="Open Sans"/>
              </a:rPr>
              <a:t>A child is a sacred gift, and we need to consider how every decision impacts future generations.</a:t>
            </a:r>
          </a:p>
          <a:p>
            <a:pPr marL="573086" indent="-457200">
              <a:spcAft>
                <a:spcPts val="1200"/>
              </a:spcAft>
              <a:buClr>
                <a:schemeClr val="dk1"/>
              </a:buClr>
              <a:buSzPts val="2400"/>
              <a:buBlip>
                <a:blip r:embed="rId4"/>
              </a:buBlip>
            </a:pPr>
            <a:r>
              <a:rPr lang="en-US" sz="2400" dirty="0">
                <a:solidFill>
                  <a:schemeClr val="accent4">
                    <a:lumMod val="10000"/>
                  </a:schemeClr>
                </a:solidFill>
                <a:latin typeface="Open Sans"/>
                <a:ea typeface="Open Sans"/>
                <a:cs typeface="Open Sans"/>
                <a:sym typeface="Open Sans"/>
              </a:rPr>
              <a:t>We respect and honor every tribe’s unique cultural beliefs, values, and practices.</a:t>
            </a:r>
          </a:p>
          <a:p>
            <a:pPr marL="573086" indent="-457200">
              <a:spcAft>
                <a:spcPts val="1200"/>
              </a:spcAft>
              <a:buClr>
                <a:schemeClr val="dk1"/>
              </a:buClr>
              <a:buSzPts val="2400"/>
              <a:buBlip>
                <a:blip r:embed="rId4"/>
              </a:buBlip>
            </a:pPr>
            <a:r>
              <a:rPr lang="en-US" sz="2400" dirty="0">
                <a:solidFill>
                  <a:schemeClr val="accent4">
                    <a:lumMod val="10000"/>
                  </a:schemeClr>
                </a:solidFill>
                <a:latin typeface="Open Sans"/>
                <a:ea typeface="Open Sans"/>
                <a:cs typeface="Open Sans"/>
                <a:sym typeface="Open Sans"/>
              </a:rPr>
              <a:t>This training is based on seasonal cycles through generational interconnections. </a:t>
            </a:r>
            <a:endParaRPr lang="en-US" sz="2400" dirty="0">
              <a:solidFill>
                <a:schemeClr val="accent4">
                  <a:lumMod val="10000"/>
                </a:schemeClr>
              </a:solidFill>
            </a:endParaRPr>
          </a:p>
          <a:p>
            <a:endParaRPr lang="en-US" sz="2400" dirty="0">
              <a:solidFill>
                <a:schemeClr val="accent4">
                  <a:lumMod val="10000"/>
                </a:schemeClr>
              </a:solidFill>
            </a:endParaRPr>
          </a:p>
        </p:txBody>
      </p:sp>
      <p:pic>
        <p:nvPicPr>
          <p:cNvPr id="3" name="Picture 2">
            <a:extLst>
              <a:ext uri="{FF2B5EF4-FFF2-40B4-BE49-F238E27FC236}">
                <a16:creationId xmlns:a16="http://schemas.microsoft.com/office/drawing/2014/main" id="{4DF4B3A9-9F0F-4048-9D5B-C5EC7BCD6FF9}"/>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83856" y="2000249"/>
            <a:ext cx="2729240" cy="4314825"/>
          </a:xfrm>
          <a:prstGeom prst="rect">
            <a:avLst/>
          </a:prstGeom>
        </p:spPr>
      </p:pic>
      <p:sp>
        <p:nvSpPr>
          <p:cNvPr id="2" name="Slide Number Placeholder 1">
            <a:extLst>
              <a:ext uri="{FF2B5EF4-FFF2-40B4-BE49-F238E27FC236}">
                <a16:creationId xmlns:a16="http://schemas.microsoft.com/office/drawing/2014/main" id="{8DC5E246-D983-35FC-D22C-A2F6006BF6C8}"/>
              </a:ext>
            </a:extLst>
          </p:cNvPr>
          <p:cNvSpPr>
            <a:spLocks noGrp="1"/>
          </p:cNvSpPr>
          <p:nvPr>
            <p:ph type="sldNum" sz="quarter" idx="11"/>
          </p:nvPr>
        </p:nvSpPr>
        <p:spPr/>
        <p:txBody>
          <a:bodyPr/>
          <a:lstStyle/>
          <a:p>
            <a:fld id="{2D276522-3524-4B3D-BDE3-A501F94C1AC4}" type="slidenum">
              <a:rPr lang="en-US" smtClean="0"/>
              <a:pPr/>
              <a:t>4</a:t>
            </a:fld>
            <a:endParaRPr lang="en-US" dirty="0"/>
          </a:p>
        </p:txBody>
      </p:sp>
    </p:spTree>
    <p:custDataLst>
      <p:tags r:id="rId1"/>
    </p:custDataLst>
    <p:extLst>
      <p:ext uri="{BB962C8B-B14F-4D97-AF65-F5344CB8AC3E}">
        <p14:creationId xmlns:p14="http://schemas.microsoft.com/office/powerpoint/2010/main" val="4068445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F64A75-93A1-4F83-A67C-21F24F6CA6EF}"/>
              </a:ext>
            </a:extLst>
          </p:cNvPr>
          <p:cNvSpPr>
            <a:spLocks noGrp="1"/>
          </p:cNvSpPr>
          <p:nvPr>
            <p:ph type="title"/>
          </p:nvPr>
        </p:nvSpPr>
        <p:spPr>
          <a:xfrm>
            <a:off x="457200" y="1043537"/>
            <a:ext cx="2800350" cy="5041900"/>
          </a:xfrm>
        </p:spPr>
        <p:txBody>
          <a:bodyPr/>
          <a:lstStyle/>
          <a:p>
            <a:r>
              <a:rPr lang="en-US"/>
              <a:t>Today’s Agenda</a:t>
            </a:r>
          </a:p>
        </p:txBody>
      </p:sp>
      <p:sp>
        <p:nvSpPr>
          <p:cNvPr id="6" name="Content Placeholder 5">
            <a:extLst>
              <a:ext uri="{FF2B5EF4-FFF2-40B4-BE49-F238E27FC236}">
                <a16:creationId xmlns:a16="http://schemas.microsoft.com/office/drawing/2014/main" id="{6C98CED0-55CC-4647-9DB2-FBFDAF6DA2BD}"/>
              </a:ext>
            </a:extLst>
          </p:cNvPr>
          <p:cNvSpPr>
            <a:spLocks noGrp="1"/>
          </p:cNvSpPr>
          <p:nvPr>
            <p:ph sz="quarter" idx="10"/>
          </p:nvPr>
        </p:nvSpPr>
        <p:spPr/>
        <p:txBody>
          <a:bodyPr lIns="91440" tIns="45720" rIns="91440" bIns="45720" anchor="t"/>
          <a:lstStyle/>
          <a:p>
            <a:pPr marL="800100" indent="-571500">
              <a:spcAft>
                <a:spcPts val="400"/>
              </a:spcAft>
              <a:buBlip>
                <a:blip r:embed="rId4"/>
              </a:buBlip>
            </a:pPr>
            <a:r>
              <a:rPr lang="en-US" sz="2000" dirty="0"/>
              <a:t>Indigenous Circles of Leading – An Eagle’s View</a:t>
            </a:r>
            <a:endParaRPr lang="en-US" sz="2000" dirty="0">
              <a:ea typeface="Open Sans"/>
              <a:cs typeface="Open Sans"/>
            </a:endParaRPr>
          </a:p>
          <a:p>
            <a:pPr marL="800100" indent="-571500">
              <a:spcAft>
                <a:spcPts val="400"/>
              </a:spcAft>
              <a:buBlip>
                <a:blip r:embed="rId4"/>
              </a:buBlip>
            </a:pPr>
            <a:r>
              <a:rPr lang="en-US" sz="2000" dirty="0"/>
              <a:t>The Honorable Harvest</a:t>
            </a:r>
            <a:endParaRPr lang="en-US" sz="2000" dirty="0">
              <a:ea typeface="Open Sans"/>
              <a:cs typeface="Open Sans"/>
            </a:endParaRPr>
          </a:p>
          <a:p>
            <a:pPr marL="800100" indent="-571500">
              <a:spcAft>
                <a:spcPts val="400"/>
              </a:spcAft>
              <a:buBlip>
                <a:blip r:embed="rId4"/>
              </a:buBlip>
            </a:pPr>
            <a:r>
              <a:rPr lang="en-US" sz="2000" dirty="0"/>
              <a:t>Harvesting Through Adaptive Change</a:t>
            </a:r>
            <a:endParaRPr lang="en-US" sz="2000" dirty="0">
              <a:ea typeface="Open Sans"/>
              <a:cs typeface="Open Sans"/>
            </a:endParaRPr>
          </a:p>
          <a:p>
            <a:pPr marL="800100" indent="-571500">
              <a:spcAft>
                <a:spcPts val="400"/>
              </a:spcAft>
              <a:buBlip>
                <a:blip r:embed="rId4"/>
              </a:buBlip>
            </a:pPr>
            <a:r>
              <a:rPr lang="en-US" sz="2000" dirty="0" err="1"/>
              <a:t>Eaglemapping</a:t>
            </a:r>
            <a:r>
              <a:rPr lang="en-US" sz="2000" dirty="0"/>
              <a:t> </a:t>
            </a:r>
            <a:endParaRPr lang="en-US" sz="2000" dirty="0">
              <a:ea typeface="Open Sans"/>
              <a:cs typeface="Open Sans"/>
            </a:endParaRPr>
          </a:p>
          <a:p>
            <a:pPr marL="800100" indent="-571500">
              <a:spcAft>
                <a:spcPts val="400"/>
              </a:spcAft>
              <a:buBlip>
                <a:blip r:embed="rId4"/>
              </a:buBlip>
            </a:pPr>
            <a:r>
              <a:rPr lang="en-US" sz="2000" dirty="0"/>
              <a:t>Your </a:t>
            </a:r>
            <a:r>
              <a:rPr lang="en-US" sz="2000" dirty="0" err="1"/>
              <a:t>Eaglemap</a:t>
            </a:r>
            <a:r>
              <a:rPr lang="en-US" sz="2000" dirty="0"/>
              <a:t> Activity</a:t>
            </a:r>
          </a:p>
          <a:p>
            <a:pPr marL="800100" indent="-571500">
              <a:spcAft>
                <a:spcPts val="400"/>
              </a:spcAft>
              <a:buBlip>
                <a:blip r:embed="rId4"/>
              </a:buBlip>
            </a:pPr>
            <a:r>
              <a:rPr lang="en-US" sz="2000" dirty="0">
                <a:ea typeface="Open Sans"/>
                <a:cs typeface="Open Sans"/>
              </a:rPr>
              <a:t>Indigenous Adaptive Leadership in Practice</a:t>
            </a:r>
          </a:p>
          <a:p>
            <a:pPr marL="800100" indent="-571500">
              <a:spcAft>
                <a:spcPts val="400"/>
              </a:spcAft>
              <a:buBlip>
                <a:blip r:embed="rId4"/>
              </a:buBlip>
            </a:pPr>
            <a:r>
              <a:rPr lang="en-US" sz="2000" dirty="0"/>
              <a:t>Mobilizing People: Leadership Moments</a:t>
            </a:r>
            <a:endParaRPr lang="en-US" sz="2000" dirty="0">
              <a:ea typeface="Open Sans"/>
              <a:cs typeface="Open Sans"/>
            </a:endParaRPr>
          </a:p>
          <a:p>
            <a:pPr marL="800100" indent="-571500">
              <a:spcAft>
                <a:spcPts val="400"/>
              </a:spcAft>
              <a:buBlip>
                <a:blip r:embed="rId4"/>
              </a:buBlip>
            </a:pPr>
            <a:r>
              <a:rPr lang="en-US" sz="2000" dirty="0"/>
              <a:t>Immunity to Change</a:t>
            </a:r>
          </a:p>
          <a:p>
            <a:pPr marL="800100" indent="-571500">
              <a:spcAft>
                <a:spcPts val="400"/>
              </a:spcAft>
              <a:buBlip>
                <a:blip r:embed="rId4"/>
              </a:buBlip>
            </a:pPr>
            <a:r>
              <a:rPr lang="en-US" sz="2000" dirty="0">
                <a:ea typeface="Open Sans"/>
                <a:cs typeface="Open Sans"/>
              </a:rPr>
              <a:t>Identifying Resistance in the Workplace</a:t>
            </a:r>
          </a:p>
          <a:p>
            <a:pPr marL="800100" indent="-571500">
              <a:spcAft>
                <a:spcPts val="400"/>
              </a:spcAft>
              <a:buBlip>
                <a:blip r:embed="rId4"/>
              </a:buBlip>
            </a:pPr>
            <a:r>
              <a:rPr lang="en-US" sz="2000" dirty="0">
                <a:ea typeface="Open Sans"/>
                <a:cs typeface="Open Sans"/>
              </a:rPr>
              <a:t>Mindfulness in Adaptive Leadership</a:t>
            </a:r>
          </a:p>
          <a:p>
            <a:pPr marL="800100" indent="-571500">
              <a:spcAft>
                <a:spcPts val="400"/>
              </a:spcAft>
              <a:buBlip>
                <a:blip r:embed="rId4"/>
              </a:buBlip>
            </a:pPr>
            <a:r>
              <a:rPr lang="en-US" sz="2000" dirty="0">
                <a:ea typeface="Open Sans"/>
                <a:cs typeface="Open Sans"/>
              </a:rPr>
              <a:t>Margaret's Story</a:t>
            </a:r>
          </a:p>
          <a:p>
            <a:pPr marL="800100" indent="-571500">
              <a:spcAft>
                <a:spcPts val="400"/>
              </a:spcAft>
              <a:buBlip>
                <a:blip r:embed="rId4"/>
              </a:buBlip>
            </a:pPr>
            <a:r>
              <a:rPr lang="en-US" sz="2000" dirty="0">
                <a:ea typeface="Open Sans"/>
                <a:cs typeface="Open Sans"/>
              </a:rPr>
              <a:t>Closing</a:t>
            </a:r>
          </a:p>
          <a:p>
            <a:pPr marL="800100" indent="-571500">
              <a:spcAft>
                <a:spcPts val="400"/>
              </a:spcAft>
              <a:buBlip>
                <a:blip r:embed="rId4"/>
              </a:buBlip>
            </a:pPr>
            <a:endParaRPr lang="en-US" sz="2000" dirty="0">
              <a:ea typeface="Open Sans"/>
              <a:cs typeface="Open Sans"/>
            </a:endParaRPr>
          </a:p>
        </p:txBody>
      </p:sp>
      <p:sp>
        <p:nvSpPr>
          <p:cNvPr id="2" name="Slide Number Placeholder 1">
            <a:extLst>
              <a:ext uri="{FF2B5EF4-FFF2-40B4-BE49-F238E27FC236}">
                <a16:creationId xmlns:a16="http://schemas.microsoft.com/office/drawing/2014/main" id="{EA343723-AA35-CFA9-1E23-392FF3750E90}"/>
              </a:ext>
            </a:extLst>
          </p:cNvPr>
          <p:cNvSpPr>
            <a:spLocks noGrp="1"/>
          </p:cNvSpPr>
          <p:nvPr>
            <p:ph type="sldNum" sz="quarter" idx="11"/>
          </p:nvPr>
        </p:nvSpPr>
        <p:spPr/>
        <p:txBody>
          <a:bodyPr/>
          <a:lstStyle/>
          <a:p>
            <a:fld id="{2D276522-3524-4B3D-BDE3-A501F94C1AC4}" type="slidenum">
              <a:rPr lang="en-US" smtClean="0"/>
              <a:pPr/>
              <a:t>5</a:t>
            </a:fld>
            <a:endParaRPr lang="en-US" dirty="0"/>
          </a:p>
        </p:txBody>
      </p:sp>
    </p:spTree>
    <p:custDataLst>
      <p:tags r:id="rId1"/>
    </p:custDataLst>
    <p:extLst>
      <p:ext uri="{BB962C8B-B14F-4D97-AF65-F5344CB8AC3E}">
        <p14:creationId xmlns:p14="http://schemas.microsoft.com/office/powerpoint/2010/main" val="237390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1AAB39-6E18-430C-861C-C3B597D5F327}"/>
              </a:ext>
            </a:extLst>
          </p:cNvPr>
          <p:cNvSpPr>
            <a:spLocks noGrp="1"/>
          </p:cNvSpPr>
          <p:nvPr>
            <p:ph type="title"/>
          </p:nvPr>
        </p:nvSpPr>
        <p:spPr/>
        <p:txBody>
          <a:bodyPr lIns="91440" tIns="45720" rIns="91440" bIns="45720" anchor="t"/>
          <a:lstStyle/>
          <a:p>
            <a:r>
              <a:rPr lang="en-US" dirty="0"/>
              <a:t>Storytelling Bingo</a:t>
            </a:r>
            <a:br>
              <a:rPr lang="en-US" dirty="0"/>
            </a:br>
            <a:r>
              <a:rPr lang="en-US" dirty="0"/>
              <a:t>Activity</a:t>
            </a:r>
            <a:endParaRPr lang="en-US" dirty="0">
              <a:cs typeface="Nirmala UI"/>
            </a:endParaRPr>
          </a:p>
        </p:txBody>
      </p:sp>
      <p:sp>
        <p:nvSpPr>
          <p:cNvPr id="4" name="Content Placeholder 3">
            <a:extLst>
              <a:ext uri="{FF2B5EF4-FFF2-40B4-BE49-F238E27FC236}">
                <a16:creationId xmlns:a16="http://schemas.microsoft.com/office/drawing/2014/main" id="{6E83DB67-C822-4FE3-8CAC-CAA49FA59203}"/>
              </a:ext>
            </a:extLst>
          </p:cNvPr>
          <p:cNvSpPr>
            <a:spLocks noGrp="1"/>
          </p:cNvSpPr>
          <p:nvPr>
            <p:ph sz="quarter" idx="10"/>
          </p:nvPr>
        </p:nvSpPr>
        <p:spPr/>
        <p:txBody>
          <a:bodyPr lIns="91440" tIns="45720" rIns="91440" bIns="45720" anchor="t"/>
          <a:lstStyle/>
          <a:p>
            <a:r>
              <a:rPr lang="en-US" sz="4400" dirty="0">
                <a:solidFill>
                  <a:schemeClr val="tx1"/>
                </a:solidFill>
              </a:rPr>
              <a:t>Let’s Connect!</a:t>
            </a:r>
          </a:p>
          <a:p>
            <a:endParaRPr lang="en-US" sz="4400" dirty="0">
              <a:solidFill>
                <a:schemeClr val="tx1"/>
              </a:solidFill>
            </a:endParaRPr>
          </a:p>
          <a:p>
            <a:r>
              <a:rPr lang="en-US" sz="5400" dirty="0">
                <a:solidFill>
                  <a:schemeClr val="tx1"/>
                </a:solidFill>
              </a:rPr>
              <a:t>3</a:t>
            </a:r>
            <a:r>
              <a:rPr lang="en-US" dirty="0"/>
              <a:t> Rounds</a:t>
            </a:r>
          </a:p>
          <a:p>
            <a:r>
              <a:rPr lang="en-US" sz="5400" dirty="0">
                <a:solidFill>
                  <a:schemeClr val="tx1"/>
                </a:solidFill>
              </a:rPr>
              <a:t>10</a:t>
            </a:r>
            <a:r>
              <a:rPr lang="en-US" dirty="0"/>
              <a:t> Minutes Each Round</a:t>
            </a:r>
            <a:endParaRPr lang="en-US" dirty="0">
              <a:ea typeface="Open Sans"/>
              <a:cs typeface="Open Sans"/>
            </a:endParaRPr>
          </a:p>
          <a:p>
            <a:r>
              <a:rPr lang="en-US" sz="5400" dirty="0">
                <a:solidFill>
                  <a:schemeClr val="tx1"/>
                </a:solidFill>
              </a:rPr>
              <a:t>3rd</a:t>
            </a:r>
            <a:r>
              <a:rPr lang="en-US" dirty="0"/>
              <a:t>  Chance to Win</a:t>
            </a:r>
            <a:endParaRPr lang="en-US" dirty="0">
              <a:ea typeface="Open Sans"/>
              <a:cs typeface="Open Sans"/>
            </a:endParaRPr>
          </a:p>
          <a:p>
            <a:endParaRPr lang="en-US" dirty="0"/>
          </a:p>
          <a:p>
            <a:endParaRPr lang="en-US" dirty="0"/>
          </a:p>
        </p:txBody>
      </p:sp>
      <p:pic>
        <p:nvPicPr>
          <p:cNvPr id="5" name="Graphic 4">
            <a:extLst>
              <a:ext uri="{FF2B5EF4-FFF2-40B4-BE49-F238E27FC236}">
                <a16:creationId xmlns:a16="http://schemas.microsoft.com/office/drawing/2014/main" id="{ECF9731B-F6BB-421E-89E6-B9F9CE82D4D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73200" y="1195455"/>
            <a:ext cx="2298700" cy="2298700"/>
          </a:xfrm>
          <a:prstGeom prst="rect">
            <a:avLst/>
          </a:prstGeom>
        </p:spPr>
      </p:pic>
      <p:sp>
        <p:nvSpPr>
          <p:cNvPr id="2" name="Slide Number Placeholder 1">
            <a:extLst>
              <a:ext uri="{FF2B5EF4-FFF2-40B4-BE49-F238E27FC236}">
                <a16:creationId xmlns:a16="http://schemas.microsoft.com/office/drawing/2014/main" id="{1EF78392-261D-A10D-9057-DD2ABB8B7F56}"/>
              </a:ext>
            </a:extLst>
          </p:cNvPr>
          <p:cNvSpPr>
            <a:spLocks noGrp="1"/>
          </p:cNvSpPr>
          <p:nvPr>
            <p:ph type="sldNum" sz="quarter" idx="11"/>
          </p:nvPr>
        </p:nvSpPr>
        <p:spPr/>
        <p:txBody>
          <a:bodyPr/>
          <a:lstStyle/>
          <a:p>
            <a:fld id="{2D276522-3524-4B3D-BDE3-A501F94C1AC4}" type="slidenum">
              <a:rPr lang="en-US" smtClean="0"/>
              <a:pPr/>
              <a:t>6</a:t>
            </a:fld>
            <a:endParaRPr lang="en-US"/>
          </a:p>
        </p:txBody>
      </p:sp>
    </p:spTree>
    <p:custDataLst>
      <p:tags r:id="rId1"/>
    </p:custDataLst>
    <p:extLst>
      <p:ext uri="{BB962C8B-B14F-4D97-AF65-F5344CB8AC3E}">
        <p14:creationId xmlns:p14="http://schemas.microsoft.com/office/powerpoint/2010/main" val="3662802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3FDB33-4851-4CC1-A3C4-51D853A3D9E9}"/>
              </a:ext>
            </a:extLst>
          </p:cNvPr>
          <p:cNvSpPr>
            <a:spLocks noGrp="1"/>
          </p:cNvSpPr>
          <p:nvPr>
            <p:ph type="title"/>
          </p:nvPr>
        </p:nvSpPr>
        <p:spPr>
          <a:xfrm>
            <a:off x="1767116" y="309780"/>
            <a:ext cx="10356058" cy="999231"/>
          </a:xfrm>
        </p:spPr>
        <p:txBody>
          <a:bodyPr lIns="91440" tIns="45720" rIns="91440" bIns="45720" anchor="t"/>
          <a:lstStyle/>
          <a:p>
            <a:r>
              <a:rPr lang="en-US" sz="3600" dirty="0">
                <a:cs typeface="Nirmala UI"/>
              </a:rPr>
              <a:t>Indigenous Circles of Leading: An Eagle's View</a:t>
            </a:r>
          </a:p>
        </p:txBody>
      </p:sp>
      <p:pic>
        <p:nvPicPr>
          <p:cNvPr id="7" name="Picture 6" descr="An image of the Indigenous Circles of Leading">
            <a:extLst>
              <a:ext uri="{FF2B5EF4-FFF2-40B4-BE49-F238E27FC236}">
                <a16:creationId xmlns:a16="http://schemas.microsoft.com/office/drawing/2014/main" id="{DEDEA25E-C60B-4F4C-926D-FC19FAD852D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74344" y="1115878"/>
            <a:ext cx="3422968" cy="5253710"/>
          </a:xfrm>
          <a:prstGeom prst="rect">
            <a:avLst/>
          </a:prstGeom>
        </p:spPr>
      </p:pic>
      <p:grpSp>
        <p:nvGrpSpPr>
          <p:cNvPr id="3" name="Group 2" descr="image of the Intergenerational Protective Circles of Care">
            <a:extLst>
              <a:ext uri="{FF2B5EF4-FFF2-40B4-BE49-F238E27FC236}">
                <a16:creationId xmlns:a16="http://schemas.microsoft.com/office/drawing/2014/main" id="{25899B4D-DE13-4C54-A692-D22D7448DE57}"/>
              </a:ext>
            </a:extLst>
          </p:cNvPr>
          <p:cNvGrpSpPr/>
          <p:nvPr/>
        </p:nvGrpSpPr>
        <p:grpSpPr>
          <a:xfrm>
            <a:off x="5822703" y="1262161"/>
            <a:ext cx="6062068" cy="3800807"/>
            <a:chOff x="5822703" y="1262161"/>
            <a:chExt cx="6062068" cy="3800807"/>
          </a:xfrm>
        </p:grpSpPr>
        <p:sp>
          <p:nvSpPr>
            <p:cNvPr id="11" name="Oval 10">
              <a:extLst>
                <a:ext uri="{FF2B5EF4-FFF2-40B4-BE49-F238E27FC236}">
                  <a16:creationId xmlns:a16="http://schemas.microsoft.com/office/drawing/2014/main" id="{431DF471-FA16-402C-BCD0-8CCE893F898C}"/>
                </a:ext>
              </a:extLst>
            </p:cNvPr>
            <p:cNvSpPr/>
            <p:nvPr/>
          </p:nvSpPr>
          <p:spPr>
            <a:xfrm>
              <a:off x="5822703" y="2038915"/>
              <a:ext cx="6062068" cy="3024053"/>
            </a:xfrm>
            <a:prstGeom prst="ellipse">
              <a:avLst/>
            </a:prstGeom>
            <a:solidFill>
              <a:srgbClr val="CCD6E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graphical user interface&#10;&#10;Description automatically generated">
              <a:extLst>
                <a:ext uri="{FF2B5EF4-FFF2-40B4-BE49-F238E27FC236}">
                  <a16:creationId xmlns:a16="http://schemas.microsoft.com/office/drawing/2014/main" id="{EE5DE9BC-9E73-4174-BC31-DFF1E8F82BE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56954" y="1262161"/>
              <a:ext cx="5835632" cy="3800807"/>
            </a:xfrm>
            <a:prstGeom prst="rect">
              <a:avLst/>
            </a:prstGeom>
          </p:spPr>
        </p:pic>
      </p:grpSp>
      <p:cxnSp>
        <p:nvCxnSpPr>
          <p:cNvPr id="13" name="Straight Connector 12">
            <a:extLst>
              <a:ext uri="{FF2B5EF4-FFF2-40B4-BE49-F238E27FC236}">
                <a16:creationId xmlns:a16="http://schemas.microsoft.com/office/drawing/2014/main" id="{5D69D051-E6D3-44C4-A361-4BF1A6D2CC8C}"/>
              </a:ext>
              <a:ext uri="{C183D7F6-B498-43B3-948B-1728B52AA6E4}">
                <adec:decorative xmlns:adec="http://schemas.microsoft.com/office/drawing/2017/decorative" val="1"/>
              </a:ext>
            </a:extLst>
          </p:cNvPr>
          <p:cNvCxnSpPr>
            <a:cxnSpLocks/>
          </p:cNvCxnSpPr>
          <p:nvPr/>
        </p:nvCxnSpPr>
        <p:spPr>
          <a:xfrm flipH="1">
            <a:off x="3659207" y="2500477"/>
            <a:ext cx="3031034" cy="27324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72E6D60-8D1E-4AFB-92D0-81D19D40CA1D}"/>
              </a:ext>
              <a:ext uri="{C183D7F6-B498-43B3-948B-1728B52AA6E4}">
                <adec:decorative xmlns:adec="http://schemas.microsoft.com/office/drawing/2017/decorative" val="1"/>
              </a:ext>
            </a:extLst>
          </p:cNvPr>
          <p:cNvCxnSpPr>
            <a:cxnSpLocks/>
          </p:cNvCxnSpPr>
          <p:nvPr/>
        </p:nvCxnSpPr>
        <p:spPr>
          <a:xfrm flipH="1" flipV="1">
            <a:off x="3624567" y="3508526"/>
            <a:ext cx="2870822" cy="999231"/>
          </a:xfrm>
          <a:prstGeom prst="line">
            <a:avLst/>
          </a:prstGeom>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FED1C150-75C2-962D-20C1-F9E867B88266}"/>
              </a:ext>
            </a:extLst>
          </p:cNvPr>
          <p:cNvSpPr>
            <a:spLocks noGrp="1"/>
          </p:cNvSpPr>
          <p:nvPr>
            <p:ph type="sldNum" sz="quarter" idx="11"/>
          </p:nvPr>
        </p:nvSpPr>
        <p:spPr/>
        <p:txBody>
          <a:bodyPr/>
          <a:lstStyle/>
          <a:p>
            <a:fld id="{2D276522-3524-4B3D-BDE3-A501F94C1AC4}" type="slidenum">
              <a:rPr lang="en-US" smtClean="0"/>
              <a:pPr/>
              <a:t>7</a:t>
            </a:fld>
            <a:endParaRPr lang="en-US" dirty="0"/>
          </a:p>
        </p:txBody>
      </p:sp>
    </p:spTree>
    <p:custDataLst>
      <p:tags r:id="rId1"/>
    </p:custDataLst>
    <p:extLst>
      <p:ext uri="{BB962C8B-B14F-4D97-AF65-F5344CB8AC3E}">
        <p14:creationId xmlns:p14="http://schemas.microsoft.com/office/powerpoint/2010/main" val="2607577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10EDF-D67F-4FCE-A51C-B4026A57BE32}"/>
              </a:ext>
            </a:extLst>
          </p:cNvPr>
          <p:cNvSpPr>
            <a:spLocks noGrp="1"/>
          </p:cNvSpPr>
          <p:nvPr>
            <p:ph type="title"/>
          </p:nvPr>
        </p:nvSpPr>
        <p:spPr/>
        <p:txBody>
          <a:bodyPr lIns="91440" tIns="45720" rIns="91440" bIns="45720" anchor="t"/>
          <a:lstStyle/>
          <a:p>
            <a:r>
              <a:rPr lang="en-US"/>
              <a:t>Fall –  Taking Stock and Harvesting</a:t>
            </a:r>
          </a:p>
        </p:txBody>
      </p:sp>
      <p:sp>
        <p:nvSpPr>
          <p:cNvPr id="4" name="Content Placeholder 3">
            <a:extLst>
              <a:ext uri="{FF2B5EF4-FFF2-40B4-BE49-F238E27FC236}">
                <a16:creationId xmlns:a16="http://schemas.microsoft.com/office/drawing/2014/main" id="{CC242EFB-05F9-4CA1-8F21-E69ADC9A49AF}"/>
              </a:ext>
            </a:extLst>
          </p:cNvPr>
          <p:cNvSpPr>
            <a:spLocks noGrp="1"/>
          </p:cNvSpPr>
          <p:nvPr>
            <p:ph sz="quarter" idx="10"/>
          </p:nvPr>
        </p:nvSpPr>
        <p:spPr>
          <a:xfrm>
            <a:off x="4762500" y="1985553"/>
            <a:ext cx="6997700" cy="3704047"/>
          </a:xfrm>
        </p:spPr>
        <p:txBody>
          <a:bodyPr/>
          <a:lstStyle/>
          <a:p>
            <a:pPr>
              <a:spcAft>
                <a:spcPts val="1200"/>
              </a:spcAft>
            </a:pPr>
            <a:r>
              <a:rPr lang="en-US" sz="2000" b="1" dirty="0">
                <a:solidFill>
                  <a:schemeClr val="accent4">
                    <a:lumMod val="10000"/>
                  </a:schemeClr>
                </a:solidFill>
              </a:rPr>
              <a:t>Learning Outcomes:</a:t>
            </a:r>
          </a:p>
          <a:p>
            <a:pPr marL="457200" indent="-457200">
              <a:buFont typeface="+mj-lt"/>
              <a:buAutoNum type="arabicPeriod"/>
            </a:pPr>
            <a:r>
              <a:rPr lang="en-US" sz="2000" dirty="0">
                <a:solidFill>
                  <a:schemeClr val="accent4">
                    <a:lumMod val="10000"/>
                  </a:schemeClr>
                </a:solidFill>
              </a:rPr>
              <a:t>Explore how to mobilize people and resources for adaptive change. </a:t>
            </a:r>
          </a:p>
          <a:p>
            <a:pPr marL="457200" indent="-457200">
              <a:buFont typeface="+mj-lt"/>
              <a:buAutoNum type="arabicPeriod"/>
            </a:pPr>
            <a:r>
              <a:rPr lang="en-US" sz="2000" dirty="0">
                <a:solidFill>
                  <a:schemeClr val="accent4">
                    <a:lumMod val="10000"/>
                  </a:schemeClr>
                </a:solidFill>
              </a:rPr>
              <a:t>Recognize the impact of immunity to change. </a:t>
            </a:r>
          </a:p>
          <a:p>
            <a:pPr marL="457200" indent="-457200">
              <a:buFont typeface="+mj-lt"/>
              <a:buAutoNum type="arabicPeriod"/>
            </a:pPr>
            <a:r>
              <a:rPr lang="en-US" sz="2000" dirty="0">
                <a:solidFill>
                  <a:schemeClr val="accent4">
                    <a:lumMod val="10000"/>
                  </a:schemeClr>
                </a:solidFill>
              </a:rPr>
              <a:t>Recognize how the Indigenous Way of Being supports leaders when facing immunity to change. </a:t>
            </a:r>
          </a:p>
          <a:p>
            <a:pPr marL="457200" indent="-457200">
              <a:buFont typeface="+mj-lt"/>
              <a:buAutoNum type="arabicPeriod"/>
            </a:pPr>
            <a:r>
              <a:rPr lang="en-US" sz="2000" dirty="0">
                <a:solidFill>
                  <a:schemeClr val="accent4">
                    <a:lumMod val="10000"/>
                  </a:schemeClr>
                </a:solidFill>
              </a:rPr>
              <a:t>Review and further explore concepts of Indigenous adaptive leadership in your work setting. </a:t>
            </a:r>
          </a:p>
        </p:txBody>
      </p:sp>
      <p:sp>
        <p:nvSpPr>
          <p:cNvPr id="3" name="Slide Number Placeholder 2">
            <a:extLst>
              <a:ext uri="{FF2B5EF4-FFF2-40B4-BE49-F238E27FC236}">
                <a16:creationId xmlns:a16="http://schemas.microsoft.com/office/drawing/2014/main" id="{58E03777-D31E-450D-B135-0F5CD6D5CF5F}"/>
              </a:ext>
            </a:extLst>
          </p:cNvPr>
          <p:cNvSpPr>
            <a:spLocks noGrp="1"/>
          </p:cNvSpPr>
          <p:nvPr>
            <p:ph type="sldNum" sz="quarter" idx="12"/>
          </p:nvPr>
        </p:nvSpPr>
        <p:spPr/>
        <p:txBody>
          <a:bodyPr/>
          <a:lstStyle/>
          <a:p>
            <a:fld id="{2D276522-3524-4B3D-BDE3-A501F94C1AC4}" type="slidenum">
              <a:rPr lang="en-US" smtClean="0"/>
              <a:pPr/>
              <a:t>8</a:t>
            </a:fld>
            <a:endParaRPr lang="en-US" dirty="0"/>
          </a:p>
        </p:txBody>
      </p:sp>
      <p:pic>
        <p:nvPicPr>
          <p:cNvPr id="6" name="Picture 5">
            <a:extLst>
              <a:ext uri="{FF2B5EF4-FFF2-40B4-BE49-F238E27FC236}">
                <a16:creationId xmlns:a16="http://schemas.microsoft.com/office/drawing/2014/main" id="{732BA63B-A55D-216E-5CA6-DA73DFADD94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700" y="3632200"/>
            <a:ext cx="3790950" cy="2527300"/>
          </a:xfrm>
          <a:prstGeom prst="rect">
            <a:avLst/>
          </a:prstGeom>
        </p:spPr>
      </p:pic>
    </p:spTree>
    <p:custDataLst>
      <p:tags r:id="rId1"/>
    </p:custDataLst>
    <p:extLst>
      <p:ext uri="{BB962C8B-B14F-4D97-AF65-F5344CB8AC3E}">
        <p14:creationId xmlns:p14="http://schemas.microsoft.com/office/powerpoint/2010/main" val="701093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A74EF0-2FFA-4A6A-AB78-0FF5C1CCA618}"/>
              </a:ext>
            </a:extLst>
          </p:cNvPr>
          <p:cNvSpPr>
            <a:spLocks noGrp="1"/>
          </p:cNvSpPr>
          <p:nvPr>
            <p:ph type="title"/>
          </p:nvPr>
        </p:nvSpPr>
        <p:spPr>
          <a:xfrm>
            <a:off x="191822" y="1043537"/>
            <a:ext cx="3131481" cy="5041900"/>
          </a:xfrm>
        </p:spPr>
        <p:txBody>
          <a:bodyPr/>
          <a:lstStyle/>
          <a:p>
            <a:r>
              <a:rPr lang="en-US"/>
              <a:t>The Honorable Harvest</a:t>
            </a:r>
          </a:p>
        </p:txBody>
      </p:sp>
      <p:pic>
        <p:nvPicPr>
          <p:cNvPr id="6" name="Online Media 5" title="The Honorable Harvest - Robin Kimmerer">
            <a:hlinkClick r:id="" action="ppaction://media"/>
            <a:extLst>
              <a:ext uri="{FF2B5EF4-FFF2-40B4-BE49-F238E27FC236}">
                <a16:creationId xmlns:a16="http://schemas.microsoft.com/office/drawing/2014/main" id="{110611EF-E28C-4B88-BA9D-128DD1627A91}"/>
              </a:ext>
            </a:extLst>
          </p:cNvPr>
          <p:cNvPicPr>
            <a:picLocks noRot="1" noChangeAspect="1"/>
          </p:cNvPicPr>
          <p:nvPr>
            <a:videoFile r:link="rId2"/>
          </p:nvPr>
        </p:nvPicPr>
        <p:blipFill>
          <a:blip r:embed="rId5"/>
          <a:stretch>
            <a:fillRect/>
          </a:stretch>
        </p:blipFill>
        <p:spPr>
          <a:xfrm>
            <a:off x="3950384" y="425648"/>
            <a:ext cx="8049794" cy="4548134"/>
          </a:xfrm>
          <a:prstGeom prst="rect">
            <a:avLst/>
          </a:prstGeom>
        </p:spPr>
      </p:pic>
      <p:sp>
        <p:nvSpPr>
          <p:cNvPr id="7" name="TextBox 6">
            <a:extLst>
              <a:ext uri="{FF2B5EF4-FFF2-40B4-BE49-F238E27FC236}">
                <a16:creationId xmlns:a16="http://schemas.microsoft.com/office/drawing/2014/main" id="{17BD0EFB-BE4E-49AB-9C79-6097B98C2003}"/>
              </a:ext>
            </a:extLst>
          </p:cNvPr>
          <p:cNvSpPr txBox="1"/>
          <p:nvPr/>
        </p:nvSpPr>
        <p:spPr>
          <a:xfrm>
            <a:off x="4114800" y="5985164"/>
            <a:ext cx="5555673" cy="646331"/>
          </a:xfrm>
          <a:prstGeom prst="rect">
            <a:avLst/>
          </a:prstGeom>
          <a:noFill/>
        </p:spPr>
        <p:txBody>
          <a:bodyPr wrap="square" rtlCol="0">
            <a:spAutoFit/>
          </a:bodyPr>
          <a:lstStyle/>
          <a:p>
            <a:r>
              <a:rPr lang="en-US" i="1" dirty="0"/>
              <a:t>Source: </a:t>
            </a:r>
            <a:r>
              <a:rPr lang="en-US" dirty="0"/>
              <a:t>The Honorable Harvest – Robin Kimmerer </a:t>
            </a:r>
            <a:r>
              <a:rPr lang="en-US" dirty="0">
                <a:hlinkClick r:id="rId6"/>
              </a:rPr>
              <a:t>https://youtu.be/cEm7gbIax0o</a:t>
            </a:r>
            <a:r>
              <a:rPr lang="en-US" dirty="0"/>
              <a:t> </a:t>
            </a:r>
          </a:p>
        </p:txBody>
      </p:sp>
      <p:sp>
        <p:nvSpPr>
          <p:cNvPr id="2" name="Slide Number Placeholder 1">
            <a:extLst>
              <a:ext uri="{FF2B5EF4-FFF2-40B4-BE49-F238E27FC236}">
                <a16:creationId xmlns:a16="http://schemas.microsoft.com/office/drawing/2014/main" id="{9D999FC0-BB5A-D72A-E792-F066015423F2}"/>
              </a:ext>
            </a:extLst>
          </p:cNvPr>
          <p:cNvSpPr>
            <a:spLocks noGrp="1"/>
          </p:cNvSpPr>
          <p:nvPr>
            <p:ph type="sldNum" sz="quarter" idx="11"/>
          </p:nvPr>
        </p:nvSpPr>
        <p:spPr/>
        <p:txBody>
          <a:bodyPr/>
          <a:lstStyle/>
          <a:p>
            <a:fld id="{2D276522-3524-4B3D-BDE3-A501F94C1AC4}" type="slidenum">
              <a:rPr lang="en-US" smtClean="0"/>
              <a:pPr/>
              <a:t>9</a:t>
            </a:fld>
            <a:endParaRPr lang="en-US" dirty="0"/>
          </a:p>
        </p:txBody>
      </p:sp>
    </p:spTree>
    <p:custDataLst>
      <p:tags r:id="rId1"/>
    </p:custDataLst>
    <p:extLst>
      <p:ext uri="{BB962C8B-B14F-4D97-AF65-F5344CB8AC3E}">
        <p14:creationId xmlns:p14="http://schemas.microsoft.com/office/powerpoint/2010/main" val="277071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ТЕМА OFFICE" val="rn4QbNFQ"/>
  <p:tag name="ARTICULATE_DESIGN_ID_CUSTOM DESIGN" val="HLYD0HdW"/>
  <p:tag name="ARTICULATE_SLIDE_COUNT" val="26"/>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Тема Office">
  <a:themeElements>
    <a:clrScheme name="TCWLA">
      <a:dk1>
        <a:srgbClr val="384C88"/>
      </a:dk1>
      <a:lt1>
        <a:sysClr val="window" lastClr="FFFFFF"/>
      </a:lt1>
      <a:dk2>
        <a:srgbClr val="CD7929"/>
      </a:dk2>
      <a:lt2>
        <a:srgbClr val="F9F9F1"/>
      </a:lt2>
      <a:accent1>
        <a:srgbClr val="384C88"/>
      </a:accent1>
      <a:accent2>
        <a:srgbClr val="80AE41"/>
      </a:accent2>
      <a:accent3>
        <a:srgbClr val="10738D"/>
      </a:accent3>
      <a:accent4>
        <a:srgbClr val="E1E0DE"/>
      </a:accent4>
      <a:accent5>
        <a:srgbClr val="FFC107"/>
      </a:accent5>
      <a:accent6>
        <a:srgbClr val="88899D"/>
      </a:accent6>
      <a:hlink>
        <a:srgbClr val="144C43"/>
      </a:hlink>
      <a:folHlink>
        <a:srgbClr val="BA4B38"/>
      </a:folHlink>
    </a:clrScheme>
    <a:fontScheme name="TCWLA">
      <a:majorFont>
        <a:latin typeface="Nirmala UI"/>
        <a:ea typeface=""/>
        <a:cs typeface=""/>
      </a:majorFont>
      <a:minorFont>
        <a:latin typeface="Open Sans"/>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5c13901-dc13-4460-a598-5e378a871614">
      <Terms xmlns="http://schemas.microsoft.com/office/infopath/2007/PartnerControls"/>
    </lcf76f155ced4ddcb4097134ff3c332f>
    <TaxCatchAll xmlns="5cf1f5a1-a718-4c81-bdd8-5df4517150d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20745865006D849AB2FEDA2FACF73C8" ma:contentTypeVersion="18" ma:contentTypeDescription="Create a new document." ma:contentTypeScope="" ma:versionID="5280b713575431a586432be1f25046a9">
  <xsd:schema xmlns:xsd="http://www.w3.org/2001/XMLSchema" xmlns:xs="http://www.w3.org/2001/XMLSchema" xmlns:p="http://schemas.microsoft.com/office/2006/metadata/properties" xmlns:ns2="5cf1f5a1-a718-4c81-bdd8-5df4517150d2" xmlns:ns3="f5c13901-dc13-4460-a598-5e378a871614" targetNamespace="http://schemas.microsoft.com/office/2006/metadata/properties" ma:root="true" ma:fieldsID="120c97ecbb728ea088b547c477d3252e" ns2:_="" ns3:_="">
    <xsd:import namespace="5cf1f5a1-a718-4c81-bdd8-5df4517150d2"/>
    <xsd:import namespace="f5c13901-dc13-4460-a598-5e378a87161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f1f5a1-a718-4c81-bdd8-5df4517150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7242c93-5f65-44a0-99c6-1635bcb0649b}" ma:internalName="TaxCatchAll" ma:showField="CatchAllData" ma:web="5cf1f5a1-a718-4c81-bdd8-5df4517150d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5c13901-dc13-4460-a598-5e378a87161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a50b8f0-3605-42cf-830e-16465b6cf60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173303-4CA3-4E2D-8D66-A35E715E6E12}">
  <ds:schemaRefs>
    <ds:schemaRef ds:uri="http://www.w3.org/XML/1998/namespace"/>
    <ds:schemaRef ds:uri="4b2d8d7d-29b3-41a6-b586-c4d4623518de"/>
    <ds:schemaRef ds:uri="http://schemas.openxmlformats.org/package/2006/metadata/core-properties"/>
    <ds:schemaRef ds:uri="b1500bbb-d223-4c2a-a3c6-6e24ead28392"/>
    <ds:schemaRef ds:uri="http://schemas.microsoft.com/office/2006/documentManagement/types"/>
    <ds:schemaRef ds:uri="http://schemas.microsoft.com/office/2006/metadata/properties"/>
    <ds:schemaRef ds:uri="http://purl.org/dc/elements/1.1/"/>
    <ds:schemaRef ds:uri="http://schemas.microsoft.com/office/infopath/2007/PartnerControls"/>
    <ds:schemaRef ds:uri="http://purl.org/dc/dcmitype/"/>
    <ds:schemaRef ds:uri="http://purl.org/dc/terms/"/>
    <ds:schemaRef ds:uri="7edd72d4-6ff1-4792-bbe9-518c9c672b0e"/>
    <ds:schemaRef ds:uri="09c028f9-7623-4de7-8838-07890f813e2a"/>
  </ds:schemaRefs>
</ds:datastoreItem>
</file>

<file path=customXml/itemProps2.xml><?xml version="1.0" encoding="utf-8"?>
<ds:datastoreItem xmlns:ds="http://schemas.openxmlformats.org/officeDocument/2006/customXml" ds:itemID="{3C20F814-808E-43B1-BC01-FA1BB716F6D2}">
  <ds:schemaRefs>
    <ds:schemaRef ds:uri="http://schemas.microsoft.com/sharepoint/v3/contenttype/forms"/>
  </ds:schemaRefs>
</ds:datastoreItem>
</file>

<file path=customXml/itemProps3.xml><?xml version="1.0" encoding="utf-8"?>
<ds:datastoreItem xmlns:ds="http://schemas.openxmlformats.org/officeDocument/2006/customXml" ds:itemID="{016F7C63-D698-447F-BF50-2259EB74AFF9}"/>
</file>

<file path=docProps/app.xml><?xml version="1.0" encoding="utf-8"?>
<Properties xmlns="http://schemas.openxmlformats.org/officeDocument/2006/extended-properties" xmlns:vt="http://schemas.openxmlformats.org/officeDocument/2006/docPropsVTypes">
  <Template/>
  <TotalTime>2027</TotalTime>
  <Words>5635</Words>
  <Application>Microsoft Office PowerPoint</Application>
  <PresentationFormat>Widescreen</PresentationFormat>
  <Paragraphs>439</Paragraphs>
  <Slides>26</Slides>
  <Notes>26</Notes>
  <HiddenSlides>0</HiddenSlides>
  <MMClips>6</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Calibri</vt:lpstr>
      <vt:lpstr>Calibri </vt:lpstr>
      <vt:lpstr>Calibri Light</vt:lpstr>
      <vt:lpstr>Courier New</vt:lpstr>
      <vt:lpstr>Nirmala UI</vt:lpstr>
      <vt:lpstr>Open Sans</vt:lpstr>
      <vt:lpstr>Symbol</vt:lpstr>
      <vt:lpstr>Тема Office</vt:lpstr>
      <vt:lpstr>Fall</vt:lpstr>
      <vt:lpstr>Respecting Our Time Together</vt:lpstr>
      <vt:lpstr>Note of Caution</vt:lpstr>
      <vt:lpstr>Foundation of the Tribal Child Welfare Leadership Training </vt:lpstr>
      <vt:lpstr>Today’s Agenda</vt:lpstr>
      <vt:lpstr>Storytelling Bingo Activity</vt:lpstr>
      <vt:lpstr>Indigenous Circles of Leading: An Eagle's View</vt:lpstr>
      <vt:lpstr>Fall –  Taking Stock and Harvesting</vt:lpstr>
      <vt:lpstr>The Honorable Harvest</vt:lpstr>
      <vt:lpstr>Harvesting Through Adaptive Change</vt:lpstr>
      <vt:lpstr>Mobilizing Resources: Eaglemapping</vt:lpstr>
      <vt:lpstr>A Shared Learning Activity: Identify Shared Purpose and Connections</vt:lpstr>
      <vt:lpstr>Eaglemap Walkabout</vt:lpstr>
      <vt:lpstr>Indigenous Adaptive Leadership in Practice</vt:lpstr>
      <vt:lpstr>Mobilizing People: Leadership Moments</vt:lpstr>
      <vt:lpstr>Immunity to Change</vt:lpstr>
      <vt:lpstr>Shared Learning Activity</vt:lpstr>
      <vt:lpstr>Listening in on Change</vt:lpstr>
      <vt:lpstr>Identifying Resistance in the Workplace</vt:lpstr>
      <vt:lpstr>Underlying Causes of Resistance</vt:lpstr>
      <vt:lpstr>Mindfulness in Adaptive Leadership</vt:lpstr>
      <vt:lpstr>Our Indigenous Way of Being and Doing</vt:lpstr>
      <vt:lpstr>Margaret’s Story: Fall</vt:lpstr>
      <vt:lpstr>Applying Margaret’s Story</vt:lpstr>
      <vt:lpstr>The Eagle’s View</vt:lpstr>
      <vt:lpstr>It’s been a good 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ivi</dc:creator>
  <cp:lastModifiedBy>Tabitha Carver-Roberts</cp:lastModifiedBy>
  <cp:revision>93</cp:revision>
  <cp:lastPrinted>2022-08-11T20:37:50Z</cp:lastPrinted>
  <dcterms:created xsi:type="dcterms:W3CDTF">2019-12-12T11:38:55Z</dcterms:created>
  <dcterms:modified xsi:type="dcterms:W3CDTF">2024-09-17T03:07:36Z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E2625163-77E3-4137-92BC-7CE08EBB6A65</vt:lpwstr>
  </property>
  <property fmtid="{D5CDD505-2E9C-101B-9397-08002B2CF9AE}" pid="3" name="ArticulatePath">
    <vt:lpwstr>TCWLA_spring template</vt:lpwstr>
  </property>
  <property fmtid="{D5CDD505-2E9C-101B-9397-08002B2CF9AE}" pid="4" name="ContentTypeId">
    <vt:lpwstr>0x01010041AFF7CB7E401B418EC44582772D9B35</vt:lpwstr>
  </property>
  <property fmtid="{D5CDD505-2E9C-101B-9397-08002B2CF9AE}" pid="5" name="MediaServiceImageTags">
    <vt:lpwstr/>
  </property>
</Properties>
</file>