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heme/theme2.xml" ContentType="application/vnd.openxmlformats-officedocument.theme+xml"/>
  <Override PartName="/ppt/tags/tag66.xml" ContentType="application/vnd.openxmlformats-officedocument.presentationml.tags+xml"/>
  <Override PartName="/ppt/notesSlides/notesSlide1.xml" ContentType="application/vnd.openxmlformats-officedocument.presentationml.notesSlide+xml"/>
  <Override PartName="/ppt/tags/tag67.xml" ContentType="application/vnd.openxmlformats-officedocument.presentationml.tags+xml"/>
  <Override PartName="/ppt/notesSlides/notesSlide2.xml" ContentType="application/vnd.openxmlformats-officedocument.presentationml.notesSlide+xml"/>
  <Override PartName="/ppt/tags/tag68.xml" ContentType="application/vnd.openxmlformats-officedocument.presentationml.tags+xml"/>
  <Override PartName="/ppt/notesSlides/notesSlide3.xml" ContentType="application/vnd.openxmlformats-officedocument.presentationml.notesSlide+xml"/>
  <Override PartName="/ppt/tags/tag69.xml" ContentType="application/vnd.openxmlformats-officedocument.presentationml.tags+xml"/>
  <Override PartName="/ppt/notesSlides/notesSlide4.xml" ContentType="application/vnd.openxmlformats-officedocument.presentationml.notesSlide+xml"/>
  <Override PartName="/ppt/tags/tag70.xml" ContentType="application/vnd.openxmlformats-officedocument.presentationml.tags+xml"/>
  <Override PartName="/ppt/notesSlides/notesSlide5.xml" ContentType="application/vnd.openxmlformats-officedocument.presentationml.notesSlide+xml"/>
  <Override PartName="/ppt/tags/tag71.xml" ContentType="application/vnd.openxmlformats-officedocument.presentationml.tags+xml"/>
  <Override PartName="/ppt/notesSlides/notesSlide6.xml" ContentType="application/vnd.openxmlformats-officedocument.presentationml.notesSlide+xml"/>
  <Override PartName="/ppt/tags/tag72.xml" ContentType="application/vnd.openxmlformats-officedocument.presentationml.tags+xml"/>
  <Override PartName="/ppt/notesSlides/notesSlide7.xml" ContentType="application/vnd.openxmlformats-officedocument.presentationml.notesSlide+xml"/>
  <Override PartName="/ppt/tags/tag73.xml" ContentType="application/vnd.openxmlformats-officedocument.presentationml.tags+xml"/>
  <Override PartName="/ppt/notesSlides/notesSlide8.xml" ContentType="application/vnd.openxmlformats-officedocument.presentationml.notesSlide+xml"/>
  <Override PartName="/ppt/tags/tag74.xml" ContentType="application/vnd.openxmlformats-officedocument.presentationml.tags+xml"/>
  <Override PartName="/ppt/notesSlides/notesSlide9.xml" ContentType="application/vnd.openxmlformats-officedocument.presentationml.notesSlide+xml"/>
  <Override PartName="/ppt/tags/tag75.xml" ContentType="application/vnd.openxmlformats-officedocument.presentationml.tags+xml"/>
  <Override PartName="/ppt/notesSlides/notesSlide10.xml" ContentType="application/vnd.openxmlformats-officedocument.presentationml.notesSlide+xml"/>
  <Override PartName="/ppt/tags/tag76.xml" ContentType="application/vnd.openxmlformats-officedocument.presentationml.tags+xml"/>
  <Override PartName="/ppt/notesSlides/notesSlide11.xml" ContentType="application/vnd.openxmlformats-officedocument.presentationml.notesSlide+xml"/>
  <Override PartName="/ppt/tags/tag77.xml" ContentType="application/vnd.openxmlformats-officedocument.presentationml.tags+xml"/>
  <Override PartName="/ppt/notesSlides/notesSlide12.xml" ContentType="application/vnd.openxmlformats-officedocument.presentationml.notesSlide+xml"/>
  <Override PartName="/ppt/tags/tag78.xml" ContentType="application/vnd.openxmlformats-officedocument.presentationml.tags+xml"/>
  <Override PartName="/ppt/notesSlides/notesSlide13.xml" ContentType="application/vnd.openxmlformats-officedocument.presentationml.notesSlide+xml"/>
  <Override PartName="/ppt/tags/tag79.xml" ContentType="application/vnd.openxmlformats-officedocument.presentationml.tags+xml"/>
  <Override PartName="/ppt/notesSlides/notesSlide14.xml" ContentType="application/vnd.openxmlformats-officedocument.presentationml.notesSlide+xml"/>
  <Override PartName="/ppt/tags/tag80.xml" ContentType="application/vnd.openxmlformats-officedocument.presentationml.tags+xml"/>
  <Override PartName="/ppt/notesSlides/notesSlide15.xml" ContentType="application/vnd.openxmlformats-officedocument.presentationml.notesSlide+xml"/>
  <Override PartName="/ppt/tags/tag81.xml" ContentType="application/vnd.openxmlformats-officedocument.presentationml.tags+xml"/>
  <Override PartName="/ppt/notesSlides/notesSlide16.xml" ContentType="application/vnd.openxmlformats-officedocument.presentationml.notesSlide+xml"/>
  <Override PartName="/ppt/tags/tag82.xml" ContentType="application/vnd.openxmlformats-officedocument.presentationml.tags+xml"/>
  <Override PartName="/ppt/notesSlides/notesSlide17.xml" ContentType="application/vnd.openxmlformats-officedocument.presentationml.notesSlide+xml"/>
  <Override PartName="/ppt/tags/tag83.xml" ContentType="application/vnd.openxmlformats-officedocument.presentationml.tags+xml"/>
  <Override PartName="/ppt/notesSlides/notesSlide18.xml" ContentType="application/vnd.openxmlformats-officedocument.presentationml.notesSlide+xml"/>
  <Override PartName="/ppt/tags/tag84.xml" ContentType="application/vnd.openxmlformats-officedocument.presentationml.tags+xml"/>
  <Override PartName="/ppt/notesSlides/notesSlide19.xml" ContentType="application/vnd.openxmlformats-officedocument.presentationml.notesSlide+xml"/>
  <Override PartName="/ppt/tags/tag85.xml" ContentType="application/vnd.openxmlformats-officedocument.presentationml.tags+xml"/>
  <Override PartName="/ppt/notesSlides/notesSlide20.xml" ContentType="application/vnd.openxmlformats-officedocument.presentationml.notesSlide+xml"/>
  <Override PartName="/ppt/tags/tag86.xml" ContentType="application/vnd.openxmlformats-officedocument.presentationml.tags+xml"/>
  <Override PartName="/ppt/notesSlides/notesSlide21.xml" ContentType="application/vnd.openxmlformats-officedocument.presentationml.notesSlide+xml"/>
  <Override PartName="/ppt/tags/tag87.xml" ContentType="application/vnd.openxmlformats-officedocument.presentationml.tags+xml"/>
  <Override PartName="/ppt/notesSlides/notesSlide22.xml" ContentType="application/vnd.openxmlformats-officedocument.presentationml.notesSlide+xml"/>
  <Override PartName="/ppt/tags/tag88.xml" ContentType="application/vnd.openxmlformats-officedocument.presentationml.tags+xml"/>
  <Override PartName="/ppt/notesSlides/notesSlide23.xml" ContentType="application/vnd.openxmlformats-officedocument.presentationml.notesSlide+xml"/>
  <Override PartName="/ppt/tags/tag89.xml" ContentType="application/vnd.openxmlformats-officedocument.presentationml.tags+xml"/>
  <Override PartName="/ppt/notesSlides/notesSlide24.xml" ContentType="application/vnd.openxmlformats-officedocument.presentationml.notesSlide+xml"/>
  <Override PartName="/ppt/tags/tag90.xml" ContentType="application/vnd.openxmlformats-officedocument.presentationml.tags+xml"/>
  <Override PartName="/ppt/notesSlides/notesSlide2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93" r:id="rId5"/>
    <p:sldId id="294" r:id="rId6"/>
    <p:sldId id="342" r:id="rId7"/>
    <p:sldId id="323" r:id="rId8"/>
    <p:sldId id="321" r:id="rId9"/>
    <p:sldId id="298" r:id="rId10"/>
    <p:sldId id="376" r:id="rId11"/>
    <p:sldId id="375" r:id="rId12"/>
    <p:sldId id="374" r:id="rId13"/>
    <p:sldId id="377" r:id="rId14"/>
    <p:sldId id="378" r:id="rId15"/>
    <p:sldId id="382" r:id="rId16"/>
    <p:sldId id="379" r:id="rId17"/>
    <p:sldId id="450" r:id="rId18"/>
    <p:sldId id="467" r:id="rId19"/>
    <p:sldId id="468" r:id="rId20"/>
    <p:sldId id="469" r:id="rId21"/>
    <p:sldId id="461" r:id="rId22"/>
    <p:sldId id="470" r:id="rId23"/>
    <p:sldId id="471" r:id="rId24"/>
    <p:sldId id="337" r:id="rId25"/>
    <p:sldId id="444" r:id="rId26"/>
    <p:sldId id="301" r:id="rId27"/>
    <p:sldId id="455" r:id="rId28"/>
    <p:sldId id="296" r:id="rId29"/>
  </p:sldIdLst>
  <p:sldSz cx="12192000" cy="6858000"/>
  <p:notesSz cx="7315200" cy="9601200"/>
  <p:custDataLst>
    <p:tags r:id="rId31"/>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BCT Template" id="{05A016E1-17F2-447D-A5D0-651BC91AD1FF}">
          <p14:sldIdLst>
            <p14:sldId id="293"/>
            <p14:sldId id="294"/>
            <p14:sldId id="342"/>
            <p14:sldId id="323"/>
            <p14:sldId id="321"/>
            <p14:sldId id="298"/>
            <p14:sldId id="376"/>
            <p14:sldId id="375"/>
            <p14:sldId id="374"/>
            <p14:sldId id="377"/>
            <p14:sldId id="378"/>
            <p14:sldId id="382"/>
            <p14:sldId id="379"/>
            <p14:sldId id="450"/>
            <p14:sldId id="467"/>
            <p14:sldId id="468"/>
            <p14:sldId id="469"/>
            <p14:sldId id="461"/>
            <p14:sldId id="470"/>
            <p14:sldId id="471"/>
            <p14:sldId id="337"/>
            <p14:sldId id="444"/>
            <p14:sldId id="301"/>
            <p14:sldId id="455"/>
            <p14:sldId id="296"/>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384E8B9-046A-90E8-9195-7DB6AC9ED0EE}" name="Rachel Fore" initials="RF" userId="S::rachel.fore@du.edu::fbb52738-ed2a-4c17-9a28-f15d55e1115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wynne Middleton" initials="GM" lastIdx="6" clrIdx="0">
    <p:extLst>
      <p:ext uri="{19B8F6BF-5375-455C-9EA6-DF929625EA0E}">
        <p15:presenceInfo xmlns:p15="http://schemas.microsoft.com/office/powerpoint/2012/main" userId="S-1-5-21-1409082233-2025429265-682003330-6298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000000"/>
    <a:srgbClr val="82B041"/>
    <a:srgbClr val="53826B"/>
    <a:srgbClr val="4995A5"/>
    <a:srgbClr val="F8F7F3"/>
    <a:srgbClr val="080808"/>
    <a:srgbClr val="3B408D"/>
    <a:srgbClr val="0B738C"/>
    <a:srgbClr val="F9F9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319" autoAdjust="0"/>
  </p:normalViewPr>
  <p:slideViewPr>
    <p:cSldViewPr snapToGrid="0">
      <p:cViewPr varScale="1">
        <p:scale>
          <a:sx n="64" d="100"/>
          <a:sy n="64" d="100"/>
        </p:scale>
        <p:origin x="40"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bitha Carver-Roberts" userId="e61deb69-6fdd-4d32-9704-95849c364c6a" providerId="ADAL" clId="{C38E706C-CBE7-4CF6-A73F-DFD3914E9C61}"/>
    <pc:docChg chg="undo custSel modSld">
      <pc:chgData name="Tabitha Carver-Roberts" userId="e61deb69-6fdd-4d32-9704-95849c364c6a" providerId="ADAL" clId="{C38E706C-CBE7-4CF6-A73F-DFD3914E9C61}" dt="2024-09-17T16:37:54.707" v="441" actId="962"/>
      <pc:docMkLst>
        <pc:docMk/>
      </pc:docMkLst>
      <pc:sldChg chg="modSp mod">
        <pc:chgData name="Tabitha Carver-Roberts" userId="e61deb69-6fdd-4d32-9704-95849c364c6a" providerId="ADAL" clId="{C38E706C-CBE7-4CF6-A73F-DFD3914E9C61}" dt="2024-09-17T13:50:28.132" v="0" actId="962"/>
        <pc:sldMkLst>
          <pc:docMk/>
          <pc:sldMk cId="1326936102" sldId="294"/>
        </pc:sldMkLst>
        <pc:picChg chg="mod">
          <ac:chgData name="Tabitha Carver-Roberts" userId="e61deb69-6fdd-4d32-9704-95849c364c6a" providerId="ADAL" clId="{C38E706C-CBE7-4CF6-A73F-DFD3914E9C61}" dt="2024-09-17T13:50:28.132" v="0" actId="962"/>
          <ac:picMkLst>
            <pc:docMk/>
            <pc:sldMk cId="1326936102" sldId="294"/>
            <ac:picMk id="3" creationId="{347AD91E-BB1A-4291-AF9C-60476557F5E6}"/>
          </ac:picMkLst>
        </pc:picChg>
      </pc:sldChg>
      <pc:sldChg chg="modSp mod">
        <pc:chgData name="Tabitha Carver-Roberts" userId="e61deb69-6fdd-4d32-9704-95849c364c6a" providerId="ADAL" clId="{C38E706C-CBE7-4CF6-A73F-DFD3914E9C61}" dt="2024-09-17T15:46:03.383" v="279" actId="962"/>
        <pc:sldMkLst>
          <pc:docMk/>
          <pc:sldMk cId="4068445497" sldId="323"/>
        </pc:sldMkLst>
        <pc:picChg chg="mod">
          <ac:chgData name="Tabitha Carver-Roberts" userId="e61deb69-6fdd-4d32-9704-95849c364c6a" providerId="ADAL" clId="{C38E706C-CBE7-4CF6-A73F-DFD3914E9C61}" dt="2024-09-17T15:46:03.383" v="279" actId="962"/>
          <ac:picMkLst>
            <pc:docMk/>
            <pc:sldMk cId="4068445497" sldId="323"/>
            <ac:picMk id="3" creationId="{4DF4B3A9-9F0F-4048-9D5B-C5EC7BCD6FF9}"/>
          </ac:picMkLst>
        </pc:picChg>
      </pc:sldChg>
      <pc:sldChg chg="modSp mod">
        <pc:chgData name="Tabitha Carver-Roberts" userId="e61deb69-6fdd-4d32-9704-95849c364c6a" providerId="ADAL" clId="{C38E706C-CBE7-4CF6-A73F-DFD3914E9C61}" dt="2024-09-17T13:51:24.856" v="134" actId="962"/>
        <pc:sldMkLst>
          <pc:docMk/>
          <pc:sldMk cId="2130094288" sldId="337"/>
        </pc:sldMkLst>
        <pc:picChg chg="mod">
          <ac:chgData name="Tabitha Carver-Roberts" userId="e61deb69-6fdd-4d32-9704-95849c364c6a" providerId="ADAL" clId="{C38E706C-CBE7-4CF6-A73F-DFD3914E9C61}" dt="2024-09-17T13:51:24.856" v="134" actId="962"/>
          <ac:picMkLst>
            <pc:docMk/>
            <pc:sldMk cId="2130094288" sldId="337"/>
            <ac:picMk id="5" creationId="{31DE143E-6C19-50B3-149A-D6CEE85B249E}"/>
          </ac:picMkLst>
        </pc:picChg>
      </pc:sldChg>
      <pc:sldChg chg="modSp mod">
        <pc:chgData name="Tabitha Carver-Roberts" userId="e61deb69-6fdd-4d32-9704-95849c364c6a" providerId="ADAL" clId="{C38E706C-CBE7-4CF6-A73F-DFD3914E9C61}" dt="2024-09-17T13:50:50.021" v="5" actId="962"/>
        <pc:sldMkLst>
          <pc:docMk/>
          <pc:sldMk cId="157609048" sldId="374"/>
        </pc:sldMkLst>
        <pc:picChg chg="mod">
          <ac:chgData name="Tabitha Carver-Roberts" userId="e61deb69-6fdd-4d32-9704-95849c364c6a" providerId="ADAL" clId="{C38E706C-CBE7-4CF6-A73F-DFD3914E9C61}" dt="2024-09-17T13:50:50.021" v="5" actId="962"/>
          <ac:picMkLst>
            <pc:docMk/>
            <pc:sldMk cId="157609048" sldId="374"/>
            <ac:picMk id="11" creationId="{B027D204-3458-4BCD-95C9-357DE51C0304}"/>
          </ac:picMkLst>
        </pc:picChg>
      </pc:sldChg>
      <pc:sldChg chg="modSp mod">
        <pc:chgData name="Tabitha Carver-Roberts" userId="e61deb69-6fdd-4d32-9704-95849c364c6a" providerId="ADAL" clId="{C38E706C-CBE7-4CF6-A73F-DFD3914E9C61}" dt="2024-09-17T13:51:58.112" v="275" actId="962"/>
        <pc:sldMkLst>
          <pc:docMk/>
          <pc:sldMk cId="2181288428" sldId="375"/>
        </pc:sldMkLst>
        <pc:picChg chg="mod">
          <ac:chgData name="Tabitha Carver-Roberts" userId="e61deb69-6fdd-4d32-9704-95849c364c6a" providerId="ADAL" clId="{C38E706C-CBE7-4CF6-A73F-DFD3914E9C61}" dt="2024-09-17T13:51:58.112" v="275" actId="962"/>
          <ac:picMkLst>
            <pc:docMk/>
            <pc:sldMk cId="2181288428" sldId="375"/>
            <ac:picMk id="4" creationId="{7293591E-D6C0-5A9C-0588-0964265630F7}"/>
          </ac:picMkLst>
        </pc:picChg>
      </pc:sldChg>
      <pc:sldChg chg="addSp delSp modSp mod chgLayout">
        <pc:chgData name="Tabitha Carver-Roberts" userId="e61deb69-6fdd-4d32-9704-95849c364c6a" providerId="ADAL" clId="{C38E706C-CBE7-4CF6-A73F-DFD3914E9C61}" dt="2024-09-17T16:37:41.133" v="375" actId="962"/>
        <pc:sldMkLst>
          <pc:docMk/>
          <pc:sldMk cId="1301258902" sldId="376"/>
        </pc:sldMkLst>
        <pc:spChg chg="add del mod">
          <ac:chgData name="Tabitha Carver-Roberts" userId="e61deb69-6fdd-4d32-9704-95849c364c6a" providerId="ADAL" clId="{C38E706C-CBE7-4CF6-A73F-DFD3914E9C61}" dt="2024-09-17T13:52:22.092" v="277" actId="6264"/>
          <ac:spMkLst>
            <pc:docMk/>
            <pc:sldMk cId="1301258902" sldId="376"/>
            <ac:spMk id="2" creationId="{C982658E-74BC-2473-4E8A-5C4465BBD3CD}"/>
          </ac:spMkLst>
        </pc:spChg>
        <pc:spChg chg="add del mod ord">
          <ac:chgData name="Tabitha Carver-Roberts" userId="e61deb69-6fdd-4d32-9704-95849c364c6a" providerId="ADAL" clId="{C38E706C-CBE7-4CF6-A73F-DFD3914E9C61}" dt="2024-09-17T13:52:22.092" v="277" actId="6264"/>
          <ac:spMkLst>
            <pc:docMk/>
            <pc:sldMk cId="1301258902" sldId="376"/>
            <ac:spMk id="3" creationId="{495F9602-7687-0F6B-ADFA-ED4DC2332577}"/>
          </ac:spMkLst>
        </pc:spChg>
        <pc:spChg chg="mod ord">
          <ac:chgData name="Tabitha Carver-Roberts" userId="e61deb69-6fdd-4d32-9704-95849c364c6a" providerId="ADAL" clId="{C38E706C-CBE7-4CF6-A73F-DFD3914E9C61}" dt="2024-09-17T13:52:22.092" v="277" actId="6264"/>
          <ac:spMkLst>
            <pc:docMk/>
            <pc:sldMk cId="1301258902" sldId="376"/>
            <ac:spMk id="4" creationId="{133FDB33-4851-4CC1-A3C4-51D853A3D9E9}"/>
          </ac:spMkLst>
        </pc:spChg>
        <pc:spChg chg="mod">
          <ac:chgData name="Tabitha Carver-Roberts" userId="e61deb69-6fdd-4d32-9704-95849c364c6a" providerId="ADAL" clId="{C38E706C-CBE7-4CF6-A73F-DFD3914E9C61}" dt="2024-09-17T13:50:41.253" v="2" actId="962"/>
          <ac:spMkLst>
            <pc:docMk/>
            <pc:sldMk cId="1301258902" sldId="376"/>
            <ac:spMk id="11" creationId="{431DF471-FA16-402C-BCD0-8CCE893F898C}"/>
          </ac:spMkLst>
        </pc:spChg>
        <pc:picChg chg="mod">
          <ac:chgData name="Tabitha Carver-Roberts" userId="e61deb69-6fdd-4d32-9704-95849c364c6a" providerId="ADAL" clId="{C38E706C-CBE7-4CF6-A73F-DFD3914E9C61}" dt="2024-09-17T13:50:37.967" v="1" actId="962"/>
          <ac:picMkLst>
            <pc:docMk/>
            <pc:sldMk cId="1301258902" sldId="376"/>
            <ac:picMk id="6" creationId="{EE5DE9BC-9E73-4174-BC31-DFF1E8F82BEF}"/>
          </ac:picMkLst>
        </pc:picChg>
        <pc:picChg chg="mod">
          <ac:chgData name="Tabitha Carver-Roberts" userId="e61deb69-6fdd-4d32-9704-95849c364c6a" providerId="ADAL" clId="{C38E706C-CBE7-4CF6-A73F-DFD3914E9C61}" dt="2024-09-17T16:37:41.133" v="375" actId="962"/>
          <ac:picMkLst>
            <pc:docMk/>
            <pc:sldMk cId="1301258902" sldId="376"/>
            <ac:picMk id="7" creationId="{DEDEA25E-C60B-4F4C-926D-FC19FAD852DB}"/>
          </ac:picMkLst>
        </pc:picChg>
        <pc:cxnChg chg="mod">
          <ac:chgData name="Tabitha Carver-Roberts" userId="e61deb69-6fdd-4d32-9704-95849c364c6a" providerId="ADAL" clId="{C38E706C-CBE7-4CF6-A73F-DFD3914E9C61}" dt="2024-09-17T13:50:45.309" v="3" actId="962"/>
          <ac:cxnSpMkLst>
            <pc:docMk/>
            <pc:sldMk cId="1301258902" sldId="376"/>
            <ac:cxnSpMk id="13" creationId="{5D69D051-E6D3-44C4-A361-4BF1A6D2CC8C}"/>
          </ac:cxnSpMkLst>
        </pc:cxnChg>
        <pc:cxnChg chg="mod">
          <ac:chgData name="Tabitha Carver-Roberts" userId="e61deb69-6fdd-4d32-9704-95849c364c6a" providerId="ADAL" clId="{C38E706C-CBE7-4CF6-A73F-DFD3914E9C61}" dt="2024-09-17T13:50:47.734" v="4" actId="962"/>
          <ac:cxnSpMkLst>
            <pc:docMk/>
            <pc:sldMk cId="1301258902" sldId="376"/>
            <ac:cxnSpMk id="15" creationId="{472E6D60-8D1E-4AFB-92D0-81D19D40CA1D}"/>
          </ac:cxnSpMkLst>
        </pc:cxnChg>
      </pc:sldChg>
      <pc:sldChg chg="modSp mod">
        <pc:chgData name="Tabitha Carver-Roberts" userId="e61deb69-6fdd-4d32-9704-95849c364c6a" providerId="ADAL" clId="{C38E706C-CBE7-4CF6-A73F-DFD3914E9C61}" dt="2024-09-17T13:50:59.087" v="7" actId="962"/>
        <pc:sldMkLst>
          <pc:docMk/>
          <pc:sldMk cId="2447866586" sldId="379"/>
        </pc:sldMkLst>
        <pc:spChg chg="mod">
          <ac:chgData name="Tabitha Carver-Roberts" userId="e61deb69-6fdd-4d32-9704-95849c364c6a" providerId="ADAL" clId="{C38E706C-CBE7-4CF6-A73F-DFD3914E9C61}" dt="2024-09-17T13:50:54.822" v="6" actId="962"/>
          <ac:spMkLst>
            <pc:docMk/>
            <pc:sldMk cId="2447866586" sldId="379"/>
            <ac:spMk id="10" creationId="{3A279009-9538-4AF5-BFF1-2DFFE5C167FA}"/>
          </ac:spMkLst>
        </pc:spChg>
        <pc:picChg chg="mod">
          <ac:chgData name="Tabitha Carver-Roberts" userId="e61deb69-6fdd-4d32-9704-95849c364c6a" providerId="ADAL" clId="{C38E706C-CBE7-4CF6-A73F-DFD3914E9C61}" dt="2024-09-17T13:50:59.087" v="7" actId="962"/>
          <ac:picMkLst>
            <pc:docMk/>
            <pc:sldMk cId="2447866586" sldId="379"/>
            <ac:picMk id="7" creationId="{288220E2-9448-4105-8295-396C948701C1}"/>
          </ac:picMkLst>
        </pc:picChg>
      </pc:sldChg>
      <pc:sldChg chg="modSp mod">
        <pc:chgData name="Tabitha Carver-Roberts" userId="e61deb69-6fdd-4d32-9704-95849c364c6a" providerId="ADAL" clId="{C38E706C-CBE7-4CF6-A73F-DFD3914E9C61}" dt="2024-09-17T16:37:54.707" v="441" actId="962"/>
        <pc:sldMkLst>
          <pc:docMk/>
          <pc:sldMk cId="2729748341" sldId="382"/>
        </pc:sldMkLst>
        <pc:picChg chg="mod">
          <ac:chgData name="Tabitha Carver-Roberts" userId="e61deb69-6fdd-4d32-9704-95849c364c6a" providerId="ADAL" clId="{C38E706C-CBE7-4CF6-A73F-DFD3914E9C61}" dt="2024-09-17T16:37:54.707" v="441" actId="962"/>
          <ac:picMkLst>
            <pc:docMk/>
            <pc:sldMk cId="2729748341" sldId="382"/>
            <ac:picMk id="5" creationId="{00EE999D-8B8C-45D8-8A7D-0AE97E189DA3}"/>
          </ac:picMkLst>
        </pc:picChg>
      </pc:sldChg>
      <pc:sldChg chg="modSp mod">
        <pc:chgData name="Tabitha Carver-Roberts" userId="e61deb69-6fdd-4d32-9704-95849c364c6a" providerId="ADAL" clId="{C38E706C-CBE7-4CF6-A73F-DFD3914E9C61}" dt="2024-09-17T13:51:45.195" v="274" actId="962"/>
        <pc:sldMkLst>
          <pc:docMk/>
          <pc:sldMk cId="846481180" sldId="444"/>
        </pc:sldMkLst>
        <pc:picChg chg="mod">
          <ac:chgData name="Tabitha Carver-Roberts" userId="e61deb69-6fdd-4d32-9704-95849c364c6a" providerId="ADAL" clId="{C38E706C-CBE7-4CF6-A73F-DFD3914E9C61}" dt="2024-09-17T13:51:45.195" v="274" actId="962"/>
          <ac:picMkLst>
            <pc:docMk/>
            <pc:sldMk cId="846481180" sldId="444"/>
            <ac:picMk id="3" creationId="{250C049D-9E0B-4E88-88B9-891AC528C852}"/>
          </ac:picMkLst>
        </pc:picChg>
      </pc:sldChg>
      <pc:sldChg chg="addSp delSp modSp mod chgLayout">
        <pc:chgData name="Tabitha Carver-Roberts" userId="e61deb69-6fdd-4d32-9704-95849c364c6a" providerId="ADAL" clId="{C38E706C-CBE7-4CF6-A73F-DFD3914E9C61}" dt="2024-09-17T15:45:39.466" v="278" actId="6264"/>
        <pc:sldMkLst>
          <pc:docMk/>
          <pc:sldMk cId="3607111614" sldId="450"/>
        </pc:sldMkLst>
        <pc:spChg chg="add del mod">
          <ac:chgData name="Tabitha Carver-Roberts" userId="e61deb69-6fdd-4d32-9704-95849c364c6a" providerId="ADAL" clId="{C38E706C-CBE7-4CF6-A73F-DFD3914E9C61}" dt="2024-09-17T15:45:39.466" v="278" actId="6264"/>
          <ac:spMkLst>
            <pc:docMk/>
            <pc:sldMk cId="3607111614" sldId="450"/>
            <ac:spMk id="3" creationId="{92DE3556-022F-9133-369F-74539419D4B5}"/>
          </ac:spMkLst>
        </pc:spChg>
        <pc:spChg chg="mod ord">
          <ac:chgData name="Tabitha Carver-Roberts" userId="e61deb69-6fdd-4d32-9704-95849c364c6a" providerId="ADAL" clId="{C38E706C-CBE7-4CF6-A73F-DFD3914E9C61}" dt="2024-09-17T15:45:39.466" v="278" actId="6264"/>
          <ac:spMkLst>
            <pc:docMk/>
            <pc:sldMk cId="3607111614" sldId="450"/>
            <ac:spMk id="4" creationId="{EC8BE3E8-0245-4C81-9F54-794E15D8006E}"/>
          </ac:spMkLst>
        </pc:spChg>
      </pc:sldChg>
      <pc:sldChg chg="modSp mod">
        <pc:chgData name="Tabitha Carver-Roberts" userId="e61deb69-6fdd-4d32-9704-95849c364c6a" providerId="ADAL" clId="{C38E706C-CBE7-4CF6-A73F-DFD3914E9C61}" dt="2024-09-17T13:51:01.650" v="8" actId="962"/>
        <pc:sldMkLst>
          <pc:docMk/>
          <pc:sldMk cId="4069694108" sldId="469"/>
        </pc:sldMkLst>
        <pc:picChg chg="mod">
          <ac:chgData name="Tabitha Carver-Roberts" userId="e61deb69-6fdd-4d32-9704-95849c364c6a" providerId="ADAL" clId="{C38E706C-CBE7-4CF6-A73F-DFD3914E9C61}" dt="2024-09-17T13:51:01.650" v="8" actId="962"/>
          <ac:picMkLst>
            <pc:docMk/>
            <pc:sldMk cId="4069694108" sldId="469"/>
            <ac:picMk id="11" creationId="{FF6413C4-E204-49A3-BAE3-DFFAE0B3952C}"/>
          </ac:picMkLst>
        </pc:picChg>
      </pc:sldChg>
      <pc:sldChg chg="modSp mod">
        <pc:chgData name="Tabitha Carver-Roberts" userId="e61deb69-6fdd-4d32-9704-95849c364c6a" providerId="ADAL" clId="{C38E706C-CBE7-4CF6-A73F-DFD3914E9C61}" dt="2024-09-17T13:51:07.267" v="10" actId="962"/>
        <pc:sldMkLst>
          <pc:docMk/>
          <pc:sldMk cId="439657791" sldId="470"/>
        </pc:sldMkLst>
        <pc:picChg chg="mod">
          <ac:chgData name="Tabitha Carver-Roberts" userId="e61deb69-6fdd-4d32-9704-95849c364c6a" providerId="ADAL" clId="{C38E706C-CBE7-4CF6-A73F-DFD3914E9C61}" dt="2024-09-17T13:51:03.960" v="9" actId="962"/>
          <ac:picMkLst>
            <pc:docMk/>
            <pc:sldMk cId="439657791" sldId="470"/>
            <ac:picMk id="6" creationId="{25572036-6AC5-47E1-85FA-7F63857B0759}"/>
          </ac:picMkLst>
        </pc:picChg>
        <pc:picChg chg="mod">
          <ac:chgData name="Tabitha Carver-Roberts" userId="e61deb69-6fdd-4d32-9704-95849c364c6a" providerId="ADAL" clId="{C38E706C-CBE7-4CF6-A73F-DFD3914E9C61}" dt="2024-09-17T13:51:07.267" v="10" actId="962"/>
          <ac:picMkLst>
            <pc:docMk/>
            <pc:sldMk cId="439657791" sldId="470"/>
            <ac:picMk id="8" creationId="{DB22A729-BB23-4A44-B663-56A199AE489F}"/>
          </ac:picMkLst>
        </pc:picChg>
      </pc:sldChg>
    </pc:docChg>
  </pc:docChgLst>
  <pc:docChgLst>
    <pc:chgData name="Rachel Fore" userId="S::rachel.fore@du.edu::fbb52738-ed2a-4c17-9a28-f15d55e1115c" providerId="AD" clId="Web-{EBBBEFDC-191C-3A00-14F5-89C283CA03DE}"/>
    <pc:docChg chg="modSld">
      <pc:chgData name="Rachel Fore" userId="S::rachel.fore@du.edu::fbb52738-ed2a-4c17-9a28-f15d55e1115c" providerId="AD" clId="Web-{EBBBEFDC-191C-3A00-14F5-89C283CA03DE}" dt="2022-05-25T00:32:42.812" v="3"/>
      <pc:docMkLst>
        <pc:docMk/>
      </pc:docMkLst>
      <pc:sldChg chg="mod modShow">
        <pc:chgData name="Rachel Fore" userId="S::rachel.fore@du.edu::fbb52738-ed2a-4c17-9a28-f15d55e1115c" providerId="AD" clId="Web-{EBBBEFDC-191C-3A00-14F5-89C283CA03DE}" dt="2022-05-25T00:31:37.466" v="0"/>
        <pc:sldMkLst>
          <pc:docMk/>
          <pc:sldMk cId="715273417" sldId="365"/>
        </pc:sldMkLst>
      </pc:sldChg>
      <pc:sldChg chg="modNotes">
        <pc:chgData name="Rachel Fore" userId="S::rachel.fore@du.edu::fbb52738-ed2a-4c17-9a28-f15d55e1115c" providerId="AD" clId="Web-{EBBBEFDC-191C-3A00-14F5-89C283CA03DE}" dt="2022-05-25T00:32:42.812" v="3"/>
        <pc:sldMkLst>
          <pc:docMk/>
          <pc:sldMk cId="1579036269" sldId="467"/>
        </pc:sldMkLst>
      </pc:sldChg>
    </pc:docChg>
  </pc:docChgLst>
  <pc:docChgLst>
    <pc:chgData name="Rachel Fore" userId="S::rachel.fore@du.edu::fbb52738-ed2a-4c17-9a28-f15d55e1115c" providerId="AD" clId="Web-{11CC17DE-81BB-16B9-2534-F631D95A9877}"/>
    <pc:docChg chg="addSld modSld modSection">
      <pc:chgData name="Rachel Fore" userId="S::rachel.fore@du.edu::fbb52738-ed2a-4c17-9a28-f15d55e1115c" providerId="AD" clId="Web-{11CC17DE-81BB-16B9-2534-F631D95A9877}" dt="2022-05-26T14:49:07.067" v="2"/>
      <pc:docMkLst>
        <pc:docMk/>
      </pc:docMkLst>
      <pc:sldChg chg="modSp">
        <pc:chgData name="Rachel Fore" userId="S::rachel.fore@du.edu::fbb52738-ed2a-4c17-9a28-f15d55e1115c" providerId="AD" clId="Web-{11CC17DE-81BB-16B9-2534-F631D95A9877}" dt="2022-05-26T14:36:51.580" v="1" actId="20577"/>
        <pc:sldMkLst>
          <pc:docMk/>
          <pc:sldMk cId="237390588" sldId="321"/>
        </pc:sldMkLst>
        <pc:spChg chg="mod">
          <ac:chgData name="Rachel Fore" userId="S::rachel.fore@du.edu::fbb52738-ed2a-4c17-9a28-f15d55e1115c" providerId="AD" clId="Web-{11CC17DE-81BB-16B9-2534-F631D95A9877}" dt="2022-05-26T14:36:51.580" v="1" actId="20577"/>
          <ac:spMkLst>
            <pc:docMk/>
            <pc:sldMk cId="237390588" sldId="321"/>
            <ac:spMk id="6" creationId="{6C98CED0-55CC-4647-9DB2-FBFDAF6DA2BD}"/>
          </ac:spMkLst>
        </pc:spChg>
      </pc:sldChg>
      <pc:sldChg chg="new">
        <pc:chgData name="Rachel Fore" userId="S::rachel.fore@du.edu::fbb52738-ed2a-4c17-9a28-f15d55e1115c" providerId="AD" clId="Web-{11CC17DE-81BB-16B9-2534-F631D95A9877}" dt="2022-05-26T14:49:07.067" v="2"/>
        <pc:sldMkLst>
          <pc:docMk/>
          <pc:sldMk cId="4261852658" sldId="475"/>
        </pc:sldMkLst>
      </pc:sldChg>
    </pc:docChg>
  </pc:docChgLst>
  <pc:docChgLst>
    <pc:chgData name="Melena Mayes" userId="S::melena.mayes@du.edu::ed98e3d0-164f-410c-b94f-18291c93c686" providerId="AD" clId="Web-{EC34B6BC-1175-B9AF-65A4-81AEA5B27AE7}"/>
    <pc:docChg chg="modSld">
      <pc:chgData name="Melena Mayes" userId="S::melena.mayes@du.edu::ed98e3d0-164f-410c-b94f-18291c93c686" providerId="AD" clId="Web-{EC34B6BC-1175-B9AF-65A4-81AEA5B27AE7}" dt="2022-08-08T17:54:52.862" v="4" actId="1076"/>
      <pc:docMkLst>
        <pc:docMk/>
      </pc:docMkLst>
      <pc:sldChg chg="addSp delSp modSp">
        <pc:chgData name="Melena Mayes" userId="S::melena.mayes@du.edu::ed98e3d0-164f-410c-b94f-18291c93c686" providerId="AD" clId="Web-{EC34B6BC-1175-B9AF-65A4-81AEA5B27AE7}" dt="2022-08-08T17:54:52.862" v="4" actId="1076"/>
        <pc:sldMkLst>
          <pc:docMk/>
          <pc:sldMk cId="1023951183" sldId="476"/>
        </pc:sldMkLst>
        <pc:picChg chg="add mod">
          <ac:chgData name="Melena Mayes" userId="S::melena.mayes@du.edu::ed98e3d0-164f-410c-b94f-18291c93c686" providerId="AD" clId="Web-{EC34B6BC-1175-B9AF-65A4-81AEA5B27AE7}" dt="2022-08-08T17:54:52.862" v="4" actId="1076"/>
          <ac:picMkLst>
            <pc:docMk/>
            <pc:sldMk cId="1023951183" sldId="476"/>
            <ac:picMk id="3" creationId="{44BA8131-493F-5122-FD32-A130F7FD9BE9}"/>
          </ac:picMkLst>
        </pc:picChg>
        <pc:picChg chg="del">
          <ac:chgData name="Melena Mayes" userId="S::melena.mayes@du.edu::ed98e3d0-164f-410c-b94f-18291c93c686" providerId="AD" clId="Web-{EC34B6BC-1175-B9AF-65A4-81AEA5B27AE7}" dt="2022-08-08T17:54:43.112" v="1"/>
          <ac:picMkLst>
            <pc:docMk/>
            <pc:sldMk cId="1023951183" sldId="476"/>
            <ac:picMk id="7" creationId="{540A7BFD-3206-72D4-6481-6C060D564F44}"/>
          </ac:picMkLst>
        </pc:picChg>
      </pc:sldChg>
    </pc:docChg>
  </pc:docChgLst>
  <pc:docChgLst>
    <pc:chgData name="Tabitha Carver-Roberts" userId="e61deb69-6fdd-4d32-9704-95849c364c6a" providerId="ADAL" clId="{B52A58D1-113C-48E1-9F21-A60DDE9BE78E}"/>
    <pc:docChg chg="custSel delSld modSld modSection">
      <pc:chgData name="Tabitha Carver-Roberts" userId="e61deb69-6fdd-4d32-9704-95849c364c6a" providerId="ADAL" clId="{B52A58D1-113C-48E1-9F21-A60DDE9BE78E}" dt="2022-07-16T00:50:31.690" v="10" actId="47"/>
      <pc:docMkLst>
        <pc:docMk/>
      </pc:docMkLst>
      <pc:sldChg chg="del">
        <pc:chgData name="Tabitha Carver-Roberts" userId="e61deb69-6fdd-4d32-9704-95849c364c6a" providerId="ADAL" clId="{B52A58D1-113C-48E1-9F21-A60DDE9BE78E}" dt="2022-07-16T00:50:02.283" v="6" actId="47"/>
        <pc:sldMkLst>
          <pc:docMk/>
          <pc:sldMk cId="715273417" sldId="365"/>
        </pc:sldMkLst>
      </pc:sldChg>
      <pc:sldChg chg="del">
        <pc:chgData name="Tabitha Carver-Roberts" userId="e61deb69-6fdd-4d32-9704-95849c364c6a" providerId="ADAL" clId="{B52A58D1-113C-48E1-9F21-A60DDE9BE78E}" dt="2022-07-16T00:50:11.493" v="9" actId="47"/>
        <pc:sldMkLst>
          <pc:docMk/>
          <pc:sldMk cId="3512458593" sldId="463"/>
        </pc:sldMkLst>
      </pc:sldChg>
      <pc:sldChg chg="del">
        <pc:chgData name="Tabitha Carver-Roberts" userId="e61deb69-6fdd-4d32-9704-95849c364c6a" providerId="ADAL" clId="{B52A58D1-113C-48E1-9F21-A60DDE9BE78E}" dt="2022-07-16T00:50:09.368" v="7" actId="47"/>
        <pc:sldMkLst>
          <pc:docMk/>
          <pc:sldMk cId="3053199789" sldId="464"/>
        </pc:sldMkLst>
      </pc:sldChg>
      <pc:sldChg chg="del">
        <pc:chgData name="Tabitha Carver-Roberts" userId="e61deb69-6fdd-4d32-9704-95849c364c6a" providerId="ADAL" clId="{B52A58D1-113C-48E1-9F21-A60DDE9BE78E}" dt="2022-07-16T00:50:10.569" v="8" actId="47"/>
        <pc:sldMkLst>
          <pc:docMk/>
          <pc:sldMk cId="1177292901" sldId="465"/>
        </pc:sldMkLst>
      </pc:sldChg>
      <pc:sldChg chg="delCm modNotesTx">
        <pc:chgData name="Tabitha Carver-Roberts" userId="e61deb69-6fdd-4d32-9704-95849c364c6a" providerId="ADAL" clId="{B52A58D1-113C-48E1-9F21-A60DDE9BE78E}" dt="2022-07-16T00:49:26.417" v="4"/>
        <pc:sldMkLst>
          <pc:docMk/>
          <pc:sldMk cId="1579036269" sldId="467"/>
        </pc:sldMkLst>
      </pc:sldChg>
      <pc:sldChg chg="delCm">
        <pc:chgData name="Tabitha Carver-Roberts" userId="e61deb69-6fdd-4d32-9704-95849c364c6a" providerId="ADAL" clId="{B52A58D1-113C-48E1-9F21-A60DDE9BE78E}" dt="2022-07-16T00:49:43.241" v="5"/>
        <pc:sldMkLst>
          <pc:docMk/>
          <pc:sldMk cId="93755392" sldId="473"/>
        </pc:sldMkLst>
      </pc:sldChg>
      <pc:sldChg chg="del">
        <pc:chgData name="Tabitha Carver-Roberts" userId="e61deb69-6fdd-4d32-9704-95849c364c6a" providerId="ADAL" clId="{B52A58D1-113C-48E1-9F21-A60DDE9BE78E}" dt="2022-07-16T00:50:31.690" v="10" actId="47"/>
        <pc:sldMkLst>
          <pc:docMk/>
          <pc:sldMk cId="1324218900" sldId="474"/>
        </pc:sldMkLst>
      </pc:sldChg>
    </pc:docChg>
  </pc:docChgLst>
  <pc:docChgLst>
    <pc:chgData name="Tabitha Carver-Roberts" userId="e61deb69-6fdd-4d32-9704-95849c364c6a" providerId="ADAL" clId="{0E45855B-B9DE-4993-87A7-596FB0101A1D}"/>
    <pc:docChg chg="custSel modSld">
      <pc:chgData name="Tabitha Carver-Roberts" userId="e61deb69-6fdd-4d32-9704-95849c364c6a" providerId="ADAL" clId="{0E45855B-B9DE-4993-87A7-596FB0101A1D}" dt="2022-05-24T01:20:21.396" v="12" actId="20577"/>
      <pc:docMkLst>
        <pc:docMk/>
      </pc:docMkLst>
      <pc:sldChg chg="addSp delSp modSp mod delAnim modAnim modNotesTx">
        <pc:chgData name="Tabitha Carver-Roberts" userId="e61deb69-6fdd-4d32-9704-95849c364c6a" providerId="ADAL" clId="{0E45855B-B9DE-4993-87A7-596FB0101A1D}" dt="2022-05-24T01:20:21.396" v="12" actId="20577"/>
        <pc:sldMkLst>
          <pc:docMk/>
          <pc:sldMk cId="2130094288" sldId="337"/>
        </pc:sldMkLst>
        <pc:spChg chg="del">
          <ac:chgData name="Tabitha Carver-Roberts" userId="e61deb69-6fdd-4d32-9704-95849c364c6a" providerId="ADAL" clId="{0E45855B-B9DE-4993-87A7-596FB0101A1D}" dt="2022-05-20T23:18:34.067" v="1" actId="478"/>
          <ac:spMkLst>
            <pc:docMk/>
            <pc:sldMk cId="2130094288" sldId="337"/>
            <ac:spMk id="3" creationId="{B196E553-9308-4909-947D-185055B4A91A}"/>
          </ac:spMkLst>
        </pc:spChg>
        <pc:picChg chg="del">
          <ac:chgData name="Tabitha Carver-Roberts" userId="e61deb69-6fdd-4d32-9704-95849c364c6a" providerId="ADAL" clId="{0E45855B-B9DE-4993-87A7-596FB0101A1D}" dt="2022-05-20T23:18:30.161" v="0" actId="478"/>
          <ac:picMkLst>
            <pc:docMk/>
            <pc:sldMk cId="2130094288" sldId="337"/>
            <ac:picMk id="2" creationId="{00000000-0000-0000-0000-000000000000}"/>
          </ac:picMkLst>
        </pc:picChg>
        <pc:picChg chg="add mod">
          <ac:chgData name="Tabitha Carver-Roberts" userId="e61deb69-6fdd-4d32-9704-95849c364c6a" providerId="ADAL" clId="{0E45855B-B9DE-4993-87A7-596FB0101A1D}" dt="2022-05-24T01:20:13.042" v="10" actId="1076"/>
          <ac:picMkLst>
            <pc:docMk/>
            <pc:sldMk cId="2130094288" sldId="337"/>
            <ac:picMk id="2" creationId="{CC335F3D-E451-4537-8166-74FF4AB5B144}"/>
          </ac:picMkLst>
        </pc:picChg>
        <pc:picChg chg="add del mod">
          <ac:chgData name="Tabitha Carver-Roberts" userId="e61deb69-6fdd-4d32-9704-95849c364c6a" providerId="ADAL" clId="{0E45855B-B9DE-4993-87A7-596FB0101A1D}" dt="2022-05-24T01:19:55.022" v="6" actId="478"/>
          <ac:picMkLst>
            <pc:docMk/>
            <pc:sldMk cId="2130094288" sldId="337"/>
            <ac:picMk id="5" creationId="{D08BB83F-0C25-4E58-BC0C-0DEE8125E6A1}"/>
          </ac:picMkLst>
        </pc:picChg>
      </pc:sldChg>
    </pc:docChg>
  </pc:docChgLst>
  <pc:docChgLst>
    <pc:chgData name="Melena Mayes" userId="S::melena.mayes@du.edu::ed98e3d0-164f-410c-b94f-18291c93c686" providerId="AD" clId="Web-{AB42074C-B52A-1B04-A46C-4F375789A1C7}"/>
    <pc:docChg chg="modSld">
      <pc:chgData name="Melena Mayes" userId="S::melena.mayes@du.edu::ed98e3d0-164f-410c-b94f-18291c93c686" providerId="AD" clId="Web-{AB42074C-B52A-1B04-A46C-4F375789A1C7}" dt="2022-05-26T15:48:36.785" v="2" actId="20577"/>
      <pc:docMkLst>
        <pc:docMk/>
      </pc:docMkLst>
      <pc:sldChg chg="modSp">
        <pc:chgData name="Melena Mayes" userId="S::melena.mayes@du.edu::ed98e3d0-164f-410c-b94f-18291c93c686" providerId="AD" clId="Web-{AB42074C-B52A-1B04-A46C-4F375789A1C7}" dt="2022-05-26T15:48:36.785" v="2" actId="20577"/>
        <pc:sldMkLst>
          <pc:docMk/>
          <pc:sldMk cId="1324218900" sldId="474"/>
        </pc:sldMkLst>
        <pc:spChg chg="mod">
          <ac:chgData name="Melena Mayes" userId="S::melena.mayes@du.edu::ed98e3d0-164f-410c-b94f-18291c93c686" providerId="AD" clId="Web-{AB42074C-B52A-1B04-A46C-4F375789A1C7}" dt="2022-05-26T15:48:36.785" v="2" actId="20577"/>
          <ac:spMkLst>
            <pc:docMk/>
            <pc:sldMk cId="1324218900" sldId="474"/>
            <ac:spMk id="7" creationId="{4DB729A9-59F1-59DD-284C-7F579A7C60AE}"/>
          </ac:spMkLst>
        </pc:spChg>
      </pc:sldChg>
    </pc:docChg>
  </pc:docChgLst>
  <pc:docChgLst>
    <pc:chgData name="Melena Mayes" userId="S::melena.mayes@du.edu::ed98e3d0-164f-410c-b94f-18291c93c686" providerId="AD" clId="Web-{F1240649-A29F-52FB-217C-60FF0B5B2E4C}"/>
    <pc:docChg chg="modSld">
      <pc:chgData name="Melena Mayes" userId="S::melena.mayes@du.edu::ed98e3d0-164f-410c-b94f-18291c93c686" providerId="AD" clId="Web-{F1240649-A29F-52FB-217C-60FF0B5B2E4C}" dt="2022-05-25T15:03:05.815" v="13"/>
      <pc:docMkLst>
        <pc:docMk/>
      </pc:docMkLst>
      <pc:sldChg chg="modNotes">
        <pc:chgData name="Melena Mayes" userId="S::melena.mayes@du.edu::ed98e3d0-164f-410c-b94f-18291c93c686" providerId="AD" clId="Web-{F1240649-A29F-52FB-217C-60FF0B5B2E4C}" dt="2022-05-25T15:03:05.815" v="13"/>
        <pc:sldMkLst>
          <pc:docMk/>
          <pc:sldMk cId="93755392" sldId="473"/>
        </pc:sldMkLst>
      </pc:sldChg>
    </pc:docChg>
  </pc:docChgLst>
  <pc:docChgLst>
    <pc:chgData name="Melena Mayes" userId="S::melena.mayes@du.edu::ed98e3d0-164f-410c-b94f-18291c93c686" providerId="AD" clId="Web-{56D5F0AD-9D19-B540-3A2D-9FE733AF8925}"/>
    <pc:docChg chg="modSld">
      <pc:chgData name="Melena Mayes" userId="S::melena.mayes@du.edu::ed98e3d0-164f-410c-b94f-18291c93c686" providerId="AD" clId="Web-{56D5F0AD-9D19-B540-3A2D-9FE733AF8925}" dt="2022-08-17T15:35:09.926" v="4" actId="20577"/>
      <pc:docMkLst>
        <pc:docMk/>
      </pc:docMkLst>
      <pc:sldChg chg="modSp">
        <pc:chgData name="Melena Mayes" userId="S::melena.mayes@du.edu::ed98e3d0-164f-410c-b94f-18291c93c686" providerId="AD" clId="Web-{56D5F0AD-9D19-B540-3A2D-9FE733AF8925}" dt="2022-08-17T15:35:09.926" v="4" actId="20577"/>
        <pc:sldMkLst>
          <pc:docMk/>
          <pc:sldMk cId="3929242294" sldId="474"/>
        </pc:sldMkLst>
        <pc:spChg chg="mod">
          <ac:chgData name="Melena Mayes" userId="S::melena.mayes@du.edu::ed98e3d0-164f-410c-b94f-18291c93c686" providerId="AD" clId="Web-{56D5F0AD-9D19-B540-3A2D-9FE733AF8925}" dt="2022-08-17T15:35:09.926" v="4" actId="20577"/>
          <ac:spMkLst>
            <pc:docMk/>
            <pc:sldMk cId="3929242294" sldId="474"/>
            <ac:spMk id="6" creationId="{F714148E-FCCA-7E7A-46EC-0801630B7F2E}"/>
          </ac:spMkLst>
        </pc:spChg>
      </pc:sldChg>
      <pc:sldChg chg="modSp">
        <pc:chgData name="Melena Mayes" userId="S::melena.mayes@du.edu::ed98e3d0-164f-410c-b94f-18291c93c686" providerId="AD" clId="Web-{56D5F0AD-9D19-B540-3A2D-9FE733AF8925}" dt="2022-08-17T15:35:02.926" v="2" actId="20577"/>
        <pc:sldMkLst>
          <pc:docMk/>
          <pc:sldMk cId="1023951183" sldId="476"/>
        </pc:sldMkLst>
        <pc:spChg chg="mod">
          <ac:chgData name="Melena Mayes" userId="S::melena.mayes@du.edu::ed98e3d0-164f-410c-b94f-18291c93c686" providerId="AD" clId="Web-{56D5F0AD-9D19-B540-3A2D-9FE733AF8925}" dt="2022-08-17T15:35:02.926" v="2" actId="20577"/>
          <ac:spMkLst>
            <pc:docMk/>
            <pc:sldMk cId="1023951183" sldId="476"/>
            <ac:spMk id="6" creationId="{F714148E-FCCA-7E7A-46EC-0801630B7F2E}"/>
          </ac:spMkLst>
        </pc:spChg>
      </pc:sldChg>
    </pc:docChg>
  </pc:docChgLst>
  <pc:docChgLst>
    <pc:chgData name="Rachel Fore" userId="S::rachel.fore@du.edu::fbb52738-ed2a-4c17-9a28-f15d55e1115c" providerId="AD" clId="Web-{F7793A5C-F210-C5E7-B878-A26EAF881CBA}"/>
    <pc:docChg chg="addSld delSld modSld sldOrd modSection">
      <pc:chgData name="Rachel Fore" userId="S::rachel.fore@du.edu::fbb52738-ed2a-4c17-9a28-f15d55e1115c" providerId="AD" clId="Web-{F7793A5C-F210-C5E7-B878-A26EAF881CBA}" dt="2022-05-20T22:01:16.615" v="265"/>
      <pc:docMkLst>
        <pc:docMk/>
      </pc:docMkLst>
      <pc:sldChg chg="modNotes">
        <pc:chgData name="Rachel Fore" userId="S::rachel.fore@du.edu::fbb52738-ed2a-4c17-9a28-f15d55e1115c" providerId="AD" clId="Web-{F7793A5C-F210-C5E7-B878-A26EAF881CBA}" dt="2022-05-20T21:55:44.126" v="184"/>
        <pc:sldMkLst>
          <pc:docMk/>
          <pc:sldMk cId="3663763409" sldId="293"/>
        </pc:sldMkLst>
      </pc:sldChg>
      <pc:sldChg chg="modNotes">
        <pc:chgData name="Rachel Fore" userId="S::rachel.fore@du.edu::fbb52738-ed2a-4c17-9a28-f15d55e1115c" providerId="AD" clId="Web-{F7793A5C-F210-C5E7-B878-A26EAF881CBA}" dt="2022-05-20T22:01:16.615" v="265"/>
        <pc:sldMkLst>
          <pc:docMk/>
          <pc:sldMk cId="1802505156" sldId="296"/>
        </pc:sldMkLst>
      </pc:sldChg>
      <pc:sldChg chg="modNotes">
        <pc:chgData name="Rachel Fore" userId="S::rachel.fore@du.edu::fbb52738-ed2a-4c17-9a28-f15d55e1115c" providerId="AD" clId="Web-{F7793A5C-F210-C5E7-B878-A26EAF881CBA}" dt="2022-05-20T22:00:59.363" v="260"/>
        <pc:sldMkLst>
          <pc:docMk/>
          <pc:sldMk cId="2582400496" sldId="301"/>
        </pc:sldMkLst>
      </pc:sldChg>
      <pc:sldChg chg="modSp mod modShow">
        <pc:chgData name="Rachel Fore" userId="S::rachel.fore@du.edu::fbb52738-ed2a-4c17-9a28-f15d55e1115c" providerId="AD" clId="Web-{F7793A5C-F210-C5E7-B878-A26EAF881CBA}" dt="2022-05-20T21:11:53.164" v="8"/>
        <pc:sldMkLst>
          <pc:docMk/>
          <pc:sldMk cId="701093757" sldId="320"/>
        </pc:sldMkLst>
        <pc:picChg chg="mod">
          <ac:chgData name="Rachel Fore" userId="S::rachel.fore@du.edu::fbb52738-ed2a-4c17-9a28-f15d55e1115c" providerId="AD" clId="Web-{F7793A5C-F210-C5E7-B878-A26EAF881CBA}" dt="2022-05-20T21:07:03.546" v="2" actId="1076"/>
          <ac:picMkLst>
            <pc:docMk/>
            <pc:sldMk cId="701093757" sldId="320"/>
            <ac:picMk id="5" creationId="{E9BC8A92-3971-4F75-8F38-5A23B6A83409}"/>
          </ac:picMkLst>
        </pc:picChg>
      </pc:sldChg>
      <pc:sldChg chg="modNotes">
        <pc:chgData name="Rachel Fore" userId="S::rachel.fore@du.edu::fbb52738-ed2a-4c17-9a28-f15d55e1115c" providerId="AD" clId="Web-{F7793A5C-F210-C5E7-B878-A26EAF881CBA}" dt="2022-05-20T21:56:06.174" v="222"/>
        <pc:sldMkLst>
          <pc:docMk/>
          <pc:sldMk cId="237390588" sldId="321"/>
        </pc:sldMkLst>
      </pc:sldChg>
      <pc:sldChg chg="modNotes">
        <pc:chgData name="Rachel Fore" userId="S::rachel.fore@du.edu::fbb52738-ed2a-4c17-9a28-f15d55e1115c" providerId="AD" clId="Web-{F7793A5C-F210-C5E7-B878-A26EAF881CBA}" dt="2022-05-20T22:00:01.235" v="248"/>
        <pc:sldMkLst>
          <pc:docMk/>
          <pc:sldMk cId="2130094288" sldId="337"/>
        </pc:sldMkLst>
      </pc:sldChg>
      <pc:sldChg chg="ord modNotes">
        <pc:chgData name="Rachel Fore" userId="S::rachel.fore@du.edu::fbb52738-ed2a-4c17-9a28-f15d55e1115c" providerId="AD" clId="Web-{F7793A5C-F210-C5E7-B878-A26EAF881CBA}" dt="2022-05-20T21:54:50.310" v="159"/>
        <pc:sldMkLst>
          <pc:docMk/>
          <pc:sldMk cId="715273417" sldId="365"/>
        </pc:sldMkLst>
      </pc:sldChg>
      <pc:sldChg chg="mod modShow">
        <pc:chgData name="Rachel Fore" userId="S::rachel.fore@du.edu::fbb52738-ed2a-4c17-9a28-f15d55e1115c" providerId="AD" clId="Web-{F7793A5C-F210-C5E7-B878-A26EAF881CBA}" dt="2022-05-20T21:11:36.163" v="5"/>
        <pc:sldMkLst>
          <pc:docMk/>
          <pc:sldMk cId="2248406690" sldId="370"/>
        </pc:sldMkLst>
      </pc:sldChg>
      <pc:sldChg chg="modNotes">
        <pc:chgData name="Rachel Fore" userId="S::rachel.fore@du.edu::fbb52738-ed2a-4c17-9a28-f15d55e1115c" providerId="AD" clId="Web-{F7793A5C-F210-C5E7-B878-A26EAF881CBA}" dt="2022-05-20T22:00:13.642" v="251"/>
        <pc:sldMkLst>
          <pc:docMk/>
          <pc:sldMk cId="846481180" sldId="444"/>
        </pc:sldMkLst>
      </pc:sldChg>
      <pc:sldChg chg="modNotes">
        <pc:chgData name="Rachel Fore" userId="S::rachel.fore@du.edu::fbb52738-ed2a-4c17-9a28-f15d55e1115c" providerId="AD" clId="Web-{F7793A5C-F210-C5E7-B878-A26EAF881CBA}" dt="2022-05-20T22:00:35.565" v="257"/>
        <pc:sldMkLst>
          <pc:docMk/>
          <pc:sldMk cId="1154805615" sldId="446"/>
        </pc:sldMkLst>
      </pc:sldChg>
      <pc:sldChg chg="modNotes">
        <pc:chgData name="Rachel Fore" userId="S::rachel.fore@du.edu::fbb52738-ed2a-4c17-9a28-f15d55e1115c" providerId="AD" clId="Web-{F7793A5C-F210-C5E7-B878-A26EAF881CBA}" dt="2022-05-20T21:57:10.959" v="227"/>
        <pc:sldMkLst>
          <pc:docMk/>
          <pc:sldMk cId="3607111614" sldId="450"/>
        </pc:sldMkLst>
      </pc:sldChg>
      <pc:sldChg chg="modNotes">
        <pc:chgData name="Rachel Fore" userId="S::rachel.fore@du.edu::fbb52738-ed2a-4c17-9a28-f15d55e1115c" providerId="AD" clId="Web-{F7793A5C-F210-C5E7-B878-A26EAF881CBA}" dt="2022-05-20T21:14:44.520" v="27"/>
        <pc:sldMkLst>
          <pc:docMk/>
          <pc:sldMk cId="2221923367" sldId="455"/>
        </pc:sldMkLst>
      </pc:sldChg>
      <pc:sldChg chg="mod modShow modNotes">
        <pc:chgData name="Rachel Fore" userId="S::rachel.fore@du.edu::fbb52738-ed2a-4c17-9a28-f15d55e1115c" providerId="AD" clId="Web-{F7793A5C-F210-C5E7-B878-A26EAF881CBA}" dt="2022-05-20T21:56:41.754" v="224"/>
        <pc:sldMkLst>
          <pc:docMk/>
          <pc:sldMk cId="560596210" sldId="456"/>
        </pc:sldMkLst>
      </pc:sldChg>
      <pc:sldChg chg="mod modShow">
        <pc:chgData name="Rachel Fore" userId="S::rachel.fore@du.edu::fbb52738-ed2a-4c17-9a28-f15d55e1115c" providerId="AD" clId="Web-{F7793A5C-F210-C5E7-B878-A26EAF881CBA}" dt="2022-05-20T21:13:04.356" v="14"/>
        <pc:sldMkLst>
          <pc:docMk/>
          <pc:sldMk cId="3588994915" sldId="457"/>
        </pc:sldMkLst>
      </pc:sldChg>
      <pc:sldChg chg="modNotes">
        <pc:chgData name="Rachel Fore" userId="S::rachel.fore@du.edu::fbb52738-ed2a-4c17-9a28-f15d55e1115c" providerId="AD" clId="Web-{F7793A5C-F210-C5E7-B878-A26EAF881CBA}" dt="2022-05-20T22:00:30.846" v="254"/>
        <pc:sldMkLst>
          <pc:docMk/>
          <pc:sldMk cId="4111844373" sldId="459"/>
        </pc:sldMkLst>
      </pc:sldChg>
      <pc:sldChg chg="del">
        <pc:chgData name="Rachel Fore" userId="S::rachel.fore@du.edu::fbb52738-ed2a-4c17-9a28-f15d55e1115c" providerId="AD" clId="Web-{F7793A5C-F210-C5E7-B878-A26EAF881CBA}" dt="2022-05-20T21:11:45.382" v="7"/>
        <pc:sldMkLst>
          <pc:docMk/>
          <pc:sldMk cId="2130400368" sldId="460"/>
        </pc:sldMkLst>
      </pc:sldChg>
      <pc:sldChg chg="modNotes">
        <pc:chgData name="Rachel Fore" userId="S::rachel.fore@du.edu::fbb52738-ed2a-4c17-9a28-f15d55e1115c" providerId="AD" clId="Web-{F7793A5C-F210-C5E7-B878-A26EAF881CBA}" dt="2022-05-20T21:58:31.729" v="239"/>
        <pc:sldMkLst>
          <pc:docMk/>
          <pc:sldMk cId="3862389244" sldId="461"/>
        </pc:sldMkLst>
      </pc:sldChg>
      <pc:sldChg chg="mod modShow">
        <pc:chgData name="Rachel Fore" userId="S::rachel.fore@du.edu::fbb52738-ed2a-4c17-9a28-f15d55e1115c" providerId="AD" clId="Web-{F7793A5C-F210-C5E7-B878-A26EAF881CBA}" dt="2022-05-20T21:12:17.384" v="13"/>
        <pc:sldMkLst>
          <pc:docMk/>
          <pc:sldMk cId="322155175" sldId="462"/>
        </pc:sldMkLst>
      </pc:sldChg>
      <pc:sldChg chg="mod modShow">
        <pc:chgData name="Rachel Fore" userId="S::rachel.fore@du.edu::fbb52738-ed2a-4c17-9a28-f15d55e1115c" providerId="AD" clId="Web-{F7793A5C-F210-C5E7-B878-A26EAF881CBA}" dt="2022-05-20T21:11:55.742" v="9"/>
        <pc:sldMkLst>
          <pc:docMk/>
          <pc:sldMk cId="3512458593" sldId="463"/>
        </pc:sldMkLst>
      </pc:sldChg>
      <pc:sldChg chg="mod modShow">
        <pc:chgData name="Rachel Fore" userId="S::rachel.fore@du.edu::fbb52738-ed2a-4c17-9a28-f15d55e1115c" providerId="AD" clId="Web-{F7793A5C-F210-C5E7-B878-A26EAF881CBA}" dt="2022-05-20T21:12:00.243" v="10"/>
        <pc:sldMkLst>
          <pc:docMk/>
          <pc:sldMk cId="3053199789" sldId="464"/>
        </pc:sldMkLst>
      </pc:sldChg>
      <pc:sldChg chg="mod modShow">
        <pc:chgData name="Rachel Fore" userId="S::rachel.fore@du.edu::fbb52738-ed2a-4c17-9a28-f15d55e1115c" providerId="AD" clId="Web-{F7793A5C-F210-C5E7-B878-A26EAF881CBA}" dt="2022-05-20T21:12:03.368" v="11"/>
        <pc:sldMkLst>
          <pc:docMk/>
          <pc:sldMk cId="1177292901" sldId="465"/>
        </pc:sldMkLst>
      </pc:sldChg>
      <pc:sldChg chg="mod modShow">
        <pc:chgData name="Rachel Fore" userId="S::rachel.fore@du.edu::fbb52738-ed2a-4c17-9a28-f15d55e1115c" providerId="AD" clId="Web-{F7793A5C-F210-C5E7-B878-A26EAF881CBA}" dt="2022-05-20T21:12:06.477" v="12"/>
        <pc:sldMkLst>
          <pc:docMk/>
          <pc:sldMk cId="1511184998" sldId="466"/>
        </pc:sldMkLst>
      </pc:sldChg>
      <pc:sldChg chg="modNotes">
        <pc:chgData name="Rachel Fore" userId="S::rachel.fore@du.edu::fbb52738-ed2a-4c17-9a28-f15d55e1115c" providerId="AD" clId="Web-{F7793A5C-F210-C5E7-B878-A26EAF881CBA}" dt="2022-05-20T21:57:51.540" v="230"/>
        <pc:sldMkLst>
          <pc:docMk/>
          <pc:sldMk cId="1579036269" sldId="467"/>
        </pc:sldMkLst>
      </pc:sldChg>
      <pc:sldChg chg="modNotes">
        <pc:chgData name="Rachel Fore" userId="S::rachel.fore@du.edu::fbb52738-ed2a-4c17-9a28-f15d55e1115c" providerId="AD" clId="Web-{F7793A5C-F210-C5E7-B878-A26EAF881CBA}" dt="2022-05-20T21:57:57.259" v="233"/>
        <pc:sldMkLst>
          <pc:docMk/>
          <pc:sldMk cId="2718025628" sldId="468"/>
        </pc:sldMkLst>
      </pc:sldChg>
      <pc:sldChg chg="modNotes">
        <pc:chgData name="Rachel Fore" userId="S::rachel.fore@du.edu::fbb52738-ed2a-4c17-9a28-f15d55e1115c" providerId="AD" clId="Web-{F7793A5C-F210-C5E7-B878-A26EAF881CBA}" dt="2022-05-20T21:58:12.978" v="236"/>
        <pc:sldMkLst>
          <pc:docMk/>
          <pc:sldMk cId="4069694108" sldId="469"/>
        </pc:sldMkLst>
      </pc:sldChg>
      <pc:sldChg chg="modNotes">
        <pc:chgData name="Rachel Fore" userId="S::rachel.fore@du.edu::fbb52738-ed2a-4c17-9a28-f15d55e1115c" providerId="AD" clId="Web-{F7793A5C-F210-C5E7-B878-A26EAF881CBA}" dt="2022-05-20T21:58:59.700" v="242"/>
        <pc:sldMkLst>
          <pc:docMk/>
          <pc:sldMk cId="439657791" sldId="470"/>
        </pc:sldMkLst>
      </pc:sldChg>
      <pc:sldChg chg="modNotes">
        <pc:chgData name="Rachel Fore" userId="S::rachel.fore@du.edu::fbb52738-ed2a-4c17-9a28-f15d55e1115c" providerId="AD" clId="Web-{F7793A5C-F210-C5E7-B878-A26EAF881CBA}" dt="2022-05-20T21:59:07.341" v="245"/>
        <pc:sldMkLst>
          <pc:docMk/>
          <pc:sldMk cId="3429741344" sldId="471"/>
        </pc:sldMkLst>
      </pc:sldChg>
      <pc:sldChg chg="mod modShow">
        <pc:chgData name="Rachel Fore" userId="S::rachel.fore@du.edu::fbb52738-ed2a-4c17-9a28-f15d55e1115c" providerId="AD" clId="Web-{F7793A5C-F210-C5E7-B878-A26EAF881CBA}" dt="2022-05-20T21:11:30.991" v="4"/>
        <pc:sldMkLst>
          <pc:docMk/>
          <pc:sldMk cId="3456341355" sldId="472"/>
        </pc:sldMkLst>
      </pc:sldChg>
      <pc:sldChg chg="modNotes">
        <pc:chgData name="Rachel Fore" userId="S::rachel.fore@du.edu::fbb52738-ed2a-4c17-9a28-f15d55e1115c" providerId="AD" clId="Web-{F7793A5C-F210-C5E7-B878-A26EAF881CBA}" dt="2022-05-20T22:01:09.739" v="263"/>
        <pc:sldMkLst>
          <pc:docMk/>
          <pc:sldMk cId="93755392" sldId="473"/>
        </pc:sldMkLst>
      </pc:sldChg>
      <pc:sldChg chg="add del replId">
        <pc:chgData name="Rachel Fore" userId="S::rachel.fore@du.edu::fbb52738-ed2a-4c17-9a28-f15d55e1115c" providerId="AD" clId="Web-{F7793A5C-F210-C5E7-B878-A26EAF881CBA}" dt="2022-05-20T20:49:57.959" v="1"/>
        <pc:sldMkLst>
          <pc:docMk/>
          <pc:sldMk cId="1324978315" sldId="474"/>
        </pc:sldMkLst>
      </pc:sldChg>
    </pc:docChg>
  </pc:docChgLst>
  <pc:docChgLst>
    <pc:chgData name="Melena Mayes" userId="S::melena.mayes@du.edu::ed98e3d0-164f-410c-b94f-18291c93c686" providerId="AD" clId="Web-{712F3994-E9C2-1210-6009-AE9B987A4105}"/>
    <pc:docChg chg="addSld modSld modSection">
      <pc:chgData name="Melena Mayes" userId="S::melena.mayes@du.edu::ed98e3d0-164f-410c-b94f-18291c93c686" providerId="AD" clId="Web-{712F3994-E9C2-1210-6009-AE9B987A4105}" dt="2022-05-23T21:21:28.187" v="259" actId="20577"/>
      <pc:docMkLst>
        <pc:docMk/>
      </pc:docMkLst>
      <pc:sldChg chg="addSp delSp modSp add mod replId modClrScheme chgLayout modNotes">
        <pc:chgData name="Melena Mayes" userId="S::melena.mayes@du.edu::ed98e3d0-164f-410c-b94f-18291c93c686" providerId="AD" clId="Web-{712F3994-E9C2-1210-6009-AE9B987A4105}" dt="2022-05-23T21:21:28.187" v="259" actId="20577"/>
        <pc:sldMkLst>
          <pc:docMk/>
          <pc:sldMk cId="1324218900" sldId="474"/>
        </pc:sldMkLst>
        <pc:spChg chg="mod ord">
          <ac:chgData name="Melena Mayes" userId="S::melena.mayes@du.edu::ed98e3d0-164f-410c-b94f-18291c93c686" providerId="AD" clId="Web-{712F3994-E9C2-1210-6009-AE9B987A4105}" dt="2022-05-23T21:11:29.693" v="145" actId="20577"/>
          <ac:spMkLst>
            <pc:docMk/>
            <pc:sldMk cId="1324218900" sldId="474"/>
            <ac:spMk id="3" creationId="{13D8503D-B419-6DB9-7B9B-675799DB15C4}"/>
          </ac:spMkLst>
        </pc:spChg>
        <pc:spChg chg="add del mod">
          <ac:chgData name="Melena Mayes" userId="S::melena.mayes@du.edu::ed98e3d0-164f-410c-b94f-18291c93c686" providerId="AD" clId="Web-{712F3994-E9C2-1210-6009-AE9B987A4105}" dt="2022-05-23T21:02:54.198" v="2"/>
          <ac:spMkLst>
            <pc:docMk/>
            <pc:sldMk cId="1324218900" sldId="474"/>
            <ac:spMk id="4" creationId="{CDBB64F2-1DAD-476A-68A7-E6C6F35A0C78}"/>
          </ac:spMkLst>
        </pc:spChg>
        <pc:spChg chg="add del">
          <ac:chgData name="Melena Mayes" userId="S::melena.mayes@du.edu::ed98e3d0-164f-410c-b94f-18291c93c686" providerId="AD" clId="Web-{712F3994-E9C2-1210-6009-AE9B987A4105}" dt="2022-05-23T21:03:11.448" v="6"/>
          <ac:spMkLst>
            <pc:docMk/>
            <pc:sldMk cId="1324218900" sldId="474"/>
            <ac:spMk id="5" creationId="{B80EDBCA-7077-57A6-F913-C3C39F599E35}"/>
          </ac:spMkLst>
        </pc:spChg>
        <pc:spChg chg="add mod ord">
          <ac:chgData name="Melena Mayes" userId="S::melena.mayes@du.edu::ed98e3d0-164f-410c-b94f-18291c93c686" providerId="AD" clId="Web-{712F3994-E9C2-1210-6009-AE9B987A4105}" dt="2022-05-23T21:21:28.187" v="259" actId="20577"/>
          <ac:spMkLst>
            <pc:docMk/>
            <pc:sldMk cId="1324218900" sldId="474"/>
            <ac:spMk id="7" creationId="{4DB729A9-59F1-59DD-284C-7F579A7C60AE}"/>
          </ac:spMkLst>
        </pc:spChg>
        <pc:spChg chg="add del mod ord">
          <ac:chgData name="Melena Mayes" userId="S::melena.mayes@du.edu::ed98e3d0-164f-410c-b94f-18291c93c686" providerId="AD" clId="Web-{712F3994-E9C2-1210-6009-AE9B987A4105}" dt="2022-05-23T21:07:19.101" v="113"/>
          <ac:spMkLst>
            <pc:docMk/>
            <pc:sldMk cId="1324218900" sldId="474"/>
            <ac:spMk id="8" creationId="{B73FC22F-7410-3BB2-F492-A821C2E03EFE}"/>
          </ac:spMkLst>
        </pc:spChg>
        <pc:picChg chg="del">
          <ac:chgData name="Melena Mayes" userId="S::melena.mayes@du.edu::ed98e3d0-164f-410c-b94f-18291c93c686" providerId="AD" clId="Web-{712F3994-E9C2-1210-6009-AE9B987A4105}" dt="2022-05-23T21:02:51.370" v="1"/>
          <ac:picMkLst>
            <pc:docMk/>
            <pc:sldMk cId="1324218900" sldId="474"/>
            <ac:picMk id="6" creationId="{E1379478-CA87-4D1A-B46D-B95D67D9F154}"/>
          </ac:picMkLst>
        </pc:picChg>
        <pc:picChg chg="add mod ord modCrop">
          <ac:chgData name="Melena Mayes" userId="S::melena.mayes@du.edu::ed98e3d0-164f-410c-b94f-18291c93c686" providerId="AD" clId="Web-{712F3994-E9C2-1210-6009-AE9B987A4105}" dt="2022-05-23T21:20:10.016" v="251" actId="1076"/>
          <ac:picMkLst>
            <pc:docMk/>
            <pc:sldMk cId="1324218900" sldId="474"/>
            <ac:picMk id="9" creationId="{DE8C4F5F-2691-4EA7-9F32-7F7DEFE6DB1E}"/>
          </ac:picMkLst>
        </pc:picChg>
      </pc:sldChg>
    </pc:docChg>
  </pc:docChgLst>
  <pc:docChgLst>
    <pc:chgData name="Tabitha Carver-Roberts" userId="e61deb69-6fdd-4d32-9704-95849c364c6a" providerId="ADAL" clId="{41DDF7A8-9495-4142-B6A1-9BE5EF168605}"/>
    <pc:docChg chg="undo custSel addSld delSld modSld sldOrd modMainMaster modSection">
      <pc:chgData name="Tabitha Carver-Roberts" userId="e61deb69-6fdd-4d32-9704-95849c364c6a" providerId="ADAL" clId="{41DDF7A8-9495-4142-B6A1-9BE5EF168605}" dt="2024-09-04T00:01:56.786" v="742"/>
      <pc:docMkLst>
        <pc:docMk/>
      </pc:docMkLst>
      <pc:sldChg chg="addSp delSp modSp mod chgLayout modNotesTx">
        <pc:chgData name="Tabitha Carver-Roberts" userId="e61deb69-6fdd-4d32-9704-95849c364c6a" providerId="ADAL" clId="{41DDF7A8-9495-4142-B6A1-9BE5EF168605}" dt="2024-09-03T23:43:38.477" v="663" actId="22"/>
        <pc:sldMkLst>
          <pc:docMk/>
          <pc:sldMk cId="3663763409" sldId="293"/>
        </pc:sldMkLst>
        <pc:spChg chg="add del mod">
          <ac:chgData name="Tabitha Carver-Roberts" userId="e61deb69-6fdd-4d32-9704-95849c364c6a" providerId="ADAL" clId="{41DDF7A8-9495-4142-B6A1-9BE5EF168605}" dt="2024-09-03T16:34:20.130" v="250" actId="6264"/>
          <ac:spMkLst>
            <pc:docMk/>
            <pc:sldMk cId="3663763409" sldId="293"/>
            <ac:spMk id="2" creationId="{1C8F30E5-8C98-B721-517D-2CCEEF552997}"/>
          </ac:spMkLst>
        </pc:spChg>
        <pc:spChg chg="mod ord">
          <ac:chgData name="Tabitha Carver-Roberts" userId="e61deb69-6fdd-4d32-9704-95849c364c6a" providerId="ADAL" clId="{41DDF7A8-9495-4142-B6A1-9BE5EF168605}" dt="2024-09-03T16:34:20.130" v="250" actId="6264"/>
          <ac:spMkLst>
            <pc:docMk/>
            <pc:sldMk cId="3663763409" sldId="293"/>
            <ac:spMk id="3" creationId="{9878FEC6-C9C2-460D-A054-34BE357DB1BF}"/>
          </ac:spMkLst>
        </pc:spChg>
        <pc:spChg chg="add del">
          <ac:chgData name="Tabitha Carver-Roberts" userId="e61deb69-6fdd-4d32-9704-95849c364c6a" providerId="ADAL" clId="{41DDF7A8-9495-4142-B6A1-9BE5EF168605}" dt="2024-09-03T23:43:38.477" v="663" actId="22"/>
          <ac:spMkLst>
            <pc:docMk/>
            <pc:sldMk cId="3663763409" sldId="293"/>
            <ac:spMk id="4" creationId="{25F07766-CC52-0495-6847-9F28F9B65C74}"/>
          </ac:spMkLst>
        </pc:spChg>
      </pc:sldChg>
      <pc:sldChg chg="modSp add mod modNotesTx">
        <pc:chgData name="Tabitha Carver-Roberts" userId="e61deb69-6fdd-4d32-9704-95849c364c6a" providerId="ADAL" clId="{41DDF7A8-9495-4142-B6A1-9BE5EF168605}" dt="2024-09-03T23:43:45.062" v="664"/>
        <pc:sldMkLst>
          <pc:docMk/>
          <pc:sldMk cId="1326936102" sldId="294"/>
        </pc:sldMkLst>
        <pc:spChg chg="mod">
          <ac:chgData name="Tabitha Carver-Roberts" userId="e61deb69-6fdd-4d32-9704-95849c364c6a" providerId="ADAL" clId="{41DDF7A8-9495-4142-B6A1-9BE5EF168605}" dt="2024-09-03T18:35:08.392" v="268" actId="108"/>
          <ac:spMkLst>
            <pc:docMk/>
            <pc:sldMk cId="1326936102" sldId="294"/>
            <ac:spMk id="6" creationId="{E35A94D9-9C29-4127-933F-E69DFF8CE4BB}"/>
          </ac:spMkLst>
        </pc:spChg>
        <pc:spChg chg="mod">
          <ac:chgData name="Tabitha Carver-Roberts" userId="e61deb69-6fdd-4d32-9704-95849c364c6a" providerId="ADAL" clId="{41DDF7A8-9495-4142-B6A1-9BE5EF168605}" dt="2024-09-03T18:34:02.384" v="258"/>
          <ac:spMkLst>
            <pc:docMk/>
            <pc:sldMk cId="1326936102" sldId="294"/>
            <ac:spMk id="7" creationId="{5DFC70A0-BCC2-0333-1A00-D477966B2C5D}"/>
          </ac:spMkLst>
        </pc:spChg>
      </pc:sldChg>
      <pc:sldChg chg="modSp mod modNotesTx">
        <pc:chgData name="Tabitha Carver-Roberts" userId="e61deb69-6fdd-4d32-9704-95849c364c6a" providerId="ADAL" clId="{41DDF7A8-9495-4142-B6A1-9BE5EF168605}" dt="2024-09-03T23:51:33.080" v="740"/>
        <pc:sldMkLst>
          <pc:docMk/>
          <pc:sldMk cId="1802505156" sldId="296"/>
        </pc:sldMkLst>
        <pc:spChg chg="mod">
          <ac:chgData name="Tabitha Carver-Roberts" userId="e61deb69-6fdd-4d32-9704-95849c364c6a" providerId="ADAL" clId="{41DDF7A8-9495-4142-B6A1-9BE5EF168605}" dt="2024-09-03T23:37:21.513" v="660" actId="207"/>
          <ac:spMkLst>
            <pc:docMk/>
            <pc:sldMk cId="1802505156" sldId="296"/>
            <ac:spMk id="5" creationId="{FC3C0179-CAF0-484E-BEEA-F593172B4D3B}"/>
          </ac:spMkLst>
        </pc:spChg>
      </pc:sldChg>
      <pc:sldChg chg="modSp add mod modClrScheme chgLayout modNotesTx">
        <pc:chgData name="Tabitha Carver-Roberts" userId="e61deb69-6fdd-4d32-9704-95849c364c6a" providerId="ADAL" clId="{41DDF7A8-9495-4142-B6A1-9BE5EF168605}" dt="2024-09-03T23:44:37.058" v="668"/>
        <pc:sldMkLst>
          <pc:docMk/>
          <pc:sldMk cId="3662802899" sldId="298"/>
        </pc:sldMkLst>
        <pc:spChg chg="mod ord">
          <ac:chgData name="Tabitha Carver-Roberts" userId="e61deb69-6fdd-4d32-9704-95849c364c6a" providerId="ADAL" clId="{41DDF7A8-9495-4142-B6A1-9BE5EF168605}" dt="2024-09-03T19:57:00.993" v="287" actId="207"/>
          <ac:spMkLst>
            <pc:docMk/>
            <pc:sldMk cId="3662802899" sldId="298"/>
            <ac:spMk id="2" creationId="{1EF78392-261D-A10D-9057-DD2ABB8B7F56}"/>
          </ac:spMkLst>
        </pc:spChg>
        <pc:spChg chg="mod ord">
          <ac:chgData name="Tabitha Carver-Roberts" userId="e61deb69-6fdd-4d32-9704-95849c364c6a" providerId="ADAL" clId="{41DDF7A8-9495-4142-B6A1-9BE5EF168605}" dt="2024-09-03T19:56:52.704" v="286" actId="1076"/>
          <ac:spMkLst>
            <pc:docMk/>
            <pc:sldMk cId="3662802899" sldId="298"/>
            <ac:spMk id="3" creationId="{1B1AAB39-6E18-430C-861C-C3B597D5F327}"/>
          </ac:spMkLst>
        </pc:spChg>
        <pc:spChg chg="mod ord">
          <ac:chgData name="Tabitha Carver-Roberts" userId="e61deb69-6fdd-4d32-9704-95849c364c6a" providerId="ADAL" clId="{41DDF7A8-9495-4142-B6A1-9BE5EF168605}" dt="2024-09-03T19:57:09.287" v="289" actId="20577"/>
          <ac:spMkLst>
            <pc:docMk/>
            <pc:sldMk cId="3662802899" sldId="298"/>
            <ac:spMk id="4" creationId="{6E83DB67-C822-4FE3-8CAC-CAA49FA59203}"/>
          </ac:spMkLst>
        </pc:spChg>
        <pc:picChg chg="mod">
          <ac:chgData name="Tabitha Carver-Roberts" userId="e61deb69-6fdd-4d32-9704-95849c364c6a" providerId="ADAL" clId="{41DDF7A8-9495-4142-B6A1-9BE5EF168605}" dt="2024-09-03T19:56:16.087" v="281" actId="207"/>
          <ac:picMkLst>
            <pc:docMk/>
            <pc:sldMk cId="3662802899" sldId="298"/>
            <ac:picMk id="5" creationId="{ECF9731B-F6BB-421E-89E6-B9F9CE82D4D6}"/>
          </ac:picMkLst>
        </pc:picChg>
      </pc:sldChg>
      <pc:sldChg chg="modNotesTx">
        <pc:chgData name="Tabitha Carver-Roberts" userId="e61deb69-6fdd-4d32-9704-95849c364c6a" providerId="ADAL" clId="{41DDF7A8-9495-4142-B6A1-9BE5EF168605}" dt="2024-09-03T23:51:11.693" v="738"/>
        <pc:sldMkLst>
          <pc:docMk/>
          <pc:sldMk cId="2582400496" sldId="301"/>
        </pc:sldMkLst>
      </pc:sldChg>
      <pc:sldChg chg="modSp mod modNotesTx">
        <pc:chgData name="Tabitha Carver-Roberts" userId="e61deb69-6fdd-4d32-9704-95849c364c6a" providerId="ADAL" clId="{41DDF7A8-9495-4142-B6A1-9BE5EF168605}" dt="2024-09-03T23:44:23.022" v="667"/>
        <pc:sldMkLst>
          <pc:docMk/>
          <pc:sldMk cId="237390588" sldId="321"/>
        </pc:sldMkLst>
        <pc:spChg chg="mod">
          <ac:chgData name="Tabitha Carver-Roberts" userId="e61deb69-6fdd-4d32-9704-95849c364c6a" providerId="ADAL" clId="{41DDF7A8-9495-4142-B6A1-9BE5EF168605}" dt="2024-09-03T23:35:27.513" v="657" actId="6549"/>
          <ac:spMkLst>
            <pc:docMk/>
            <pc:sldMk cId="237390588" sldId="321"/>
            <ac:spMk id="6" creationId="{6C98CED0-55CC-4647-9DB2-FBFDAF6DA2BD}"/>
          </ac:spMkLst>
        </pc:spChg>
      </pc:sldChg>
      <pc:sldChg chg="modSp add mod modClrScheme chgLayout modNotesTx">
        <pc:chgData name="Tabitha Carver-Roberts" userId="e61deb69-6fdd-4d32-9704-95849c364c6a" providerId="ADAL" clId="{41DDF7A8-9495-4142-B6A1-9BE5EF168605}" dt="2024-09-03T23:44:06.525" v="666"/>
        <pc:sldMkLst>
          <pc:docMk/>
          <pc:sldMk cId="4068445497" sldId="323"/>
        </pc:sldMkLst>
        <pc:spChg chg="mod ord">
          <ac:chgData name="Tabitha Carver-Roberts" userId="e61deb69-6fdd-4d32-9704-95849c364c6a" providerId="ADAL" clId="{41DDF7A8-9495-4142-B6A1-9BE5EF168605}" dt="2024-09-03T18:34:24.930" v="259" actId="700"/>
          <ac:spMkLst>
            <pc:docMk/>
            <pc:sldMk cId="4068445497" sldId="323"/>
            <ac:spMk id="2" creationId="{C680237D-E4F1-D07F-E820-2883D0342A27}"/>
          </ac:spMkLst>
        </pc:spChg>
        <pc:spChg chg="mod ord">
          <ac:chgData name="Tabitha Carver-Roberts" userId="e61deb69-6fdd-4d32-9704-95849c364c6a" providerId="ADAL" clId="{41DDF7A8-9495-4142-B6A1-9BE5EF168605}" dt="2024-09-03T18:34:42.549" v="265" actId="1076"/>
          <ac:spMkLst>
            <pc:docMk/>
            <pc:sldMk cId="4068445497" sldId="323"/>
            <ac:spMk id="5" creationId="{82A079DE-8D93-4EC6-B2C0-85020C235EB1}"/>
          </ac:spMkLst>
        </pc:spChg>
        <pc:spChg chg="mod ord">
          <ac:chgData name="Tabitha Carver-Roberts" userId="e61deb69-6fdd-4d32-9704-95849c364c6a" providerId="ADAL" clId="{41DDF7A8-9495-4142-B6A1-9BE5EF168605}" dt="2024-09-03T18:35:52.232" v="273" actId="14100"/>
          <ac:spMkLst>
            <pc:docMk/>
            <pc:sldMk cId="4068445497" sldId="323"/>
            <ac:spMk id="6" creationId="{3B196D85-D56A-429A-8127-48B50B3D38E3}"/>
          </ac:spMkLst>
        </pc:spChg>
        <pc:picChg chg="mod">
          <ac:chgData name="Tabitha Carver-Roberts" userId="e61deb69-6fdd-4d32-9704-95849c364c6a" providerId="ADAL" clId="{41DDF7A8-9495-4142-B6A1-9BE5EF168605}" dt="2024-09-03T18:34:45.670" v="266" actId="1076"/>
          <ac:picMkLst>
            <pc:docMk/>
            <pc:sldMk cId="4068445497" sldId="323"/>
            <ac:picMk id="3" creationId="{4DF4B3A9-9F0F-4048-9D5B-C5EC7BCD6FF9}"/>
          </ac:picMkLst>
        </pc:picChg>
      </pc:sldChg>
      <pc:sldChg chg="addSp delSp modSp mod delAnim modNotesTx">
        <pc:chgData name="Tabitha Carver-Roberts" userId="e61deb69-6fdd-4d32-9704-95849c364c6a" providerId="ADAL" clId="{41DDF7A8-9495-4142-B6A1-9BE5EF168605}" dt="2024-09-03T23:50:44.867" v="735"/>
        <pc:sldMkLst>
          <pc:docMk/>
          <pc:sldMk cId="2130094288" sldId="337"/>
        </pc:sldMkLst>
        <pc:spChg chg="mod">
          <ac:chgData name="Tabitha Carver-Roberts" userId="e61deb69-6fdd-4d32-9704-95849c364c6a" providerId="ADAL" clId="{41DDF7A8-9495-4142-B6A1-9BE5EF168605}" dt="2024-09-03T23:08:22.331" v="429" actId="1076"/>
          <ac:spMkLst>
            <pc:docMk/>
            <pc:sldMk cId="2130094288" sldId="337"/>
            <ac:spMk id="4" creationId="{5E0DFBB0-17B7-4121-B350-4A06062D36C6}"/>
          </ac:spMkLst>
        </pc:spChg>
        <pc:picChg chg="del">
          <ac:chgData name="Tabitha Carver-Roberts" userId="e61deb69-6fdd-4d32-9704-95849c364c6a" providerId="ADAL" clId="{41DDF7A8-9495-4142-B6A1-9BE5EF168605}" dt="2024-09-03T23:07:22.038" v="424" actId="478"/>
          <ac:picMkLst>
            <pc:docMk/>
            <pc:sldMk cId="2130094288" sldId="337"/>
            <ac:picMk id="3" creationId="{EB55AD2E-C497-4904-8D16-0FE740C57BBC}"/>
          </ac:picMkLst>
        </pc:picChg>
        <pc:picChg chg="add mod">
          <ac:chgData name="Tabitha Carver-Roberts" userId="e61deb69-6fdd-4d32-9704-95849c364c6a" providerId="ADAL" clId="{41DDF7A8-9495-4142-B6A1-9BE5EF168605}" dt="2024-09-03T23:08:19.140" v="428" actId="1076"/>
          <ac:picMkLst>
            <pc:docMk/>
            <pc:sldMk cId="2130094288" sldId="337"/>
            <ac:picMk id="5" creationId="{31DE143E-6C19-50B3-149A-D6CEE85B249E}"/>
          </ac:picMkLst>
        </pc:picChg>
      </pc:sldChg>
      <pc:sldChg chg="modSp add modNotesTx">
        <pc:chgData name="Tabitha Carver-Roberts" userId="e61deb69-6fdd-4d32-9704-95849c364c6a" providerId="ADAL" clId="{41DDF7A8-9495-4142-B6A1-9BE5EF168605}" dt="2024-09-03T23:43:55.458" v="665"/>
        <pc:sldMkLst>
          <pc:docMk/>
          <pc:sldMk cId="2248406690" sldId="342"/>
        </pc:sldMkLst>
        <pc:spChg chg="mod">
          <ac:chgData name="Tabitha Carver-Roberts" userId="e61deb69-6fdd-4d32-9704-95849c364c6a" providerId="ADAL" clId="{41DDF7A8-9495-4142-B6A1-9BE5EF168605}" dt="2024-09-03T18:34:02.384" v="258"/>
          <ac:spMkLst>
            <pc:docMk/>
            <pc:sldMk cId="2248406690" sldId="342"/>
            <ac:spMk id="2" creationId="{7CCB6A01-8FFB-FD28-8BE8-21B79A5F8672}"/>
          </ac:spMkLst>
        </pc:spChg>
      </pc:sldChg>
      <pc:sldChg chg="modSp add mod modNotesTx">
        <pc:chgData name="Tabitha Carver-Roberts" userId="e61deb69-6fdd-4d32-9704-95849c364c6a" providerId="ADAL" clId="{41DDF7A8-9495-4142-B6A1-9BE5EF168605}" dt="2024-09-03T23:45:36.442" v="671"/>
        <pc:sldMkLst>
          <pc:docMk/>
          <pc:sldMk cId="157609048" sldId="374"/>
        </pc:sldMkLst>
        <pc:spChg chg="mod">
          <ac:chgData name="Tabitha Carver-Roberts" userId="e61deb69-6fdd-4d32-9704-95849c364c6a" providerId="ADAL" clId="{41DDF7A8-9495-4142-B6A1-9BE5EF168605}" dt="2024-09-03T20:17:14.093" v="365" actId="1076"/>
          <ac:spMkLst>
            <pc:docMk/>
            <pc:sldMk cId="157609048" sldId="374"/>
            <ac:spMk id="6" creationId="{7B3CF330-4DBA-4C16-ABBA-30A913273E44}"/>
          </ac:spMkLst>
        </pc:spChg>
      </pc:sldChg>
      <pc:sldChg chg="modSp add mod modNotesTx">
        <pc:chgData name="Tabitha Carver-Roberts" userId="e61deb69-6fdd-4d32-9704-95849c364c6a" providerId="ADAL" clId="{41DDF7A8-9495-4142-B6A1-9BE5EF168605}" dt="2024-09-03T23:45:18.992" v="670"/>
        <pc:sldMkLst>
          <pc:docMk/>
          <pc:sldMk cId="2181288428" sldId="375"/>
        </pc:sldMkLst>
        <pc:spChg chg="mod">
          <ac:chgData name="Tabitha Carver-Roberts" userId="e61deb69-6fdd-4d32-9704-95849c364c6a" providerId="ADAL" clId="{41DDF7A8-9495-4142-B6A1-9BE5EF168605}" dt="2024-09-03T20:05:24.275" v="362" actId="20577"/>
          <ac:spMkLst>
            <pc:docMk/>
            <pc:sldMk cId="2181288428" sldId="375"/>
            <ac:spMk id="3" creationId="{489B9C4C-E957-8309-89A3-4F43BAF5F3DC}"/>
          </ac:spMkLst>
        </pc:spChg>
        <pc:spChg chg="mod">
          <ac:chgData name="Tabitha Carver-Roberts" userId="e61deb69-6fdd-4d32-9704-95849c364c6a" providerId="ADAL" clId="{41DDF7A8-9495-4142-B6A1-9BE5EF168605}" dt="2024-09-03T20:06:05.429" v="363" actId="207"/>
          <ac:spMkLst>
            <pc:docMk/>
            <pc:sldMk cId="2181288428" sldId="375"/>
            <ac:spMk id="5" creationId="{E50DDC7E-3271-60A5-A6FD-E00A1E735180}"/>
          </ac:spMkLst>
        </pc:spChg>
      </pc:sldChg>
      <pc:sldChg chg="modSp add mod ord modNotesTx">
        <pc:chgData name="Tabitha Carver-Roberts" userId="e61deb69-6fdd-4d32-9704-95849c364c6a" providerId="ADAL" clId="{41DDF7A8-9495-4142-B6A1-9BE5EF168605}" dt="2024-09-03T23:45:05.905" v="669"/>
        <pc:sldMkLst>
          <pc:docMk/>
          <pc:sldMk cId="1301258902" sldId="376"/>
        </pc:sldMkLst>
        <pc:spChg chg="mod">
          <ac:chgData name="Tabitha Carver-Roberts" userId="e61deb69-6fdd-4d32-9704-95849c364c6a" providerId="ADAL" clId="{41DDF7A8-9495-4142-B6A1-9BE5EF168605}" dt="2024-09-03T20:00:09.313" v="296" actId="1076"/>
          <ac:spMkLst>
            <pc:docMk/>
            <pc:sldMk cId="1301258902" sldId="376"/>
            <ac:spMk id="4" creationId="{133FDB33-4851-4CC1-A3C4-51D853A3D9E9}"/>
          </ac:spMkLst>
        </pc:spChg>
        <pc:picChg chg="mod">
          <ac:chgData name="Tabitha Carver-Roberts" userId="e61deb69-6fdd-4d32-9704-95849c364c6a" providerId="ADAL" clId="{41DDF7A8-9495-4142-B6A1-9BE5EF168605}" dt="2024-09-03T20:00:15.010" v="298" actId="1076"/>
          <ac:picMkLst>
            <pc:docMk/>
            <pc:sldMk cId="1301258902" sldId="376"/>
            <ac:picMk id="6" creationId="{EE5DE9BC-9E73-4174-BC31-DFF1E8F82BEF}"/>
          </ac:picMkLst>
        </pc:picChg>
      </pc:sldChg>
      <pc:sldChg chg="addSp delSp modSp add mod delAnim modAnim modNotesTx">
        <pc:chgData name="Tabitha Carver-Roberts" userId="e61deb69-6fdd-4d32-9704-95849c364c6a" providerId="ADAL" clId="{41DDF7A8-9495-4142-B6A1-9BE5EF168605}" dt="2024-09-03T23:47:39.042" v="703" actId="20577"/>
        <pc:sldMkLst>
          <pc:docMk/>
          <pc:sldMk cId="2081511036" sldId="377"/>
        </pc:sldMkLst>
        <pc:spChg chg="add mod">
          <ac:chgData name="Tabitha Carver-Roberts" userId="e61deb69-6fdd-4d32-9704-95849c364c6a" providerId="ADAL" clId="{41DDF7A8-9495-4142-B6A1-9BE5EF168605}" dt="2024-09-03T20:36:10.043" v="374" actId="1076"/>
          <ac:spMkLst>
            <pc:docMk/>
            <pc:sldMk cId="2081511036" sldId="377"/>
            <ac:spMk id="4" creationId="{75B82A3C-DF53-ADA2-CD63-9F5E88FF3D47}"/>
          </ac:spMkLst>
        </pc:spChg>
        <pc:picChg chg="add mod">
          <ac:chgData name="Tabitha Carver-Roberts" userId="e61deb69-6fdd-4d32-9704-95849c364c6a" providerId="ADAL" clId="{41DDF7A8-9495-4142-B6A1-9BE5EF168605}" dt="2024-09-03T20:35:58.298" v="370" actId="1076"/>
          <ac:picMkLst>
            <pc:docMk/>
            <pc:sldMk cId="2081511036" sldId="377"/>
            <ac:picMk id="2" creationId="{4DE3AC74-B474-84E8-51CA-7D19681035BC}"/>
          </ac:picMkLst>
        </pc:picChg>
        <pc:picChg chg="del">
          <ac:chgData name="Tabitha Carver-Roberts" userId="e61deb69-6fdd-4d32-9704-95849c364c6a" providerId="ADAL" clId="{41DDF7A8-9495-4142-B6A1-9BE5EF168605}" dt="2024-09-03T20:35:36.248" v="366" actId="478"/>
          <ac:picMkLst>
            <pc:docMk/>
            <pc:sldMk cId="2081511036" sldId="377"/>
            <ac:picMk id="3" creationId="{9A3D8C1F-B4C3-45E6-837F-88F811F07365}"/>
          </ac:picMkLst>
        </pc:picChg>
      </pc:sldChg>
      <pc:sldChg chg="add modNotesTx">
        <pc:chgData name="Tabitha Carver-Roberts" userId="e61deb69-6fdd-4d32-9704-95849c364c6a" providerId="ADAL" clId="{41DDF7A8-9495-4142-B6A1-9BE5EF168605}" dt="2024-09-03T23:47:03.405" v="683"/>
        <pc:sldMkLst>
          <pc:docMk/>
          <pc:sldMk cId="2643681877" sldId="378"/>
        </pc:sldMkLst>
      </pc:sldChg>
      <pc:sldChg chg="modSp add mod modNotesTx">
        <pc:chgData name="Tabitha Carver-Roberts" userId="e61deb69-6fdd-4d32-9704-95849c364c6a" providerId="ADAL" clId="{41DDF7A8-9495-4142-B6A1-9BE5EF168605}" dt="2024-09-03T23:48:11.374" v="705"/>
        <pc:sldMkLst>
          <pc:docMk/>
          <pc:sldMk cId="2447866586" sldId="379"/>
        </pc:sldMkLst>
        <pc:spChg chg="mod">
          <ac:chgData name="Tabitha Carver-Roberts" userId="e61deb69-6fdd-4d32-9704-95849c364c6a" providerId="ADAL" clId="{41DDF7A8-9495-4142-B6A1-9BE5EF168605}" dt="2024-09-03T22:10:16.164" v="382" actId="207"/>
          <ac:spMkLst>
            <pc:docMk/>
            <pc:sldMk cId="2447866586" sldId="379"/>
            <ac:spMk id="8" creationId="{60A0CC56-CFEE-4CF6-A67C-9E734B1B9D8C}"/>
          </ac:spMkLst>
        </pc:spChg>
        <pc:spChg chg="mod">
          <ac:chgData name="Tabitha Carver-Roberts" userId="e61deb69-6fdd-4d32-9704-95849c364c6a" providerId="ADAL" clId="{41DDF7A8-9495-4142-B6A1-9BE5EF168605}" dt="2024-09-03T22:14:30.601" v="397" actId="20577"/>
          <ac:spMkLst>
            <pc:docMk/>
            <pc:sldMk cId="2447866586" sldId="379"/>
            <ac:spMk id="9" creationId="{ABAF1665-009D-4715-AD33-65B3DA2EF60D}"/>
          </ac:spMkLst>
        </pc:spChg>
        <pc:spChg chg="mod">
          <ac:chgData name="Tabitha Carver-Roberts" userId="e61deb69-6fdd-4d32-9704-95849c364c6a" providerId="ADAL" clId="{41DDF7A8-9495-4142-B6A1-9BE5EF168605}" dt="2024-09-03T22:10:34.705" v="385" actId="1076"/>
          <ac:spMkLst>
            <pc:docMk/>
            <pc:sldMk cId="2447866586" sldId="379"/>
            <ac:spMk id="11" creationId="{9F6C5738-1712-4FD0-826C-811924D73D35}"/>
          </ac:spMkLst>
        </pc:spChg>
      </pc:sldChg>
      <pc:sldChg chg="add del">
        <pc:chgData name="Tabitha Carver-Roberts" userId="e61deb69-6fdd-4d32-9704-95849c364c6a" providerId="ADAL" clId="{41DDF7A8-9495-4142-B6A1-9BE5EF168605}" dt="2024-09-03T22:10:54.498" v="386" actId="47"/>
        <pc:sldMkLst>
          <pc:docMk/>
          <pc:sldMk cId="4229212132" sldId="380"/>
        </pc:sldMkLst>
      </pc:sldChg>
      <pc:sldChg chg="add modNotesTx">
        <pc:chgData name="Tabitha Carver-Roberts" userId="e61deb69-6fdd-4d32-9704-95849c364c6a" providerId="ADAL" clId="{41DDF7A8-9495-4142-B6A1-9BE5EF168605}" dt="2024-09-03T23:47:57.810" v="704"/>
        <pc:sldMkLst>
          <pc:docMk/>
          <pc:sldMk cId="2729748341" sldId="382"/>
        </pc:sldMkLst>
      </pc:sldChg>
      <pc:sldChg chg="addSp modSp mod modNotesTx">
        <pc:chgData name="Tabitha Carver-Roberts" userId="e61deb69-6fdd-4d32-9704-95849c364c6a" providerId="ADAL" clId="{41DDF7A8-9495-4142-B6A1-9BE5EF168605}" dt="2024-09-03T23:51:03.169" v="737" actId="115"/>
        <pc:sldMkLst>
          <pc:docMk/>
          <pc:sldMk cId="846481180" sldId="444"/>
        </pc:sldMkLst>
        <pc:spChg chg="add mod">
          <ac:chgData name="Tabitha Carver-Roberts" userId="e61deb69-6fdd-4d32-9704-95849c364c6a" providerId="ADAL" clId="{41DDF7A8-9495-4142-B6A1-9BE5EF168605}" dt="2024-09-03T23:10:26.695" v="438" actId="20577"/>
          <ac:spMkLst>
            <pc:docMk/>
            <pc:sldMk cId="846481180" sldId="444"/>
            <ac:spMk id="2" creationId="{F86C4014-52C2-D9F9-46E6-CB0E1C647BF4}"/>
          </ac:spMkLst>
        </pc:spChg>
        <pc:spChg chg="mod">
          <ac:chgData name="Tabitha Carver-Roberts" userId="e61deb69-6fdd-4d32-9704-95849c364c6a" providerId="ADAL" clId="{41DDF7A8-9495-4142-B6A1-9BE5EF168605}" dt="2024-09-03T23:10:09.175" v="432" actId="14100"/>
          <ac:spMkLst>
            <pc:docMk/>
            <pc:sldMk cId="846481180" sldId="444"/>
            <ac:spMk id="7" creationId="{00000000-0000-0000-0000-000000000000}"/>
          </ac:spMkLst>
        </pc:spChg>
        <pc:picChg chg="mod">
          <ac:chgData name="Tabitha Carver-Roberts" userId="e61deb69-6fdd-4d32-9704-95849c364c6a" providerId="ADAL" clId="{41DDF7A8-9495-4142-B6A1-9BE5EF168605}" dt="2024-09-03T23:10:16.241" v="434" actId="1076"/>
          <ac:picMkLst>
            <pc:docMk/>
            <pc:sldMk cId="846481180" sldId="444"/>
            <ac:picMk id="3" creationId="{250C049D-9E0B-4E88-88B9-891AC528C852}"/>
          </ac:picMkLst>
        </pc:picChg>
      </pc:sldChg>
      <pc:sldChg chg="del">
        <pc:chgData name="Tabitha Carver-Roberts" userId="e61deb69-6fdd-4d32-9704-95849c364c6a" providerId="ADAL" clId="{41DDF7A8-9495-4142-B6A1-9BE5EF168605}" dt="2024-09-03T16:37:51.576" v="255" actId="47"/>
        <pc:sldMkLst>
          <pc:docMk/>
          <pc:sldMk cId="1154805615" sldId="446"/>
        </pc:sldMkLst>
      </pc:sldChg>
      <pc:sldChg chg="addSp delSp modSp mod delAnim modAnim modNotesTx">
        <pc:chgData name="Tabitha Carver-Roberts" userId="e61deb69-6fdd-4d32-9704-95849c364c6a" providerId="ADAL" clId="{41DDF7A8-9495-4142-B6A1-9BE5EF168605}" dt="2024-09-03T23:49:14.833" v="724" actId="115"/>
        <pc:sldMkLst>
          <pc:docMk/>
          <pc:sldMk cId="3607111614" sldId="450"/>
        </pc:sldMkLst>
        <pc:spChg chg="mod">
          <ac:chgData name="Tabitha Carver-Roberts" userId="e61deb69-6fdd-4d32-9704-95849c364c6a" providerId="ADAL" clId="{41DDF7A8-9495-4142-B6A1-9BE5EF168605}" dt="2024-09-03T22:11:51.403" v="396" actId="20577"/>
          <ac:spMkLst>
            <pc:docMk/>
            <pc:sldMk cId="3607111614" sldId="450"/>
            <ac:spMk id="6" creationId="{F530A650-6089-442A-85FE-869332B4755B}"/>
          </ac:spMkLst>
        </pc:spChg>
        <pc:picChg chg="add mod">
          <ac:chgData name="Tabitha Carver-Roberts" userId="e61deb69-6fdd-4d32-9704-95849c364c6a" providerId="ADAL" clId="{41DDF7A8-9495-4142-B6A1-9BE5EF168605}" dt="2024-09-03T22:11:43.875" v="391" actId="1076"/>
          <ac:picMkLst>
            <pc:docMk/>
            <pc:sldMk cId="3607111614" sldId="450"/>
            <ac:picMk id="2" creationId="{9C6F66D7-A388-6D64-4B5A-D2AC8A19F571}"/>
          </ac:picMkLst>
        </pc:picChg>
        <pc:picChg chg="del">
          <ac:chgData name="Tabitha Carver-Roberts" userId="e61deb69-6fdd-4d32-9704-95849c364c6a" providerId="ADAL" clId="{41DDF7A8-9495-4142-B6A1-9BE5EF168605}" dt="2024-09-03T22:11:01.994" v="387" actId="478"/>
          <ac:picMkLst>
            <pc:docMk/>
            <pc:sldMk cId="3607111614" sldId="450"/>
            <ac:picMk id="3" creationId="{B4F37EA1-19BE-4C52-B3CA-EC7DC4FF106C}"/>
          </ac:picMkLst>
        </pc:picChg>
      </pc:sldChg>
      <pc:sldChg chg="modNotesTx">
        <pc:chgData name="Tabitha Carver-Roberts" userId="e61deb69-6fdd-4d32-9704-95849c364c6a" providerId="ADAL" clId="{41DDF7A8-9495-4142-B6A1-9BE5EF168605}" dt="2024-09-03T23:51:23.236" v="739"/>
        <pc:sldMkLst>
          <pc:docMk/>
          <pc:sldMk cId="2221923367" sldId="455"/>
        </pc:sldMkLst>
      </pc:sldChg>
      <pc:sldChg chg="del">
        <pc:chgData name="Tabitha Carver-Roberts" userId="e61deb69-6fdd-4d32-9704-95849c364c6a" providerId="ADAL" clId="{41DDF7A8-9495-4142-B6A1-9BE5EF168605}" dt="2024-09-03T16:37:45.686" v="254" actId="47"/>
        <pc:sldMkLst>
          <pc:docMk/>
          <pc:sldMk cId="4111844373" sldId="459"/>
        </pc:sldMkLst>
      </pc:sldChg>
      <pc:sldChg chg="addSp delSp modSp mod delAnim modAnim modNotesTx">
        <pc:chgData name="Tabitha Carver-Roberts" userId="e61deb69-6fdd-4d32-9704-95849c364c6a" providerId="ADAL" clId="{41DDF7A8-9495-4142-B6A1-9BE5EF168605}" dt="2024-09-03T23:51:49.677" v="741" actId="115"/>
        <pc:sldMkLst>
          <pc:docMk/>
          <pc:sldMk cId="3862389244" sldId="461"/>
        </pc:sldMkLst>
        <pc:spChg chg="add mod">
          <ac:chgData name="Tabitha Carver-Roberts" userId="e61deb69-6fdd-4d32-9704-95849c364c6a" providerId="ADAL" clId="{41DDF7A8-9495-4142-B6A1-9BE5EF168605}" dt="2024-09-03T22:39:24.509" v="416" actId="1076"/>
          <ac:spMkLst>
            <pc:docMk/>
            <pc:sldMk cId="3862389244" sldId="461"/>
            <ac:spMk id="5" creationId="{DB79685B-2F35-5C6E-55F6-8D77A899C678}"/>
          </ac:spMkLst>
        </pc:spChg>
        <pc:picChg chg="del">
          <ac:chgData name="Tabitha Carver-Roberts" userId="e61deb69-6fdd-4d32-9704-95849c364c6a" providerId="ADAL" clId="{41DDF7A8-9495-4142-B6A1-9BE5EF168605}" dt="2024-09-03T22:38:44.062" v="408" actId="478"/>
          <ac:picMkLst>
            <pc:docMk/>
            <pc:sldMk cId="3862389244" sldId="461"/>
            <ac:picMk id="3" creationId="{219FF76C-15A5-4DE2-B08F-D648A0004BDF}"/>
          </ac:picMkLst>
        </pc:picChg>
        <pc:picChg chg="add mod">
          <ac:chgData name="Tabitha Carver-Roberts" userId="e61deb69-6fdd-4d32-9704-95849c364c6a" providerId="ADAL" clId="{41DDF7A8-9495-4142-B6A1-9BE5EF168605}" dt="2024-09-03T22:39:18.480" v="415" actId="14100"/>
          <ac:picMkLst>
            <pc:docMk/>
            <pc:sldMk cId="3862389244" sldId="461"/>
            <ac:picMk id="4" creationId="{EBFB4E72-85E7-5553-9991-25E9B36DFD42}"/>
          </ac:picMkLst>
        </pc:picChg>
      </pc:sldChg>
      <pc:sldChg chg="delSp modSp mod modNotesTx">
        <pc:chgData name="Tabitha Carver-Roberts" userId="e61deb69-6fdd-4d32-9704-95849c364c6a" providerId="ADAL" clId="{41DDF7A8-9495-4142-B6A1-9BE5EF168605}" dt="2024-09-03T23:49:26.462" v="725"/>
        <pc:sldMkLst>
          <pc:docMk/>
          <pc:sldMk cId="1579036269" sldId="467"/>
        </pc:sldMkLst>
        <pc:spChg chg="mod">
          <ac:chgData name="Tabitha Carver-Roberts" userId="e61deb69-6fdd-4d32-9704-95849c364c6a" providerId="ADAL" clId="{41DDF7A8-9495-4142-B6A1-9BE5EF168605}" dt="2024-09-03T23:36:36.101" v="658" actId="207"/>
          <ac:spMkLst>
            <pc:docMk/>
            <pc:sldMk cId="1579036269" sldId="467"/>
            <ac:spMk id="4" creationId="{42694A91-B9F2-4D9C-9E1C-C843F1EEC149}"/>
          </ac:spMkLst>
        </pc:spChg>
        <pc:picChg chg="del">
          <ac:chgData name="Tabitha Carver-Roberts" userId="e61deb69-6fdd-4d32-9704-95849c364c6a" providerId="ADAL" clId="{41DDF7A8-9495-4142-B6A1-9BE5EF168605}" dt="2024-09-03T16:38:33.132" v="256" actId="478"/>
          <ac:picMkLst>
            <pc:docMk/>
            <pc:sldMk cId="1579036269" sldId="467"/>
            <ac:picMk id="5" creationId="{69A4D5D1-D85E-3408-78E8-21F2773AB070}"/>
          </ac:picMkLst>
        </pc:picChg>
      </pc:sldChg>
      <pc:sldChg chg="addSp delSp modSp mod delAnim modAnim modNotesTx">
        <pc:chgData name="Tabitha Carver-Roberts" userId="e61deb69-6fdd-4d32-9704-95849c364c6a" providerId="ADAL" clId="{41DDF7A8-9495-4142-B6A1-9BE5EF168605}" dt="2024-09-03T23:49:47.272" v="729" actId="6549"/>
        <pc:sldMkLst>
          <pc:docMk/>
          <pc:sldMk cId="2718025628" sldId="468"/>
        </pc:sldMkLst>
        <pc:spChg chg="add mod">
          <ac:chgData name="Tabitha Carver-Roberts" userId="e61deb69-6fdd-4d32-9704-95849c364c6a" providerId="ADAL" clId="{41DDF7A8-9495-4142-B6A1-9BE5EF168605}" dt="2024-09-03T22:30:29.876" v="407" actId="1076"/>
          <ac:spMkLst>
            <pc:docMk/>
            <pc:sldMk cId="2718025628" sldId="468"/>
            <ac:spMk id="5" creationId="{A90D3E1B-E562-7C03-00B7-F2B68D974C5A}"/>
          </ac:spMkLst>
        </pc:spChg>
        <pc:picChg chg="del">
          <ac:chgData name="Tabitha Carver-Roberts" userId="e61deb69-6fdd-4d32-9704-95849c364c6a" providerId="ADAL" clId="{41DDF7A8-9495-4142-B6A1-9BE5EF168605}" dt="2024-09-03T22:27:40.239" v="400" actId="478"/>
          <ac:picMkLst>
            <pc:docMk/>
            <pc:sldMk cId="2718025628" sldId="468"/>
            <ac:picMk id="3" creationId="{4E15C450-7469-4030-AD67-D0DCF56729C3}"/>
          </ac:picMkLst>
        </pc:picChg>
        <pc:picChg chg="add mod">
          <ac:chgData name="Tabitha Carver-Roberts" userId="e61deb69-6fdd-4d32-9704-95849c364c6a" providerId="ADAL" clId="{41DDF7A8-9495-4142-B6A1-9BE5EF168605}" dt="2024-09-03T22:27:57.811" v="403" actId="1076"/>
          <ac:picMkLst>
            <pc:docMk/>
            <pc:sldMk cId="2718025628" sldId="468"/>
            <ac:picMk id="4" creationId="{B41B667B-B0BA-5CEE-14BB-EA88A72EFAC9}"/>
          </ac:picMkLst>
        </pc:picChg>
      </pc:sldChg>
      <pc:sldChg chg="modNotesTx">
        <pc:chgData name="Tabitha Carver-Roberts" userId="e61deb69-6fdd-4d32-9704-95849c364c6a" providerId="ADAL" clId="{41DDF7A8-9495-4142-B6A1-9BE5EF168605}" dt="2024-09-03T23:49:58.427" v="730"/>
        <pc:sldMkLst>
          <pc:docMk/>
          <pc:sldMk cId="4069694108" sldId="469"/>
        </pc:sldMkLst>
      </pc:sldChg>
      <pc:sldChg chg="modNotesTx">
        <pc:chgData name="Tabitha Carver-Roberts" userId="e61deb69-6fdd-4d32-9704-95849c364c6a" providerId="ADAL" clId="{41DDF7A8-9495-4142-B6A1-9BE5EF168605}" dt="2024-09-03T23:50:23.407" v="733"/>
        <pc:sldMkLst>
          <pc:docMk/>
          <pc:sldMk cId="439657791" sldId="470"/>
        </pc:sldMkLst>
      </pc:sldChg>
      <pc:sldChg chg="modSp mod modClrScheme chgLayout modNotesTx">
        <pc:chgData name="Tabitha Carver-Roberts" userId="e61deb69-6fdd-4d32-9704-95849c364c6a" providerId="ADAL" clId="{41DDF7A8-9495-4142-B6A1-9BE5EF168605}" dt="2024-09-03T23:50:34.053" v="734"/>
        <pc:sldMkLst>
          <pc:docMk/>
          <pc:sldMk cId="3429741344" sldId="471"/>
        </pc:sldMkLst>
        <pc:spChg chg="mod ord">
          <ac:chgData name="Tabitha Carver-Roberts" userId="e61deb69-6fdd-4d32-9704-95849c364c6a" providerId="ADAL" clId="{41DDF7A8-9495-4142-B6A1-9BE5EF168605}" dt="2024-09-03T23:07:18.166" v="423" actId="1076"/>
          <ac:spMkLst>
            <pc:docMk/>
            <pc:sldMk cId="3429741344" sldId="471"/>
            <ac:spMk id="3" creationId="{9C1BF030-4D72-4658-BB5C-6D773C3D4601}"/>
          </ac:spMkLst>
        </pc:spChg>
        <pc:picChg chg="mod ord">
          <ac:chgData name="Tabitha Carver-Roberts" userId="e61deb69-6fdd-4d32-9704-95849c364c6a" providerId="ADAL" clId="{41DDF7A8-9495-4142-B6A1-9BE5EF168605}" dt="2024-09-03T23:07:05.693" v="419" actId="1076"/>
          <ac:picMkLst>
            <pc:docMk/>
            <pc:sldMk cId="3429741344" sldId="471"/>
            <ac:picMk id="6" creationId="{E908C63A-B23E-4A91-888B-2875539477A3}"/>
          </ac:picMkLst>
        </pc:picChg>
      </pc:sldChg>
      <pc:sldChg chg="del">
        <pc:chgData name="Tabitha Carver-Roberts" userId="e61deb69-6fdd-4d32-9704-95849c364c6a" providerId="ADAL" clId="{41DDF7A8-9495-4142-B6A1-9BE5EF168605}" dt="2024-09-03T16:37:40.872" v="253" actId="47"/>
        <pc:sldMkLst>
          <pc:docMk/>
          <pc:sldMk cId="93755392" sldId="473"/>
        </pc:sldMkLst>
      </pc:sldChg>
      <pc:sldChg chg="del">
        <pc:chgData name="Tabitha Carver-Roberts" userId="e61deb69-6fdd-4d32-9704-95849c364c6a" providerId="ADAL" clId="{41DDF7A8-9495-4142-B6A1-9BE5EF168605}" dt="2024-09-03T16:37:38.717" v="252" actId="47"/>
        <pc:sldMkLst>
          <pc:docMk/>
          <pc:sldMk cId="3929242294" sldId="474"/>
        </pc:sldMkLst>
      </pc:sldChg>
      <pc:sldChg chg="del">
        <pc:chgData name="Tabitha Carver-Roberts" userId="e61deb69-6fdd-4d32-9704-95849c364c6a" providerId="ADAL" clId="{41DDF7A8-9495-4142-B6A1-9BE5EF168605}" dt="2024-09-03T16:37:36.581" v="251" actId="47"/>
        <pc:sldMkLst>
          <pc:docMk/>
          <pc:sldMk cId="1023951183" sldId="476"/>
        </pc:sldMkLst>
      </pc:sldChg>
      <pc:sldMasterChg chg="modSldLayout">
        <pc:chgData name="Tabitha Carver-Roberts" userId="e61deb69-6fdd-4d32-9704-95849c364c6a" providerId="ADAL" clId="{41DDF7A8-9495-4142-B6A1-9BE5EF168605}" dt="2024-09-04T00:01:56.786" v="742"/>
        <pc:sldMasterMkLst>
          <pc:docMk/>
          <pc:sldMasterMk cId="3551355053" sldId="2147483648"/>
        </pc:sldMasterMkLst>
        <pc:sldLayoutChg chg="addSp delSp modSp mod">
          <pc:chgData name="Tabitha Carver-Roberts" userId="e61deb69-6fdd-4d32-9704-95849c364c6a" providerId="ADAL" clId="{41DDF7A8-9495-4142-B6A1-9BE5EF168605}" dt="2024-09-03T16:31:37.601" v="221"/>
          <pc:sldLayoutMkLst>
            <pc:docMk/>
            <pc:sldMasterMk cId="3551355053" sldId="2147483648"/>
            <pc:sldLayoutMk cId="4233818656" sldId="2147483653"/>
          </pc:sldLayoutMkLst>
          <pc:spChg chg="add mod">
            <ac:chgData name="Tabitha Carver-Roberts" userId="e61deb69-6fdd-4d32-9704-95849c364c6a" providerId="ADAL" clId="{41DDF7A8-9495-4142-B6A1-9BE5EF168605}" dt="2024-09-03T16:22:00.174" v="54"/>
            <ac:spMkLst>
              <pc:docMk/>
              <pc:sldMasterMk cId="3551355053" sldId="2147483648"/>
              <pc:sldLayoutMk cId="4233818656" sldId="2147483653"/>
              <ac:spMk id="2" creationId="{1F87F375-8793-E226-8633-78709D44CBAA}"/>
            </ac:spMkLst>
          </pc:spChg>
          <pc:spChg chg="mod">
            <ac:chgData name="Tabitha Carver-Roberts" userId="e61deb69-6fdd-4d32-9704-95849c364c6a" providerId="ADAL" clId="{41DDF7A8-9495-4142-B6A1-9BE5EF168605}" dt="2024-09-03T16:29:39.913" v="198" actId="2711"/>
            <ac:spMkLst>
              <pc:docMk/>
              <pc:sldMasterMk cId="3551355053" sldId="2147483648"/>
              <pc:sldLayoutMk cId="4233818656" sldId="2147483653"/>
              <ac:spMk id="6" creationId="{39C6782C-7E6D-4C1D-A0A0-8750985D1456}"/>
            </ac:spMkLst>
          </pc:spChg>
          <pc:picChg chg="add mod">
            <ac:chgData name="Tabitha Carver-Roberts" userId="e61deb69-6fdd-4d32-9704-95849c364c6a" providerId="ADAL" clId="{41DDF7A8-9495-4142-B6A1-9BE5EF168605}" dt="2024-09-03T16:31:37.601" v="221"/>
            <ac:picMkLst>
              <pc:docMk/>
              <pc:sldMasterMk cId="3551355053" sldId="2147483648"/>
              <pc:sldLayoutMk cId="4233818656" sldId="2147483653"/>
              <ac:picMk id="4" creationId="{07A91BEF-2446-01AD-72B1-4FE26137A726}"/>
            </ac:picMkLst>
          </pc:picChg>
          <pc:picChg chg="del">
            <ac:chgData name="Tabitha Carver-Roberts" userId="e61deb69-6fdd-4d32-9704-95849c364c6a" providerId="ADAL" clId="{41DDF7A8-9495-4142-B6A1-9BE5EF168605}" dt="2024-09-03T16:31:37.281" v="220" actId="478"/>
            <ac:picMkLst>
              <pc:docMk/>
              <pc:sldMasterMk cId="3551355053" sldId="2147483648"/>
              <pc:sldLayoutMk cId="4233818656" sldId="2147483653"/>
              <ac:picMk id="7" creationId="{A15A5889-3CA5-4AB2-9081-4910101866AB}"/>
            </ac:picMkLst>
          </pc:picChg>
        </pc:sldLayoutChg>
        <pc:sldLayoutChg chg="addSp modSp">
          <pc:chgData name="Tabitha Carver-Roberts" userId="e61deb69-6fdd-4d32-9704-95849c364c6a" providerId="ADAL" clId="{41DDF7A8-9495-4142-B6A1-9BE5EF168605}" dt="2024-09-03T16:22:09.870" v="59"/>
          <pc:sldLayoutMkLst>
            <pc:docMk/>
            <pc:sldMasterMk cId="3551355053" sldId="2147483648"/>
            <pc:sldLayoutMk cId="2714922072" sldId="2147483655"/>
          </pc:sldLayoutMkLst>
          <pc:spChg chg="add mod">
            <ac:chgData name="Tabitha Carver-Roberts" userId="e61deb69-6fdd-4d32-9704-95849c364c6a" providerId="ADAL" clId="{41DDF7A8-9495-4142-B6A1-9BE5EF168605}" dt="2024-09-03T16:22:09.870" v="59"/>
            <ac:spMkLst>
              <pc:docMk/>
              <pc:sldMasterMk cId="3551355053" sldId="2147483648"/>
              <pc:sldLayoutMk cId="2714922072" sldId="2147483655"/>
              <ac:spMk id="4" creationId="{5A63C892-DE87-F11B-23C6-407DB45CA19C}"/>
            </ac:spMkLst>
          </pc:spChg>
        </pc:sldLayoutChg>
        <pc:sldLayoutChg chg="addSp delSp modSp mod">
          <pc:chgData name="Tabitha Carver-Roberts" userId="e61deb69-6fdd-4d32-9704-95849c364c6a" providerId="ADAL" clId="{41DDF7A8-9495-4142-B6A1-9BE5EF168605}" dt="2024-09-03T16:31:22.410" v="214"/>
          <pc:sldLayoutMkLst>
            <pc:docMk/>
            <pc:sldMasterMk cId="3551355053" sldId="2147483648"/>
            <pc:sldLayoutMk cId="3658865953" sldId="2147483657"/>
          </pc:sldLayoutMkLst>
          <pc:spChg chg="add mod">
            <ac:chgData name="Tabitha Carver-Roberts" userId="e61deb69-6fdd-4d32-9704-95849c364c6a" providerId="ADAL" clId="{41DDF7A8-9495-4142-B6A1-9BE5EF168605}" dt="2024-09-03T16:22:11.312" v="60"/>
            <ac:spMkLst>
              <pc:docMk/>
              <pc:sldMasterMk cId="3551355053" sldId="2147483648"/>
              <pc:sldLayoutMk cId="3658865953" sldId="2147483657"/>
              <ac:spMk id="2" creationId="{5C4EA418-389C-3F62-91A8-F579BB833453}"/>
            </ac:spMkLst>
          </pc:spChg>
          <pc:spChg chg="mod">
            <ac:chgData name="Tabitha Carver-Roberts" userId="e61deb69-6fdd-4d32-9704-95849c364c6a" providerId="ADAL" clId="{41DDF7A8-9495-4142-B6A1-9BE5EF168605}" dt="2024-09-03T16:30:53.324" v="202" actId="207"/>
            <ac:spMkLst>
              <pc:docMk/>
              <pc:sldMasterMk cId="3551355053" sldId="2147483648"/>
              <pc:sldLayoutMk cId="3658865953" sldId="2147483657"/>
              <ac:spMk id="3" creationId="{73766998-2501-4061-B544-93DF0852F429}"/>
            </ac:spMkLst>
          </pc:spChg>
          <pc:picChg chg="add mod">
            <ac:chgData name="Tabitha Carver-Roberts" userId="e61deb69-6fdd-4d32-9704-95849c364c6a" providerId="ADAL" clId="{41DDF7A8-9495-4142-B6A1-9BE5EF168605}" dt="2024-09-03T16:31:22.410" v="214"/>
            <ac:picMkLst>
              <pc:docMk/>
              <pc:sldMasterMk cId="3551355053" sldId="2147483648"/>
              <pc:sldLayoutMk cId="3658865953" sldId="2147483657"/>
              <ac:picMk id="4" creationId="{8A3363C9-B59E-128F-4912-3C0E20D4C9DB}"/>
            </ac:picMkLst>
          </pc:picChg>
          <pc:picChg chg="del">
            <ac:chgData name="Tabitha Carver-Roberts" userId="e61deb69-6fdd-4d32-9704-95849c364c6a" providerId="ADAL" clId="{41DDF7A8-9495-4142-B6A1-9BE5EF168605}" dt="2024-09-03T16:31:21.936" v="213" actId="478"/>
            <ac:picMkLst>
              <pc:docMk/>
              <pc:sldMasterMk cId="3551355053" sldId="2147483648"/>
              <pc:sldLayoutMk cId="3658865953" sldId="2147483657"/>
              <ac:picMk id="7" creationId="{BC607C4A-5AE3-44CE-AA26-111F2DF22386}"/>
            </ac:picMkLst>
          </pc:picChg>
        </pc:sldLayoutChg>
        <pc:sldLayoutChg chg="addSp delSp modSp mod">
          <pc:chgData name="Tabitha Carver-Roberts" userId="e61deb69-6fdd-4d32-9704-95849c364c6a" providerId="ADAL" clId="{41DDF7A8-9495-4142-B6A1-9BE5EF168605}" dt="2024-09-03T16:31:11.679" v="208"/>
          <pc:sldLayoutMkLst>
            <pc:docMk/>
            <pc:sldMasterMk cId="3551355053" sldId="2147483648"/>
            <pc:sldLayoutMk cId="1966487815" sldId="2147483663"/>
          </pc:sldLayoutMkLst>
          <pc:spChg chg="add mod">
            <ac:chgData name="Tabitha Carver-Roberts" userId="e61deb69-6fdd-4d32-9704-95849c364c6a" providerId="ADAL" clId="{41DDF7A8-9495-4142-B6A1-9BE5EF168605}" dt="2024-09-03T16:22:20.057" v="66" actId="207"/>
            <ac:spMkLst>
              <pc:docMk/>
              <pc:sldMasterMk cId="3551355053" sldId="2147483648"/>
              <pc:sldLayoutMk cId="1966487815" sldId="2147483663"/>
              <ac:spMk id="5" creationId="{15A51B57-7829-AAC9-F896-C1B12F21F746}"/>
            </ac:spMkLst>
          </pc:spChg>
          <pc:picChg chg="add mod">
            <ac:chgData name="Tabitha Carver-Roberts" userId="e61deb69-6fdd-4d32-9704-95849c364c6a" providerId="ADAL" clId="{41DDF7A8-9495-4142-B6A1-9BE5EF168605}" dt="2024-09-03T16:31:11.679" v="208"/>
            <ac:picMkLst>
              <pc:docMk/>
              <pc:sldMasterMk cId="3551355053" sldId="2147483648"/>
              <pc:sldLayoutMk cId="1966487815" sldId="2147483663"/>
              <ac:picMk id="6" creationId="{7B4F1168-8B44-B76D-9489-675E90B1B598}"/>
            </ac:picMkLst>
          </pc:picChg>
          <pc:picChg chg="del">
            <ac:chgData name="Tabitha Carver-Roberts" userId="e61deb69-6fdd-4d32-9704-95849c364c6a" providerId="ADAL" clId="{41DDF7A8-9495-4142-B6A1-9BE5EF168605}" dt="2024-09-03T16:31:11.293" v="207" actId="478"/>
            <ac:picMkLst>
              <pc:docMk/>
              <pc:sldMasterMk cId="3551355053" sldId="2147483648"/>
              <pc:sldLayoutMk cId="1966487815" sldId="2147483663"/>
              <ac:picMk id="13" creationId="{DA5D1C0A-3D52-4F0B-A73D-9B2123956921}"/>
            </ac:picMkLst>
          </pc:picChg>
        </pc:sldLayoutChg>
        <pc:sldLayoutChg chg="addSp modSp mod">
          <pc:chgData name="Tabitha Carver-Roberts" userId="e61deb69-6fdd-4d32-9704-95849c364c6a" providerId="ADAL" clId="{41DDF7A8-9495-4142-B6A1-9BE5EF168605}" dt="2024-09-03T16:33:06.635" v="243" actId="1076"/>
          <pc:sldLayoutMkLst>
            <pc:docMk/>
            <pc:sldMasterMk cId="3551355053" sldId="2147483648"/>
            <pc:sldLayoutMk cId="2634587663" sldId="2147483665"/>
          </pc:sldLayoutMkLst>
          <pc:spChg chg="add mod">
            <ac:chgData name="Tabitha Carver-Roberts" userId="e61deb69-6fdd-4d32-9704-95849c364c6a" providerId="ADAL" clId="{41DDF7A8-9495-4142-B6A1-9BE5EF168605}" dt="2024-09-03T16:22:46.524" v="83"/>
            <ac:spMkLst>
              <pc:docMk/>
              <pc:sldMasterMk cId="3551355053" sldId="2147483648"/>
              <pc:sldLayoutMk cId="2634587663" sldId="2147483665"/>
              <ac:spMk id="3" creationId="{EFF95BDE-13F3-816B-A3C0-4B5284FF6EC3}"/>
            </ac:spMkLst>
          </pc:spChg>
          <pc:picChg chg="mod">
            <ac:chgData name="Tabitha Carver-Roberts" userId="e61deb69-6fdd-4d32-9704-95849c364c6a" providerId="ADAL" clId="{41DDF7A8-9495-4142-B6A1-9BE5EF168605}" dt="2024-09-03T16:33:06.635" v="243" actId="1076"/>
            <ac:picMkLst>
              <pc:docMk/>
              <pc:sldMasterMk cId="3551355053" sldId="2147483648"/>
              <pc:sldLayoutMk cId="2634587663" sldId="2147483665"/>
              <ac:picMk id="7" creationId="{D1615DFB-8660-48F3-A5E0-7D0F967E83E9}"/>
            </ac:picMkLst>
          </pc:picChg>
        </pc:sldLayoutChg>
        <pc:sldLayoutChg chg="addSp delSp modSp mod">
          <pc:chgData name="Tabitha Carver-Roberts" userId="e61deb69-6fdd-4d32-9704-95849c364c6a" providerId="ADAL" clId="{41DDF7A8-9495-4142-B6A1-9BE5EF168605}" dt="2024-09-03T16:33:30.976" v="247" actId="2711"/>
          <pc:sldLayoutMkLst>
            <pc:docMk/>
            <pc:sldMasterMk cId="3551355053" sldId="2147483648"/>
            <pc:sldLayoutMk cId="463437981" sldId="2147483666"/>
          </pc:sldLayoutMkLst>
          <pc:spChg chg="add mod">
            <ac:chgData name="Tabitha Carver-Roberts" userId="e61deb69-6fdd-4d32-9704-95849c364c6a" providerId="ADAL" clId="{41DDF7A8-9495-4142-B6A1-9BE5EF168605}" dt="2024-09-03T16:22:50.215" v="85"/>
            <ac:spMkLst>
              <pc:docMk/>
              <pc:sldMasterMk cId="3551355053" sldId="2147483648"/>
              <pc:sldLayoutMk cId="463437981" sldId="2147483666"/>
              <ac:spMk id="2" creationId="{FBA28E2B-3945-544C-420B-8CBA0F6F8FB9}"/>
            </ac:spMkLst>
          </pc:spChg>
          <pc:spChg chg="mod">
            <ac:chgData name="Tabitha Carver-Roberts" userId="e61deb69-6fdd-4d32-9704-95849c364c6a" providerId="ADAL" clId="{41DDF7A8-9495-4142-B6A1-9BE5EF168605}" dt="2024-09-03T16:33:30.976" v="247" actId="2711"/>
            <ac:spMkLst>
              <pc:docMk/>
              <pc:sldMasterMk cId="3551355053" sldId="2147483648"/>
              <pc:sldLayoutMk cId="463437981" sldId="2147483666"/>
              <ac:spMk id="11" creationId="{B8FBC83D-8D0B-44B3-A7ED-4272F8F6CF83}"/>
            </ac:spMkLst>
          </pc:spChg>
          <pc:picChg chg="add mod">
            <ac:chgData name="Tabitha Carver-Roberts" userId="e61deb69-6fdd-4d32-9704-95849c364c6a" providerId="ADAL" clId="{41DDF7A8-9495-4142-B6A1-9BE5EF168605}" dt="2024-09-03T16:24:52.726" v="126"/>
            <ac:picMkLst>
              <pc:docMk/>
              <pc:sldMasterMk cId="3551355053" sldId="2147483648"/>
              <pc:sldLayoutMk cId="463437981" sldId="2147483666"/>
              <ac:picMk id="3" creationId="{847BA144-5ACE-5013-3D2E-55D7091CDBF2}"/>
            </ac:picMkLst>
          </pc:picChg>
          <pc:picChg chg="del">
            <ac:chgData name="Tabitha Carver-Roberts" userId="e61deb69-6fdd-4d32-9704-95849c364c6a" providerId="ADAL" clId="{41DDF7A8-9495-4142-B6A1-9BE5EF168605}" dt="2024-09-03T16:24:52.364" v="125" actId="478"/>
            <ac:picMkLst>
              <pc:docMk/>
              <pc:sldMasterMk cId="3551355053" sldId="2147483648"/>
              <pc:sldLayoutMk cId="463437981" sldId="2147483666"/>
              <ac:picMk id="6" creationId="{E5300256-03C0-42DE-92CB-3FAB0C80E3DF}"/>
            </ac:picMkLst>
          </pc:picChg>
        </pc:sldLayoutChg>
        <pc:sldLayoutChg chg="addSp delSp modSp mod">
          <pc:chgData name="Tabitha Carver-Roberts" userId="e61deb69-6fdd-4d32-9704-95849c364c6a" providerId="ADAL" clId="{41DDF7A8-9495-4142-B6A1-9BE5EF168605}" dt="2024-09-03T16:32:41.159" v="235"/>
          <pc:sldLayoutMkLst>
            <pc:docMk/>
            <pc:sldMasterMk cId="3551355053" sldId="2147483648"/>
            <pc:sldLayoutMk cId="374516084" sldId="2147483667"/>
          </pc:sldLayoutMkLst>
          <pc:spChg chg="add mod">
            <ac:chgData name="Tabitha Carver-Roberts" userId="e61deb69-6fdd-4d32-9704-95849c364c6a" providerId="ADAL" clId="{41DDF7A8-9495-4142-B6A1-9BE5EF168605}" dt="2024-09-03T16:22:33.065" v="75" actId="207"/>
            <ac:spMkLst>
              <pc:docMk/>
              <pc:sldMasterMk cId="3551355053" sldId="2147483648"/>
              <pc:sldLayoutMk cId="374516084" sldId="2147483667"/>
              <ac:spMk id="5" creationId="{C8F3AC85-99AE-E55C-EF6A-0F6E11D44FD7}"/>
            </ac:spMkLst>
          </pc:spChg>
          <pc:picChg chg="add mod">
            <ac:chgData name="Tabitha Carver-Roberts" userId="e61deb69-6fdd-4d32-9704-95849c364c6a" providerId="ADAL" clId="{41DDF7A8-9495-4142-B6A1-9BE5EF168605}" dt="2024-09-03T16:32:41.159" v="235"/>
            <ac:picMkLst>
              <pc:docMk/>
              <pc:sldMasterMk cId="3551355053" sldId="2147483648"/>
              <pc:sldLayoutMk cId="374516084" sldId="2147483667"/>
              <ac:picMk id="6" creationId="{95DB772D-7E03-F95F-C7E9-927651E9976A}"/>
            </ac:picMkLst>
          </pc:picChg>
          <pc:picChg chg="del">
            <ac:chgData name="Tabitha Carver-Roberts" userId="e61deb69-6fdd-4d32-9704-95849c364c6a" providerId="ADAL" clId="{41DDF7A8-9495-4142-B6A1-9BE5EF168605}" dt="2024-09-03T16:32:40.820" v="234" actId="478"/>
            <ac:picMkLst>
              <pc:docMk/>
              <pc:sldMasterMk cId="3551355053" sldId="2147483648"/>
              <pc:sldLayoutMk cId="374516084" sldId="2147483667"/>
              <ac:picMk id="13" creationId="{DA5D1C0A-3D52-4F0B-A73D-9B2123956921}"/>
            </ac:picMkLst>
          </pc:picChg>
        </pc:sldLayoutChg>
        <pc:sldLayoutChg chg="addSp delSp modSp mod">
          <pc:chgData name="Tabitha Carver-Roberts" userId="e61deb69-6fdd-4d32-9704-95849c364c6a" providerId="ADAL" clId="{41DDF7A8-9495-4142-B6A1-9BE5EF168605}" dt="2024-09-03T16:32:45.505" v="237"/>
          <pc:sldLayoutMkLst>
            <pc:docMk/>
            <pc:sldMasterMk cId="3551355053" sldId="2147483648"/>
            <pc:sldLayoutMk cId="2035964995" sldId="2147483668"/>
          </pc:sldLayoutMkLst>
          <pc:spChg chg="add mod">
            <ac:chgData name="Tabitha Carver-Roberts" userId="e61deb69-6fdd-4d32-9704-95849c364c6a" providerId="ADAL" clId="{41DDF7A8-9495-4142-B6A1-9BE5EF168605}" dt="2024-09-03T16:22:35.891" v="77" actId="207"/>
            <ac:spMkLst>
              <pc:docMk/>
              <pc:sldMasterMk cId="3551355053" sldId="2147483648"/>
              <pc:sldLayoutMk cId="2035964995" sldId="2147483668"/>
              <ac:spMk id="5" creationId="{769D0752-469A-7588-14D2-E441925E95F5}"/>
            </ac:spMkLst>
          </pc:spChg>
          <pc:picChg chg="add mod">
            <ac:chgData name="Tabitha Carver-Roberts" userId="e61deb69-6fdd-4d32-9704-95849c364c6a" providerId="ADAL" clId="{41DDF7A8-9495-4142-B6A1-9BE5EF168605}" dt="2024-09-03T16:32:45.505" v="237"/>
            <ac:picMkLst>
              <pc:docMk/>
              <pc:sldMasterMk cId="3551355053" sldId="2147483648"/>
              <pc:sldLayoutMk cId="2035964995" sldId="2147483668"/>
              <ac:picMk id="6" creationId="{7DBBB8AC-664C-B11A-45CF-A4F172C2F60F}"/>
            </ac:picMkLst>
          </pc:picChg>
          <pc:picChg chg="del">
            <ac:chgData name="Tabitha Carver-Roberts" userId="e61deb69-6fdd-4d32-9704-95849c364c6a" providerId="ADAL" clId="{41DDF7A8-9495-4142-B6A1-9BE5EF168605}" dt="2024-09-03T16:32:45.162" v="236" actId="478"/>
            <ac:picMkLst>
              <pc:docMk/>
              <pc:sldMasterMk cId="3551355053" sldId="2147483648"/>
              <pc:sldLayoutMk cId="2035964995" sldId="2147483668"/>
              <ac:picMk id="13" creationId="{DA5D1C0A-3D52-4F0B-A73D-9B2123956921}"/>
            </ac:picMkLst>
          </pc:picChg>
        </pc:sldLayoutChg>
        <pc:sldLayoutChg chg="addSp delSp modSp mod">
          <pc:chgData name="Tabitha Carver-Roberts" userId="e61deb69-6fdd-4d32-9704-95849c364c6a" providerId="ADAL" clId="{41DDF7A8-9495-4142-B6A1-9BE5EF168605}" dt="2024-09-03T16:32:34.389" v="231"/>
          <pc:sldLayoutMkLst>
            <pc:docMk/>
            <pc:sldMasterMk cId="3551355053" sldId="2147483648"/>
            <pc:sldLayoutMk cId="581816458" sldId="2147483669"/>
          </pc:sldLayoutMkLst>
          <pc:spChg chg="add mod">
            <ac:chgData name="Tabitha Carver-Roberts" userId="e61deb69-6fdd-4d32-9704-95849c364c6a" providerId="ADAL" clId="{41DDF7A8-9495-4142-B6A1-9BE5EF168605}" dt="2024-09-03T16:22:27.687" v="71" actId="207"/>
            <ac:spMkLst>
              <pc:docMk/>
              <pc:sldMasterMk cId="3551355053" sldId="2147483648"/>
              <pc:sldLayoutMk cId="581816458" sldId="2147483669"/>
              <ac:spMk id="5" creationId="{15A9D5D6-CB40-982A-7882-3877401B6811}"/>
            </ac:spMkLst>
          </pc:spChg>
          <pc:picChg chg="add mod">
            <ac:chgData name="Tabitha Carver-Roberts" userId="e61deb69-6fdd-4d32-9704-95849c364c6a" providerId="ADAL" clId="{41DDF7A8-9495-4142-B6A1-9BE5EF168605}" dt="2024-09-03T16:32:34.389" v="231"/>
            <ac:picMkLst>
              <pc:docMk/>
              <pc:sldMasterMk cId="3551355053" sldId="2147483648"/>
              <pc:sldLayoutMk cId="581816458" sldId="2147483669"/>
              <ac:picMk id="7" creationId="{10342BFE-DEBC-0345-8269-FE6016A56BB1}"/>
            </ac:picMkLst>
          </pc:picChg>
          <pc:picChg chg="del">
            <ac:chgData name="Tabitha Carver-Roberts" userId="e61deb69-6fdd-4d32-9704-95849c364c6a" providerId="ADAL" clId="{41DDF7A8-9495-4142-B6A1-9BE5EF168605}" dt="2024-09-03T16:32:33.913" v="230" actId="478"/>
            <ac:picMkLst>
              <pc:docMk/>
              <pc:sldMasterMk cId="3551355053" sldId="2147483648"/>
              <pc:sldLayoutMk cId="581816458" sldId="2147483669"/>
              <ac:picMk id="13" creationId="{DA5D1C0A-3D52-4F0B-A73D-9B2123956921}"/>
            </ac:picMkLst>
          </pc:picChg>
        </pc:sldLayoutChg>
        <pc:sldLayoutChg chg="addSp delSp modSp mod">
          <pc:chgData name="Tabitha Carver-Roberts" userId="e61deb69-6fdd-4d32-9704-95849c364c6a" providerId="ADAL" clId="{41DDF7A8-9495-4142-B6A1-9BE5EF168605}" dt="2024-09-03T16:31:34.150" v="219" actId="1076"/>
          <pc:sldLayoutMkLst>
            <pc:docMk/>
            <pc:sldMasterMk cId="3551355053" sldId="2147483648"/>
            <pc:sldLayoutMk cId="191417446" sldId="2147483670"/>
          </pc:sldLayoutMkLst>
          <pc:spChg chg="add mod">
            <ac:chgData name="Tabitha Carver-Roberts" userId="e61deb69-6fdd-4d32-9704-95849c364c6a" providerId="ADAL" clId="{41DDF7A8-9495-4142-B6A1-9BE5EF168605}" dt="2024-09-03T16:22:03.341" v="56" actId="207"/>
            <ac:spMkLst>
              <pc:docMk/>
              <pc:sldMasterMk cId="3551355053" sldId="2147483648"/>
              <pc:sldLayoutMk cId="191417446" sldId="2147483670"/>
              <ac:spMk id="4" creationId="{81DB57B1-B446-FC39-6333-680BEDE1E780}"/>
            </ac:spMkLst>
          </pc:spChg>
          <pc:picChg chg="add mod">
            <ac:chgData name="Tabitha Carver-Roberts" userId="e61deb69-6fdd-4d32-9704-95849c364c6a" providerId="ADAL" clId="{41DDF7A8-9495-4142-B6A1-9BE5EF168605}" dt="2024-09-03T16:31:34.150" v="219" actId="1076"/>
            <ac:picMkLst>
              <pc:docMk/>
              <pc:sldMasterMk cId="3551355053" sldId="2147483648"/>
              <pc:sldLayoutMk cId="191417446" sldId="2147483670"/>
              <ac:picMk id="7" creationId="{94564F3F-6E17-23DC-F117-B7A21A2470ED}"/>
            </ac:picMkLst>
          </pc:picChg>
          <pc:picChg chg="del">
            <ac:chgData name="Tabitha Carver-Roberts" userId="e61deb69-6fdd-4d32-9704-95849c364c6a" providerId="ADAL" clId="{41DDF7A8-9495-4142-B6A1-9BE5EF168605}" dt="2024-09-03T16:31:32.152" v="217" actId="478"/>
            <ac:picMkLst>
              <pc:docMk/>
              <pc:sldMasterMk cId="3551355053" sldId="2147483648"/>
              <pc:sldLayoutMk cId="191417446" sldId="2147483670"/>
              <ac:picMk id="11" creationId="{36007518-D768-4D6B-B41A-196D8E828760}"/>
            </ac:picMkLst>
          </pc:picChg>
        </pc:sldLayoutChg>
        <pc:sldLayoutChg chg="addSp delSp modSp mod">
          <pc:chgData name="Tabitha Carver-Roberts" userId="e61deb69-6fdd-4d32-9704-95849c364c6a" providerId="ADAL" clId="{41DDF7A8-9495-4142-B6A1-9BE5EF168605}" dt="2024-09-03T16:33:10.411" v="245"/>
          <pc:sldLayoutMkLst>
            <pc:docMk/>
            <pc:sldMasterMk cId="3551355053" sldId="2147483648"/>
            <pc:sldLayoutMk cId="3362161485" sldId="2147483671"/>
          </pc:sldLayoutMkLst>
          <pc:spChg chg="add mod">
            <ac:chgData name="Tabitha Carver-Roberts" userId="e61deb69-6fdd-4d32-9704-95849c364c6a" providerId="ADAL" clId="{41DDF7A8-9495-4142-B6A1-9BE5EF168605}" dt="2024-09-03T16:22:49.133" v="84"/>
            <ac:spMkLst>
              <pc:docMk/>
              <pc:sldMasterMk cId="3551355053" sldId="2147483648"/>
              <pc:sldLayoutMk cId="3362161485" sldId="2147483671"/>
              <ac:spMk id="3" creationId="{EB53AAED-3A9E-D3A3-A351-5671C6340761}"/>
            </ac:spMkLst>
          </pc:spChg>
          <pc:picChg chg="add del mod">
            <ac:chgData name="Tabitha Carver-Roberts" userId="e61deb69-6fdd-4d32-9704-95849c364c6a" providerId="ADAL" clId="{41DDF7A8-9495-4142-B6A1-9BE5EF168605}" dt="2024-09-03T16:33:10.050" v="244" actId="478"/>
            <ac:picMkLst>
              <pc:docMk/>
              <pc:sldMasterMk cId="3551355053" sldId="2147483648"/>
              <pc:sldLayoutMk cId="3362161485" sldId="2147483671"/>
              <ac:picMk id="6" creationId="{E35A5A15-7A4E-442E-559D-C40E3239FE39}"/>
            </ac:picMkLst>
          </pc:picChg>
          <pc:picChg chg="del">
            <ac:chgData name="Tabitha Carver-Roberts" userId="e61deb69-6fdd-4d32-9704-95849c364c6a" providerId="ADAL" clId="{41DDF7A8-9495-4142-B6A1-9BE5EF168605}" dt="2024-09-03T16:24:58.013" v="127" actId="478"/>
            <ac:picMkLst>
              <pc:docMk/>
              <pc:sldMasterMk cId="3551355053" sldId="2147483648"/>
              <pc:sldLayoutMk cId="3362161485" sldId="2147483671"/>
              <ac:picMk id="7" creationId="{D1615DFB-8660-48F3-A5E0-7D0F967E83E9}"/>
            </ac:picMkLst>
          </pc:picChg>
          <pc:picChg chg="add mod">
            <ac:chgData name="Tabitha Carver-Roberts" userId="e61deb69-6fdd-4d32-9704-95849c364c6a" providerId="ADAL" clId="{41DDF7A8-9495-4142-B6A1-9BE5EF168605}" dt="2024-09-03T16:33:10.411" v="245"/>
            <ac:picMkLst>
              <pc:docMk/>
              <pc:sldMasterMk cId="3551355053" sldId="2147483648"/>
              <pc:sldLayoutMk cId="3362161485" sldId="2147483671"/>
              <ac:picMk id="8" creationId="{519102BD-CE77-0797-5385-C1C1D1421A36}"/>
            </ac:picMkLst>
          </pc:picChg>
        </pc:sldLayoutChg>
        <pc:sldLayoutChg chg="addSp modSp mod">
          <pc:chgData name="Tabitha Carver-Roberts" userId="e61deb69-6fdd-4d32-9704-95849c364c6a" providerId="ADAL" clId="{41DDF7A8-9495-4142-B6A1-9BE5EF168605}" dt="2024-09-03T16:29:25.793" v="197" actId="2711"/>
          <pc:sldLayoutMkLst>
            <pc:docMk/>
            <pc:sldMasterMk cId="3551355053" sldId="2147483648"/>
            <pc:sldLayoutMk cId="3808425039" sldId="2147483672"/>
          </pc:sldLayoutMkLst>
          <pc:spChg chg="add mod">
            <ac:chgData name="Tabitha Carver-Roberts" userId="e61deb69-6fdd-4d32-9704-95849c364c6a" providerId="ADAL" clId="{41DDF7A8-9495-4142-B6A1-9BE5EF168605}" dt="2024-09-03T16:21:46.336" v="47"/>
            <ac:spMkLst>
              <pc:docMk/>
              <pc:sldMasterMk cId="3551355053" sldId="2147483648"/>
              <pc:sldLayoutMk cId="3808425039" sldId="2147483672"/>
              <ac:spMk id="2" creationId="{CF7815C8-1B22-C5BB-5EF8-29C88A60CED4}"/>
            </ac:spMkLst>
          </pc:spChg>
          <pc:spChg chg="mod">
            <ac:chgData name="Tabitha Carver-Roberts" userId="e61deb69-6fdd-4d32-9704-95849c364c6a" providerId="ADAL" clId="{41DDF7A8-9495-4142-B6A1-9BE5EF168605}" dt="2024-09-03T16:29:25.793" v="197" actId="2711"/>
            <ac:spMkLst>
              <pc:docMk/>
              <pc:sldMasterMk cId="3551355053" sldId="2147483648"/>
              <pc:sldLayoutMk cId="3808425039" sldId="2147483672"/>
              <ac:spMk id="6" creationId="{39C6782C-7E6D-4C1D-A0A0-8750985D1456}"/>
            </ac:spMkLst>
          </pc:spChg>
        </pc:sldLayoutChg>
        <pc:sldLayoutChg chg="addSp modSp">
          <pc:chgData name="Tabitha Carver-Roberts" userId="e61deb69-6fdd-4d32-9704-95849c364c6a" providerId="ADAL" clId="{41DDF7A8-9495-4142-B6A1-9BE5EF168605}" dt="2024-09-03T16:33:23.495" v="246" actId="2711"/>
          <pc:sldLayoutMkLst>
            <pc:docMk/>
            <pc:sldMasterMk cId="3551355053" sldId="2147483648"/>
            <pc:sldLayoutMk cId="1406014563" sldId="2147483673"/>
          </pc:sldLayoutMkLst>
          <pc:spChg chg="add mod">
            <ac:chgData name="Tabitha Carver-Roberts" userId="e61deb69-6fdd-4d32-9704-95849c364c6a" providerId="ADAL" clId="{41DDF7A8-9495-4142-B6A1-9BE5EF168605}" dt="2024-09-03T16:22:51.295" v="86"/>
            <ac:spMkLst>
              <pc:docMk/>
              <pc:sldMasterMk cId="3551355053" sldId="2147483648"/>
              <pc:sldLayoutMk cId="1406014563" sldId="2147483673"/>
              <ac:spMk id="3" creationId="{AC455281-EDDF-9D42-6D9D-D36C57C5198A}"/>
            </ac:spMkLst>
          </pc:spChg>
          <pc:spChg chg="mod">
            <ac:chgData name="Tabitha Carver-Roberts" userId="e61deb69-6fdd-4d32-9704-95849c364c6a" providerId="ADAL" clId="{41DDF7A8-9495-4142-B6A1-9BE5EF168605}" dt="2024-09-03T16:33:23.495" v="246" actId="2711"/>
            <ac:spMkLst>
              <pc:docMk/>
              <pc:sldMasterMk cId="3551355053" sldId="2147483648"/>
              <pc:sldLayoutMk cId="1406014563" sldId="2147483673"/>
              <ac:spMk id="11" creationId="{B8FBC83D-8D0B-44B3-A7ED-4272F8F6CF83}"/>
            </ac:spMkLst>
          </pc:spChg>
        </pc:sldLayoutChg>
        <pc:sldLayoutChg chg="addSp modSp">
          <pc:chgData name="Tabitha Carver-Roberts" userId="e61deb69-6fdd-4d32-9704-95849c364c6a" providerId="ADAL" clId="{41DDF7A8-9495-4142-B6A1-9BE5EF168605}" dt="2024-09-03T16:31:27.993" v="216"/>
          <pc:sldLayoutMkLst>
            <pc:docMk/>
            <pc:sldMasterMk cId="3551355053" sldId="2147483648"/>
            <pc:sldLayoutMk cId="2303068068" sldId="2147483674"/>
          </pc:sldLayoutMkLst>
          <pc:spChg chg="mod">
            <ac:chgData name="Tabitha Carver-Roberts" userId="e61deb69-6fdd-4d32-9704-95849c364c6a" providerId="ADAL" clId="{41DDF7A8-9495-4142-B6A1-9BE5EF168605}" dt="2024-09-03T16:30:41.463" v="200" actId="207"/>
            <ac:spMkLst>
              <pc:docMk/>
              <pc:sldMasterMk cId="3551355053" sldId="2147483648"/>
              <pc:sldLayoutMk cId="2303068068" sldId="2147483674"/>
              <ac:spMk id="4" creationId="{34516713-22FC-4A39-BD3F-CE83A384B7C8}"/>
            </ac:spMkLst>
          </pc:spChg>
          <pc:spChg chg="mod">
            <ac:chgData name="Tabitha Carver-Roberts" userId="e61deb69-6fdd-4d32-9704-95849c364c6a" providerId="ADAL" clId="{41DDF7A8-9495-4142-B6A1-9BE5EF168605}" dt="2024-09-03T16:30:41.463" v="200" actId="207"/>
            <ac:spMkLst>
              <pc:docMk/>
              <pc:sldMasterMk cId="3551355053" sldId="2147483648"/>
              <pc:sldLayoutMk cId="2303068068" sldId="2147483674"/>
              <ac:spMk id="6" creationId="{9255CD15-5557-4FB0-9882-FDB619E5D1AD}"/>
            </ac:spMkLst>
          </pc:spChg>
          <pc:spChg chg="add mod">
            <ac:chgData name="Tabitha Carver-Roberts" userId="e61deb69-6fdd-4d32-9704-95849c364c6a" providerId="ADAL" clId="{41DDF7A8-9495-4142-B6A1-9BE5EF168605}" dt="2024-09-03T16:22:05.755" v="57"/>
            <ac:spMkLst>
              <pc:docMk/>
              <pc:sldMasterMk cId="3551355053" sldId="2147483648"/>
              <pc:sldLayoutMk cId="2303068068" sldId="2147483674"/>
              <ac:spMk id="7" creationId="{8CD3DABC-B79C-320F-941A-9611C37B320D}"/>
            </ac:spMkLst>
          </pc:spChg>
          <pc:picChg chg="add mod">
            <ac:chgData name="Tabitha Carver-Roberts" userId="e61deb69-6fdd-4d32-9704-95849c364c6a" providerId="ADAL" clId="{41DDF7A8-9495-4142-B6A1-9BE5EF168605}" dt="2024-09-03T16:31:27.993" v="216"/>
            <ac:picMkLst>
              <pc:docMk/>
              <pc:sldMasterMk cId="3551355053" sldId="2147483648"/>
              <pc:sldLayoutMk cId="2303068068" sldId="2147483674"/>
              <ac:picMk id="8" creationId="{E31682AE-AC1C-B076-91FD-E5C3D8FF4012}"/>
            </ac:picMkLst>
          </pc:picChg>
        </pc:sldLayoutChg>
        <pc:sldLayoutChg chg="addSp modSp">
          <pc:chgData name="Tabitha Carver-Roberts" userId="e61deb69-6fdd-4d32-9704-95849c364c6a" providerId="ADAL" clId="{41DDF7A8-9495-4142-B6A1-9BE5EF168605}" dt="2024-09-03T16:31:25.632" v="215"/>
          <pc:sldLayoutMkLst>
            <pc:docMk/>
            <pc:sldMasterMk cId="3551355053" sldId="2147483648"/>
            <pc:sldLayoutMk cId="610448942" sldId="2147483675"/>
          </pc:sldLayoutMkLst>
          <pc:spChg chg="mod">
            <ac:chgData name="Tabitha Carver-Roberts" userId="e61deb69-6fdd-4d32-9704-95849c364c6a" providerId="ADAL" clId="{41DDF7A8-9495-4142-B6A1-9BE5EF168605}" dt="2024-09-03T16:30:46.437" v="201" actId="207"/>
            <ac:spMkLst>
              <pc:docMk/>
              <pc:sldMasterMk cId="3551355053" sldId="2147483648"/>
              <pc:sldLayoutMk cId="610448942" sldId="2147483675"/>
              <ac:spMk id="3" creationId="{9F770B2B-0BEC-4D70-823C-31A173DF9093}"/>
            </ac:spMkLst>
          </pc:spChg>
          <pc:spChg chg="add mod">
            <ac:chgData name="Tabitha Carver-Roberts" userId="e61deb69-6fdd-4d32-9704-95849c364c6a" providerId="ADAL" clId="{41DDF7A8-9495-4142-B6A1-9BE5EF168605}" dt="2024-09-03T16:22:08.342" v="58"/>
            <ac:spMkLst>
              <pc:docMk/>
              <pc:sldMasterMk cId="3551355053" sldId="2147483648"/>
              <pc:sldLayoutMk cId="610448942" sldId="2147483675"/>
              <ac:spMk id="4" creationId="{DFD884B8-C62C-1E76-DC8E-2E8B20F2C296}"/>
            </ac:spMkLst>
          </pc:spChg>
          <pc:picChg chg="add mod">
            <ac:chgData name="Tabitha Carver-Roberts" userId="e61deb69-6fdd-4d32-9704-95849c364c6a" providerId="ADAL" clId="{41DDF7A8-9495-4142-B6A1-9BE5EF168605}" dt="2024-09-03T16:31:25.632" v="215"/>
            <ac:picMkLst>
              <pc:docMk/>
              <pc:sldMasterMk cId="3551355053" sldId="2147483648"/>
              <pc:sldLayoutMk cId="610448942" sldId="2147483675"/>
              <ac:picMk id="5" creationId="{4762F04B-FB3F-A7AA-C22C-582D44ECE9FB}"/>
            </ac:picMkLst>
          </pc:picChg>
        </pc:sldLayoutChg>
        <pc:sldLayoutChg chg="addSp delSp modSp mod">
          <pc:chgData name="Tabitha Carver-Roberts" userId="e61deb69-6fdd-4d32-9704-95849c364c6a" providerId="ADAL" clId="{41DDF7A8-9495-4142-B6A1-9BE5EF168605}" dt="2024-09-03T16:32:51.803" v="241"/>
          <pc:sldLayoutMkLst>
            <pc:docMk/>
            <pc:sldMasterMk cId="3551355053" sldId="2147483648"/>
            <pc:sldLayoutMk cId="2823370169" sldId="2147483676"/>
          </pc:sldLayoutMkLst>
          <pc:spChg chg="add mod">
            <ac:chgData name="Tabitha Carver-Roberts" userId="e61deb69-6fdd-4d32-9704-95849c364c6a" providerId="ADAL" clId="{41DDF7A8-9495-4142-B6A1-9BE5EF168605}" dt="2024-09-03T16:22:45.002" v="82" actId="14100"/>
            <ac:spMkLst>
              <pc:docMk/>
              <pc:sldMasterMk cId="3551355053" sldId="2147483648"/>
              <pc:sldLayoutMk cId="2823370169" sldId="2147483676"/>
              <ac:spMk id="3" creationId="{7EDC1457-0257-43E0-3FAE-C3A137C187E6}"/>
            </ac:spMkLst>
          </pc:spChg>
          <pc:picChg chg="add mod">
            <ac:chgData name="Tabitha Carver-Roberts" userId="e61deb69-6fdd-4d32-9704-95849c364c6a" providerId="ADAL" clId="{41DDF7A8-9495-4142-B6A1-9BE5EF168605}" dt="2024-09-03T16:32:51.803" v="241"/>
            <ac:picMkLst>
              <pc:docMk/>
              <pc:sldMasterMk cId="3551355053" sldId="2147483648"/>
              <pc:sldLayoutMk cId="2823370169" sldId="2147483676"/>
              <ac:picMk id="4" creationId="{E36FA7BC-85FA-FA3E-F126-150498292F3F}"/>
            </ac:picMkLst>
          </pc:picChg>
          <pc:picChg chg="del">
            <ac:chgData name="Tabitha Carver-Roberts" userId="e61deb69-6fdd-4d32-9704-95849c364c6a" providerId="ADAL" clId="{41DDF7A8-9495-4142-B6A1-9BE5EF168605}" dt="2024-09-03T16:32:51.462" v="240" actId="478"/>
            <ac:picMkLst>
              <pc:docMk/>
              <pc:sldMasterMk cId="3551355053" sldId="2147483648"/>
              <pc:sldLayoutMk cId="2823370169" sldId="2147483676"/>
              <ac:picMk id="13" creationId="{DA5D1C0A-3D52-4F0B-A73D-9B2123956921}"/>
            </ac:picMkLst>
          </pc:picChg>
        </pc:sldLayoutChg>
        <pc:sldLayoutChg chg="addSp delSp modSp mod">
          <pc:chgData name="Tabitha Carver-Roberts" userId="e61deb69-6fdd-4d32-9704-95849c364c6a" providerId="ADAL" clId="{41DDF7A8-9495-4142-B6A1-9BE5EF168605}" dt="2024-09-03T16:31:08.484" v="206"/>
          <pc:sldLayoutMkLst>
            <pc:docMk/>
            <pc:sldMasterMk cId="3551355053" sldId="2147483648"/>
            <pc:sldLayoutMk cId="2813137151" sldId="2147483677"/>
          </pc:sldLayoutMkLst>
          <pc:spChg chg="add mod">
            <ac:chgData name="Tabitha Carver-Roberts" userId="e61deb69-6fdd-4d32-9704-95849c364c6a" providerId="ADAL" clId="{41DDF7A8-9495-4142-B6A1-9BE5EF168605}" dt="2024-09-03T16:22:23.305" v="68" actId="207"/>
            <ac:spMkLst>
              <pc:docMk/>
              <pc:sldMasterMk cId="3551355053" sldId="2147483648"/>
              <pc:sldLayoutMk cId="2813137151" sldId="2147483677"/>
              <ac:spMk id="4" creationId="{25089614-79BB-B1DD-68BC-AB70C972D5DD}"/>
            </ac:spMkLst>
          </pc:spChg>
          <pc:picChg chg="add mod">
            <ac:chgData name="Tabitha Carver-Roberts" userId="e61deb69-6fdd-4d32-9704-95849c364c6a" providerId="ADAL" clId="{41DDF7A8-9495-4142-B6A1-9BE5EF168605}" dt="2024-09-03T16:31:08.484" v="206"/>
            <ac:picMkLst>
              <pc:docMk/>
              <pc:sldMasterMk cId="3551355053" sldId="2147483648"/>
              <pc:sldLayoutMk cId="2813137151" sldId="2147483677"/>
              <ac:picMk id="5" creationId="{C13C7641-B430-1896-54B1-4A2D337BF630}"/>
            </ac:picMkLst>
          </pc:picChg>
          <pc:picChg chg="del">
            <ac:chgData name="Tabitha Carver-Roberts" userId="e61deb69-6fdd-4d32-9704-95849c364c6a" providerId="ADAL" clId="{41DDF7A8-9495-4142-B6A1-9BE5EF168605}" dt="2024-09-03T16:31:07.827" v="205" actId="478"/>
            <ac:picMkLst>
              <pc:docMk/>
              <pc:sldMasterMk cId="3551355053" sldId="2147483648"/>
              <pc:sldLayoutMk cId="2813137151" sldId="2147483677"/>
              <ac:picMk id="13" creationId="{DA5D1C0A-3D52-4F0B-A73D-9B2123956921}"/>
            </ac:picMkLst>
          </pc:picChg>
        </pc:sldLayoutChg>
        <pc:sldLayoutChg chg="addSp delSp modSp mod">
          <pc:chgData name="Tabitha Carver-Roberts" userId="e61deb69-6fdd-4d32-9704-95849c364c6a" providerId="ADAL" clId="{41DDF7A8-9495-4142-B6A1-9BE5EF168605}" dt="2024-09-03T16:32:48.653" v="239"/>
          <pc:sldLayoutMkLst>
            <pc:docMk/>
            <pc:sldMasterMk cId="3551355053" sldId="2147483648"/>
            <pc:sldLayoutMk cId="678907980" sldId="2147483678"/>
          </pc:sldLayoutMkLst>
          <pc:spChg chg="add mod">
            <ac:chgData name="Tabitha Carver-Roberts" userId="e61deb69-6fdd-4d32-9704-95849c364c6a" providerId="ADAL" clId="{41DDF7A8-9495-4142-B6A1-9BE5EF168605}" dt="2024-09-03T16:22:38.889" v="79" actId="207"/>
            <ac:spMkLst>
              <pc:docMk/>
              <pc:sldMasterMk cId="3551355053" sldId="2147483648"/>
              <pc:sldLayoutMk cId="678907980" sldId="2147483678"/>
              <ac:spMk id="4" creationId="{7726044B-0A66-3A27-ABDF-127B047C804E}"/>
            </ac:spMkLst>
          </pc:spChg>
          <pc:picChg chg="add mod">
            <ac:chgData name="Tabitha Carver-Roberts" userId="e61deb69-6fdd-4d32-9704-95849c364c6a" providerId="ADAL" clId="{41DDF7A8-9495-4142-B6A1-9BE5EF168605}" dt="2024-09-03T16:32:48.653" v="239"/>
            <ac:picMkLst>
              <pc:docMk/>
              <pc:sldMasterMk cId="3551355053" sldId="2147483648"/>
              <pc:sldLayoutMk cId="678907980" sldId="2147483678"/>
              <ac:picMk id="5" creationId="{2B1AF213-160E-089C-84AB-71D447B6EB1C}"/>
            </ac:picMkLst>
          </pc:picChg>
          <pc:picChg chg="del">
            <ac:chgData name="Tabitha Carver-Roberts" userId="e61deb69-6fdd-4d32-9704-95849c364c6a" providerId="ADAL" clId="{41DDF7A8-9495-4142-B6A1-9BE5EF168605}" dt="2024-09-03T16:32:48.381" v="238" actId="478"/>
            <ac:picMkLst>
              <pc:docMk/>
              <pc:sldMasterMk cId="3551355053" sldId="2147483648"/>
              <pc:sldLayoutMk cId="678907980" sldId="2147483678"/>
              <ac:picMk id="13" creationId="{DA5D1C0A-3D52-4F0B-A73D-9B2123956921}"/>
            </ac:picMkLst>
          </pc:picChg>
        </pc:sldLayoutChg>
        <pc:sldLayoutChg chg="addSp delSp modSp mod">
          <pc:chgData name="Tabitha Carver-Roberts" userId="e61deb69-6fdd-4d32-9704-95849c364c6a" providerId="ADAL" clId="{41DDF7A8-9495-4142-B6A1-9BE5EF168605}" dt="2024-09-03T16:32:38.010" v="233"/>
          <pc:sldLayoutMkLst>
            <pc:docMk/>
            <pc:sldMasterMk cId="3551355053" sldId="2147483648"/>
            <pc:sldLayoutMk cId="2868487455" sldId="2147483679"/>
          </pc:sldLayoutMkLst>
          <pc:spChg chg="add mod">
            <ac:chgData name="Tabitha Carver-Roberts" userId="e61deb69-6fdd-4d32-9704-95849c364c6a" providerId="ADAL" clId="{41DDF7A8-9495-4142-B6A1-9BE5EF168605}" dt="2024-09-03T16:22:30.490" v="73" actId="207"/>
            <ac:spMkLst>
              <pc:docMk/>
              <pc:sldMasterMk cId="3551355053" sldId="2147483648"/>
              <pc:sldLayoutMk cId="2868487455" sldId="2147483679"/>
              <ac:spMk id="4" creationId="{3F1E05B3-2BCD-306E-64E3-64522A65777B}"/>
            </ac:spMkLst>
          </pc:spChg>
          <pc:picChg chg="add mod">
            <ac:chgData name="Tabitha Carver-Roberts" userId="e61deb69-6fdd-4d32-9704-95849c364c6a" providerId="ADAL" clId="{41DDF7A8-9495-4142-B6A1-9BE5EF168605}" dt="2024-09-03T16:32:38.010" v="233"/>
            <ac:picMkLst>
              <pc:docMk/>
              <pc:sldMasterMk cId="3551355053" sldId="2147483648"/>
              <pc:sldLayoutMk cId="2868487455" sldId="2147483679"/>
              <ac:picMk id="5" creationId="{08043CFC-79D8-66FD-80F1-9A902C5DBC1D}"/>
            </ac:picMkLst>
          </pc:picChg>
          <pc:picChg chg="del">
            <ac:chgData name="Tabitha Carver-Roberts" userId="e61deb69-6fdd-4d32-9704-95849c364c6a" providerId="ADAL" clId="{41DDF7A8-9495-4142-B6A1-9BE5EF168605}" dt="2024-09-03T16:32:37.646" v="232" actId="478"/>
            <ac:picMkLst>
              <pc:docMk/>
              <pc:sldMasterMk cId="3551355053" sldId="2147483648"/>
              <pc:sldLayoutMk cId="2868487455" sldId="2147483679"/>
              <ac:picMk id="13" creationId="{DA5D1C0A-3D52-4F0B-A73D-9B2123956921}"/>
            </ac:picMkLst>
          </pc:picChg>
        </pc:sldLayoutChg>
        <pc:sldLayoutChg chg="addSp delSp modSp mod">
          <pc:chgData name="Tabitha Carver-Roberts" userId="e61deb69-6fdd-4d32-9704-95849c364c6a" providerId="ADAL" clId="{41DDF7A8-9495-4142-B6A1-9BE5EF168605}" dt="2024-09-03T16:31:04.662" v="204"/>
          <pc:sldLayoutMkLst>
            <pc:docMk/>
            <pc:sldMasterMk cId="3551355053" sldId="2147483648"/>
            <pc:sldLayoutMk cId="3832033411" sldId="2147483680"/>
          </pc:sldLayoutMkLst>
          <pc:spChg chg="add mod">
            <ac:chgData name="Tabitha Carver-Roberts" userId="e61deb69-6fdd-4d32-9704-95849c364c6a" providerId="ADAL" clId="{41DDF7A8-9495-4142-B6A1-9BE5EF168605}" dt="2024-09-03T16:22:25.034" v="69"/>
            <ac:spMkLst>
              <pc:docMk/>
              <pc:sldMasterMk cId="3551355053" sldId="2147483648"/>
              <pc:sldLayoutMk cId="3832033411" sldId="2147483680"/>
              <ac:spMk id="4" creationId="{2C05FA38-9D62-8985-4B9D-46B2706C7A3F}"/>
            </ac:spMkLst>
          </pc:spChg>
          <pc:picChg chg="add mod">
            <ac:chgData name="Tabitha Carver-Roberts" userId="e61deb69-6fdd-4d32-9704-95849c364c6a" providerId="ADAL" clId="{41DDF7A8-9495-4142-B6A1-9BE5EF168605}" dt="2024-09-03T16:31:04.662" v="204"/>
            <ac:picMkLst>
              <pc:docMk/>
              <pc:sldMasterMk cId="3551355053" sldId="2147483648"/>
              <pc:sldLayoutMk cId="3832033411" sldId="2147483680"/>
              <ac:picMk id="5" creationId="{60566992-7E80-0BA7-A80F-F263F0A91EE0}"/>
            </ac:picMkLst>
          </pc:picChg>
          <pc:picChg chg="del">
            <ac:chgData name="Tabitha Carver-Roberts" userId="e61deb69-6fdd-4d32-9704-95849c364c6a" providerId="ADAL" clId="{41DDF7A8-9495-4142-B6A1-9BE5EF168605}" dt="2024-09-03T16:31:03.438" v="203" actId="478"/>
            <ac:picMkLst>
              <pc:docMk/>
              <pc:sldMasterMk cId="3551355053" sldId="2147483648"/>
              <pc:sldLayoutMk cId="3832033411" sldId="2147483680"/>
              <ac:picMk id="13" creationId="{DA5D1C0A-3D52-4F0B-A73D-9B2123956921}"/>
            </ac:picMkLst>
          </pc:picChg>
        </pc:sldLayoutChg>
        <pc:sldLayoutChg chg="addSp delSp modSp mod">
          <pc:chgData name="Tabitha Carver-Roberts" userId="e61deb69-6fdd-4d32-9704-95849c364c6a" providerId="ADAL" clId="{41DDF7A8-9495-4142-B6A1-9BE5EF168605}" dt="2024-09-03T16:23:44.012" v="107"/>
          <pc:sldLayoutMkLst>
            <pc:docMk/>
            <pc:sldMasterMk cId="3551355053" sldId="2147483648"/>
            <pc:sldLayoutMk cId="1377628410" sldId="2147483681"/>
          </pc:sldLayoutMkLst>
          <pc:spChg chg="add mod">
            <ac:chgData name="Tabitha Carver-Roberts" userId="e61deb69-6fdd-4d32-9704-95849c364c6a" providerId="ADAL" clId="{41DDF7A8-9495-4142-B6A1-9BE5EF168605}" dt="2024-09-03T16:23:15.543" v="100" actId="207"/>
            <ac:spMkLst>
              <pc:docMk/>
              <pc:sldMasterMk cId="3551355053" sldId="2147483648"/>
              <pc:sldLayoutMk cId="1377628410" sldId="2147483681"/>
              <ac:spMk id="3" creationId="{D2923D33-BEA8-58C5-8424-270D7F5C7DD7}"/>
            </ac:spMkLst>
          </pc:spChg>
          <pc:picChg chg="add mod">
            <ac:chgData name="Tabitha Carver-Roberts" userId="e61deb69-6fdd-4d32-9704-95849c364c6a" providerId="ADAL" clId="{41DDF7A8-9495-4142-B6A1-9BE5EF168605}" dt="2024-09-03T16:23:44.012" v="107"/>
            <ac:picMkLst>
              <pc:docMk/>
              <pc:sldMasterMk cId="3551355053" sldId="2147483648"/>
              <pc:sldLayoutMk cId="1377628410" sldId="2147483681"/>
              <ac:picMk id="4" creationId="{EF2E0823-0F9C-0B5D-0532-1AFD01758DD1}"/>
            </ac:picMkLst>
          </pc:picChg>
          <pc:picChg chg="del">
            <ac:chgData name="Tabitha Carver-Roberts" userId="e61deb69-6fdd-4d32-9704-95849c364c6a" providerId="ADAL" clId="{41DDF7A8-9495-4142-B6A1-9BE5EF168605}" dt="2024-09-03T16:23:43.693" v="106" actId="478"/>
            <ac:picMkLst>
              <pc:docMk/>
              <pc:sldMasterMk cId="3551355053" sldId="2147483648"/>
              <pc:sldLayoutMk cId="1377628410" sldId="2147483681"/>
              <ac:picMk id="11" creationId="{36007518-D768-4D6B-B41A-196D8E828760}"/>
            </ac:picMkLst>
          </pc:picChg>
        </pc:sldLayoutChg>
        <pc:sldLayoutChg chg="addSp modSp mod">
          <pc:chgData name="Tabitha Carver-Roberts" userId="e61deb69-6fdd-4d32-9704-95849c364c6a" providerId="ADAL" clId="{41DDF7A8-9495-4142-B6A1-9BE5EF168605}" dt="2024-09-03T16:23:39.468" v="105" actId="1076"/>
          <pc:sldLayoutMkLst>
            <pc:docMk/>
            <pc:sldMasterMk cId="3551355053" sldId="2147483648"/>
            <pc:sldLayoutMk cId="2936052596" sldId="2147483682"/>
          </pc:sldLayoutMkLst>
          <pc:spChg chg="add mod">
            <ac:chgData name="Tabitha Carver-Roberts" userId="e61deb69-6fdd-4d32-9704-95849c364c6a" providerId="ADAL" clId="{41DDF7A8-9495-4142-B6A1-9BE5EF168605}" dt="2024-09-03T16:23:18.288" v="102" actId="207"/>
            <ac:spMkLst>
              <pc:docMk/>
              <pc:sldMasterMk cId="3551355053" sldId="2147483648"/>
              <pc:sldLayoutMk cId="2936052596" sldId="2147483682"/>
              <ac:spMk id="3" creationId="{4613D8E7-F2D0-D202-9CBD-4DE851574E5F}"/>
            </ac:spMkLst>
          </pc:spChg>
          <pc:picChg chg="mod">
            <ac:chgData name="Tabitha Carver-Roberts" userId="e61deb69-6fdd-4d32-9704-95849c364c6a" providerId="ADAL" clId="{41DDF7A8-9495-4142-B6A1-9BE5EF168605}" dt="2024-09-03T16:23:39.468" v="105" actId="1076"/>
            <ac:picMkLst>
              <pc:docMk/>
              <pc:sldMasterMk cId="3551355053" sldId="2147483648"/>
              <pc:sldLayoutMk cId="2936052596" sldId="2147483682"/>
              <ac:picMk id="11" creationId="{36007518-D768-4D6B-B41A-196D8E828760}"/>
            </ac:picMkLst>
          </pc:picChg>
        </pc:sldLayoutChg>
        <pc:sldLayoutChg chg="addSp delSp modSp mod">
          <pc:chgData name="Tabitha Carver-Roberts" userId="e61deb69-6fdd-4d32-9704-95849c364c6a" providerId="ADAL" clId="{41DDF7A8-9495-4142-B6A1-9BE5EF168605}" dt="2024-09-03T16:31:59.358" v="225"/>
          <pc:sldLayoutMkLst>
            <pc:docMk/>
            <pc:sldMasterMk cId="3551355053" sldId="2147483648"/>
            <pc:sldLayoutMk cId="3232044028" sldId="2147483685"/>
          </pc:sldLayoutMkLst>
          <pc:spChg chg="add mod">
            <ac:chgData name="Tabitha Carver-Roberts" userId="e61deb69-6fdd-4d32-9704-95849c364c6a" providerId="ADAL" clId="{41DDF7A8-9495-4142-B6A1-9BE5EF168605}" dt="2024-09-03T16:21:53.806" v="51" actId="207"/>
            <ac:spMkLst>
              <pc:docMk/>
              <pc:sldMasterMk cId="3551355053" sldId="2147483648"/>
              <pc:sldLayoutMk cId="3232044028" sldId="2147483685"/>
              <ac:spMk id="5" creationId="{25DACFDF-F24D-0045-C97A-7E5DBB4F80A5}"/>
            </ac:spMkLst>
          </pc:spChg>
          <pc:picChg chg="add mod">
            <ac:chgData name="Tabitha Carver-Roberts" userId="e61deb69-6fdd-4d32-9704-95849c364c6a" providerId="ADAL" clId="{41DDF7A8-9495-4142-B6A1-9BE5EF168605}" dt="2024-09-03T16:31:59.358" v="225"/>
            <ac:picMkLst>
              <pc:docMk/>
              <pc:sldMasterMk cId="3551355053" sldId="2147483648"/>
              <pc:sldLayoutMk cId="3232044028" sldId="2147483685"/>
              <ac:picMk id="6" creationId="{34DDE8EE-13D8-EEE6-788B-F582B070D033}"/>
            </ac:picMkLst>
          </pc:picChg>
          <pc:picChg chg="del">
            <ac:chgData name="Tabitha Carver-Roberts" userId="e61deb69-6fdd-4d32-9704-95849c364c6a" providerId="ADAL" clId="{41DDF7A8-9495-4142-B6A1-9BE5EF168605}" dt="2024-09-03T16:31:59.109" v="224" actId="478"/>
            <ac:picMkLst>
              <pc:docMk/>
              <pc:sldMasterMk cId="3551355053" sldId="2147483648"/>
              <pc:sldLayoutMk cId="3232044028" sldId="2147483685"/>
              <ac:picMk id="17" creationId="{B7E5C363-1FDB-4BB6-9915-311AC78723DC}"/>
            </ac:picMkLst>
          </pc:picChg>
        </pc:sldLayoutChg>
        <pc:sldLayoutChg chg="addSp modSp">
          <pc:chgData name="Tabitha Carver-Roberts" userId="e61deb69-6fdd-4d32-9704-95849c364c6a" providerId="ADAL" clId="{41DDF7A8-9495-4142-B6A1-9BE5EF168605}" dt="2024-09-03T16:23:03.849" v="92"/>
          <pc:sldLayoutMkLst>
            <pc:docMk/>
            <pc:sldMasterMk cId="3551355053" sldId="2147483648"/>
            <pc:sldLayoutMk cId="379794966" sldId="2147483686"/>
          </pc:sldLayoutMkLst>
          <pc:spChg chg="add mod">
            <ac:chgData name="Tabitha Carver-Roberts" userId="e61deb69-6fdd-4d32-9704-95849c364c6a" providerId="ADAL" clId="{41DDF7A8-9495-4142-B6A1-9BE5EF168605}" dt="2024-09-03T16:23:03.849" v="92"/>
            <ac:spMkLst>
              <pc:docMk/>
              <pc:sldMasterMk cId="3551355053" sldId="2147483648"/>
              <pc:sldLayoutMk cId="379794966" sldId="2147483686"/>
              <ac:spMk id="5" creationId="{1F2AD800-E322-B2C4-FF62-BD2E901798C5}"/>
            </ac:spMkLst>
          </pc:spChg>
        </pc:sldLayoutChg>
        <pc:sldLayoutChg chg="addSp delSp modSp mod">
          <pc:chgData name="Tabitha Carver-Roberts" userId="e61deb69-6fdd-4d32-9704-95849c364c6a" providerId="ADAL" clId="{41DDF7A8-9495-4142-B6A1-9BE5EF168605}" dt="2024-09-03T16:24:23.138" v="118"/>
          <pc:sldLayoutMkLst>
            <pc:docMk/>
            <pc:sldMasterMk cId="3551355053" sldId="2147483648"/>
            <pc:sldLayoutMk cId="322891355" sldId="2147483687"/>
          </pc:sldLayoutMkLst>
          <pc:spChg chg="add mod">
            <ac:chgData name="Tabitha Carver-Roberts" userId="e61deb69-6fdd-4d32-9704-95849c364c6a" providerId="ADAL" clId="{41DDF7A8-9495-4142-B6A1-9BE5EF168605}" dt="2024-09-03T16:23:05.582" v="93"/>
            <ac:spMkLst>
              <pc:docMk/>
              <pc:sldMasterMk cId="3551355053" sldId="2147483648"/>
              <pc:sldLayoutMk cId="322891355" sldId="2147483687"/>
              <ac:spMk id="2" creationId="{53F5C5FD-6708-0EFE-EEAF-0F365D773C73}"/>
            </ac:spMkLst>
          </pc:spChg>
          <pc:picChg chg="add mod">
            <ac:chgData name="Tabitha Carver-Roberts" userId="e61deb69-6fdd-4d32-9704-95849c364c6a" providerId="ADAL" clId="{41DDF7A8-9495-4142-B6A1-9BE5EF168605}" dt="2024-09-03T16:24:23.138" v="118"/>
            <ac:picMkLst>
              <pc:docMk/>
              <pc:sldMasterMk cId="3551355053" sldId="2147483648"/>
              <pc:sldLayoutMk cId="322891355" sldId="2147483687"/>
              <ac:picMk id="4" creationId="{2CF9A1DB-A740-E0F0-D86E-5FC09C553C6B}"/>
            </ac:picMkLst>
          </pc:picChg>
          <pc:picChg chg="del">
            <ac:chgData name="Tabitha Carver-Roberts" userId="e61deb69-6fdd-4d32-9704-95849c364c6a" providerId="ADAL" clId="{41DDF7A8-9495-4142-B6A1-9BE5EF168605}" dt="2024-09-03T16:24:22.800" v="117" actId="478"/>
            <ac:picMkLst>
              <pc:docMk/>
              <pc:sldMasterMk cId="3551355053" sldId="2147483648"/>
              <pc:sldLayoutMk cId="322891355" sldId="2147483687"/>
              <ac:picMk id="8" creationId="{6FBB76D6-68DB-4135-9682-93B1399F5CB4}"/>
            </ac:picMkLst>
          </pc:picChg>
        </pc:sldLayoutChg>
        <pc:sldLayoutChg chg="addSp delSp modSp mod">
          <pc:chgData name="Tabitha Carver-Roberts" userId="e61deb69-6fdd-4d32-9704-95849c364c6a" providerId="ADAL" clId="{41DDF7A8-9495-4142-B6A1-9BE5EF168605}" dt="2024-09-03T16:24:19.157" v="116"/>
          <pc:sldLayoutMkLst>
            <pc:docMk/>
            <pc:sldMasterMk cId="3551355053" sldId="2147483648"/>
            <pc:sldLayoutMk cId="2161961067" sldId="2147483688"/>
          </pc:sldLayoutMkLst>
          <pc:spChg chg="add mod">
            <ac:chgData name="Tabitha Carver-Roberts" userId="e61deb69-6fdd-4d32-9704-95849c364c6a" providerId="ADAL" clId="{41DDF7A8-9495-4142-B6A1-9BE5EF168605}" dt="2024-09-03T16:23:08.240" v="95" actId="207"/>
            <ac:spMkLst>
              <pc:docMk/>
              <pc:sldMasterMk cId="3551355053" sldId="2147483648"/>
              <pc:sldLayoutMk cId="2161961067" sldId="2147483688"/>
              <ac:spMk id="5" creationId="{7C213675-7FDD-7B27-411C-B4D6D82831B5}"/>
            </ac:spMkLst>
          </pc:spChg>
          <pc:picChg chg="add mod">
            <ac:chgData name="Tabitha Carver-Roberts" userId="e61deb69-6fdd-4d32-9704-95849c364c6a" providerId="ADAL" clId="{41DDF7A8-9495-4142-B6A1-9BE5EF168605}" dt="2024-09-03T16:24:19.157" v="116"/>
            <ac:picMkLst>
              <pc:docMk/>
              <pc:sldMasterMk cId="3551355053" sldId="2147483648"/>
              <pc:sldLayoutMk cId="2161961067" sldId="2147483688"/>
              <ac:picMk id="6" creationId="{104A1C6F-2310-D510-F310-668FDB887430}"/>
            </ac:picMkLst>
          </pc:picChg>
          <pc:picChg chg="del">
            <ac:chgData name="Tabitha Carver-Roberts" userId="e61deb69-6fdd-4d32-9704-95849c364c6a" providerId="ADAL" clId="{41DDF7A8-9495-4142-B6A1-9BE5EF168605}" dt="2024-09-03T16:24:18.796" v="115" actId="478"/>
            <ac:picMkLst>
              <pc:docMk/>
              <pc:sldMasterMk cId="3551355053" sldId="2147483648"/>
              <pc:sldLayoutMk cId="2161961067" sldId="2147483688"/>
              <ac:picMk id="13" creationId="{EE849192-FA3E-4E00-B46E-5E12064E8F37}"/>
            </ac:picMkLst>
          </pc:picChg>
        </pc:sldLayoutChg>
        <pc:sldLayoutChg chg="addSp modSp mod">
          <pc:chgData name="Tabitha Carver-Roberts" userId="e61deb69-6fdd-4d32-9704-95849c364c6a" providerId="ADAL" clId="{41DDF7A8-9495-4142-B6A1-9BE5EF168605}" dt="2024-09-03T16:24:15.085" v="114" actId="1076"/>
          <pc:sldLayoutMkLst>
            <pc:docMk/>
            <pc:sldMasterMk cId="3551355053" sldId="2147483648"/>
            <pc:sldLayoutMk cId="3605748710" sldId="2147483689"/>
          </pc:sldLayoutMkLst>
          <pc:spChg chg="add mod">
            <ac:chgData name="Tabitha Carver-Roberts" userId="e61deb69-6fdd-4d32-9704-95849c364c6a" providerId="ADAL" clId="{41DDF7A8-9495-4142-B6A1-9BE5EF168605}" dt="2024-09-03T16:23:09.835" v="96"/>
            <ac:spMkLst>
              <pc:docMk/>
              <pc:sldMasterMk cId="3551355053" sldId="2147483648"/>
              <pc:sldLayoutMk cId="3605748710" sldId="2147483689"/>
              <ac:spMk id="3" creationId="{4C37684B-76A4-4EFC-4C4E-8E5C32BF5082}"/>
            </ac:spMkLst>
          </pc:spChg>
          <pc:spChg chg="mod">
            <ac:chgData name="Tabitha Carver-Roberts" userId="e61deb69-6fdd-4d32-9704-95849c364c6a" providerId="ADAL" clId="{41DDF7A8-9495-4142-B6A1-9BE5EF168605}" dt="2024-09-03T16:24:06.175" v="113" actId="1076"/>
            <ac:spMkLst>
              <pc:docMk/>
              <pc:sldMasterMk cId="3551355053" sldId="2147483648"/>
              <pc:sldLayoutMk cId="3605748710" sldId="2147483689"/>
              <ac:spMk id="10" creationId="{CDD1BC22-A152-42C1-9BAE-02B9C25E4223}"/>
            </ac:spMkLst>
          </pc:spChg>
          <pc:picChg chg="mod">
            <ac:chgData name="Tabitha Carver-Roberts" userId="e61deb69-6fdd-4d32-9704-95849c364c6a" providerId="ADAL" clId="{41DDF7A8-9495-4142-B6A1-9BE5EF168605}" dt="2024-09-03T16:24:15.085" v="114" actId="1076"/>
            <ac:picMkLst>
              <pc:docMk/>
              <pc:sldMasterMk cId="3551355053" sldId="2147483648"/>
              <pc:sldLayoutMk cId="3605748710" sldId="2147483689"/>
              <ac:picMk id="7" creationId="{D1615DFB-8660-48F3-A5E0-7D0F967E83E9}"/>
            </ac:picMkLst>
          </pc:picChg>
        </pc:sldLayoutChg>
        <pc:sldLayoutChg chg="addSp modSp">
          <pc:chgData name="Tabitha Carver-Roberts" userId="e61deb69-6fdd-4d32-9704-95849c364c6a" providerId="ADAL" clId="{41DDF7A8-9495-4142-B6A1-9BE5EF168605}" dt="2024-09-03T16:22:52.351" v="87"/>
          <pc:sldLayoutMkLst>
            <pc:docMk/>
            <pc:sldMasterMk cId="3551355053" sldId="2147483648"/>
            <pc:sldLayoutMk cId="4080360768" sldId="2147483692"/>
          </pc:sldLayoutMkLst>
          <pc:spChg chg="add mod">
            <ac:chgData name="Tabitha Carver-Roberts" userId="e61deb69-6fdd-4d32-9704-95849c364c6a" providerId="ADAL" clId="{41DDF7A8-9495-4142-B6A1-9BE5EF168605}" dt="2024-09-03T16:22:52.351" v="87"/>
            <ac:spMkLst>
              <pc:docMk/>
              <pc:sldMasterMk cId="3551355053" sldId="2147483648"/>
              <pc:sldLayoutMk cId="4080360768" sldId="2147483692"/>
              <ac:spMk id="3" creationId="{BBE38BEE-86B7-398D-4E13-3AB7A64FE691}"/>
            </ac:spMkLst>
          </pc:spChg>
        </pc:sldLayoutChg>
        <pc:sldLayoutChg chg="addSp delSp modSp mod">
          <pc:chgData name="Tabitha Carver-Roberts" userId="e61deb69-6fdd-4d32-9704-95849c364c6a" providerId="ADAL" clId="{41DDF7A8-9495-4142-B6A1-9BE5EF168605}" dt="2024-09-03T16:24:45.549" v="124"/>
          <pc:sldLayoutMkLst>
            <pc:docMk/>
            <pc:sldMasterMk cId="3551355053" sldId="2147483648"/>
            <pc:sldLayoutMk cId="2589155855" sldId="2147483693"/>
          </pc:sldLayoutMkLst>
          <pc:spChg chg="add mod">
            <ac:chgData name="Tabitha Carver-Roberts" userId="e61deb69-6fdd-4d32-9704-95849c364c6a" providerId="ADAL" clId="{41DDF7A8-9495-4142-B6A1-9BE5EF168605}" dt="2024-09-03T16:22:54.128" v="88"/>
            <ac:spMkLst>
              <pc:docMk/>
              <pc:sldMasterMk cId="3551355053" sldId="2147483648"/>
              <pc:sldLayoutMk cId="2589155855" sldId="2147483693"/>
              <ac:spMk id="2" creationId="{86EF599D-1368-68C7-9668-D617BC96779D}"/>
            </ac:spMkLst>
          </pc:spChg>
          <pc:picChg chg="add mod">
            <ac:chgData name="Tabitha Carver-Roberts" userId="e61deb69-6fdd-4d32-9704-95849c364c6a" providerId="ADAL" clId="{41DDF7A8-9495-4142-B6A1-9BE5EF168605}" dt="2024-09-03T16:24:45.549" v="124"/>
            <ac:picMkLst>
              <pc:docMk/>
              <pc:sldMasterMk cId="3551355053" sldId="2147483648"/>
              <pc:sldLayoutMk cId="2589155855" sldId="2147483693"/>
              <ac:picMk id="4" creationId="{CF6F5C20-CB59-353C-F621-C745E211AF5F}"/>
            </ac:picMkLst>
          </pc:picChg>
          <pc:picChg chg="del">
            <ac:chgData name="Tabitha Carver-Roberts" userId="e61deb69-6fdd-4d32-9704-95849c364c6a" providerId="ADAL" clId="{41DDF7A8-9495-4142-B6A1-9BE5EF168605}" dt="2024-09-03T16:24:45.188" v="123" actId="478"/>
            <ac:picMkLst>
              <pc:docMk/>
              <pc:sldMasterMk cId="3551355053" sldId="2147483648"/>
              <pc:sldLayoutMk cId="2589155855" sldId="2147483693"/>
              <ac:picMk id="7" creationId="{421C9DF3-7135-4F6B-9DEF-09B77073F340}"/>
            </ac:picMkLst>
          </pc:picChg>
        </pc:sldLayoutChg>
        <pc:sldLayoutChg chg="addSp delSp modSp mod">
          <pc:chgData name="Tabitha Carver-Roberts" userId="e61deb69-6fdd-4d32-9704-95849c364c6a" providerId="ADAL" clId="{41DDF7A8-9495-4142-B6A1-9BE5EF168605}" dt="2024-09-03T16:24:41.161" v="122"/>
          <pc:sldLayoutMkLst>
            <pc:docMk/>
            <pc:sldMasterMk cId="3551355053" sldId="2147483648"/>
            <pc:sldLayoutMk cId="1992612793" sldId="2147483694"/>
          </pc:sldLayoutMkLst>
          <pc:spChg chg="add mod">
            <ac:chgData name="Tabitha Carver-Roberts" userId="e61deb69-6fdd-4d32-9704-95849c364c6a" providerId="ADAL" clId="{41DDF7A8-9495-4142-B6A1-9BE5EF168605}" dt="2024-09-03T16:22:58.489" v="90" actId="207"/>
            <ac:spMkLst>
              <pc:docMk/>
              <pc:sldMasterMk cId="3551355053" sldId="2147483648"/>
              <pc:sldLayoutMk cId="1992612793" sldId="2147483694"/>
              <ac:spMk id="5" creationId="{DD7FCA87-07D9-E7F7-5D2D-92D2C11DCE46}"/>
            </ac:spMkLst>
          </pc:spChg>
          <pc:picChg chg="add mod">
            <ac:chgData name="Tabitha Carver-Roberts" userId="e61deb69-6fdd-4d32-9704-95849c364c6a" providerId="ADAL" clId="{41DDF7A8-9495-4142-B6A1-9BE5EF168605}" dt="2024-09-03T16:24:41.161" v="122"/>
            <ac:picMkLst>
              <pc:docMk/>
              <pc:sldMasterMk cId="3551355053" sldId="2147483648"/>
              <pc:sldLayoutMk cId="1992612793" sldId="2147483694"/>
              <ac:picMk id="7" creationId="{CB2B264E-94E9-BB4C-5B78-62DD6A30BA56}"/>
            </ac:picMkLst>
          </pc:picChg>
          <pc:picChg chg="del">
            <ac:chgData name="Tabitha Carver-Roberts" userId="e61deb69-6fdd-4d32-9704-95849c364c6a" providerId="ADAL" clId="{41DDF7A8-9495-4142-B6A1-9BE5EF168605}" dt="2024-09-03T16:24:40.777" v="121" actId="478"/>
            <ac:picMkLst>
              <pc:docMk/>
              <pc:sldMasterMk cId="3551355053" sldId="2147483648"/>
              <pc:sldLayoutMk cId="1992612793" sldId="2147483694"/>
              <ac:picMk id="12" creationId="{BB8C935E-A631-4CAB-BFEE-463493A99318}"/>
            </ac:picMkLst>
          </pc:picChg>
        </pc:sldLayoutChg>
        <pc:sldLayoutChg chg="addSp modSp mod">
          <pc:chgData name="Tabitha Carver-Roberts" userId="e61deb69-6fdd-4d32-9704-95849c364c6a" providerId="ADAL" clId="{41DDF7A8-9495-4142-B6A1-9BE5EF168605}" dt="2024-09-03T16:33:46.679" v="249" actId="1035"/>
          <pc:sldLayoutMkLst>
            <pc:docMk/>
            <pc:sldMasterMk cId="3551355053" sldId="2147483648"/>
            <pc:sldLayoutMk cId="3055799738" sldId="2147483695"/>
          </pc:sldLayoutMkLst>
          <pc:spChg chg="add mod">
            <ac:chgData name="Tabitha Carver-Roberts" userId="e61deb69-6fdd-4d32-9704-95849c364c6a" providerId="ADAL" clId="{41DDF7A8-9495-4142-B6A1-9BE5EF168605}" dt="2024-09-03T16:23:02.387" v="91"/>
            <ac:spMkLst>
              <pc:docMk/>
              <pc:sldMasterMk cId="3551355053" sldId="2147483648"/>
              <pc:sldLayoutMk cId="3055799738" sldId="2147483695"/>
              <ac:spMk id="3" creationId="{066E4324-BE38-D3BF-B763-8137C9A7B9F8}"/>
            </ac:spMkLst>
          </pc:spChg>
          <pc:picChg chg="mod">
            <ac:chgData name="Tabitha Carver-Roberts" userId="e61deb69-6fdd-4d32-9704-95849c364c6a" providerId="ADAL" clId="{41DDF7A8-9495-4142-B6A1-9BE5EF168605}" dt="2024-09-03T16:33:46.679" v="249" actId="1035"/>
            <ac:picMkLst>
              <pc:docMk/>
              <pc:sldMasterMk cId="3551355053" sldId="2147483648"/>
              <pc:sldLayoutMk cId="3055799738" sldId="2147483695"/>
              <ac:picMk id="7" creationId="{D1615DFB-8660-48F3-A5E0-7D0F967E83E9}"/>
            </ac:picMkLst>
          </pc:picChg>
        </pc:sldLayoutChg>
        <pc:sldLayoutChg chg="addSp delSp modSp mod">
          <pc:chgData name="Tabitha Carver-Roberts" userId="e61deb69-6fdd-4d32-9704-95849c364c6a" providerId="ADAL" clId="{41DDF7A8-9495-4142-B6A1-9BE5EF168605}" dt="2024-09-03T16:27:31.154" v="177"/>
          <pc:sldLayoutMkLst>
            <pc:docMk/>
            <pc:sldMasterMk cId="3551355053" sldId="2147483648"/>
            <pc:sldLayoutMk cId="4233818656" sldId="2147483699"/>
          </pc:sldLayoutMkLst>
          <pc:spChg chg="add mod">
            <ac:chgData name="Tabitha Carver-Roberts" userId="e61deb69-6fdd-4d32-9704-95849c364c6a" providerId="ADAL" clId="{41DDF7A8-9495-4142-B6A1-9BE5EF168605}" dt="2024-09-03T16:20:28.759" v="8"/>
            <ac:spMkLst>
              <pc:docMk/>
              <pc:sldMasterMk cId="3551355053" sldId="2147483648"/>
              <pc:sldLayoutMk cId="4233818656" sldId="2147483699"/>
              <ac:spMk id="2" creationId="{409C8811-7D41-B85C-AA48-9BE4AA9030B5}"/>
            </ac:spMkLst>
          </pc:spChg>
          <pc:picChg chg="add mod">
            <ac:chgData name="Tabitha Carver-Roberts" userId="e61deb69-6fdd-4d32-9704-95849c364c6a" providerId="ADAL" clId="{41DDF7A8-9495-4142-B6A1-9BE5EF168605}" dt="2024-09-03T16:27:31.154" v="177"/>
            <ac:picMkLst>
              <pc:docMk/>
              <pc:sldMasterMk cId="3551355053" sldId="2147483648"/>
              <pc:sldLayoutMk cId="4233818656" sldId="2147483699"/>
              <ac:picMk id="4" creationId="{386E4C68-A0D5-1C3A-7163-DB115183CE4E}"/>
            </ac:picMkLst>
          </pc:picChg>
          <pc:picChg chg="del">
            <ac:chgData name="Tabitha Carver-Roberts" userId="e61deb69-6fdd-4d32-9704-95849c364c6a" providerId="ADAL" clId="{41DDF7A8-9495-4142-B6A1-9BE5EF168605}" dt="2024-09-03T16:27:30.879" v="176" actId="478"/>
            <ac:picMkLst>
              <pc:docMk/>
              <pc:sldMasterMk cId="3551355053" sldId="2147483648"/>
              <pc:sldLayoutMk cId="4233818656" sldId="2147483699"/>
              <ac:picMk id="7" creationId="{A15A5889-3CA5-4AB2-9081-4910101866AB}"/>
            </ac:picMkLst>
          </pc:picChg>
        </pc:sldLayoutChg>
        <pc:sldLayoutChg chg="addSp delSp modSp mod">
          <pc:chgData name="Tabitha Carver-Roberts" userId="e61deb69-6fdd-4d32-9704-95849c364c6a" providerId="ADAL" clId="{41DDF7A8-9495-4142-B6A1-9BE5EF168605}" dt="2024-09-03T16:27:27.703" v="175" actId="1076"/>
          <pc:sldLayoutMkLst>
            <pc:docMk/>
            <pc:sldMasterMk cId="3551355053" sldId="2147483648"/>
            <pc:sldLayoutMk cId="191417446" sldId="2147483700"/>
          </pc:sldLayoutMkLst>
          <pc:spChg chg="add mod">
            <ac:chgData name="Tabitha Carver-Roberts" userId="e61deb69-6fdd-4d32-9704-95849c364c6a" providerId="ADAL" clId="{41DDF7A8-9495-4142-B6A1-9BE5EF168605}" dt="2024-09-03T16:20:33.768" v="10" actId="207"/>
            <ac:spMkLst>
              <pc:docMk/>
              <pc:sldMasterMk cId="3551355053" sldId="2147483648"/>
              <pc:sldLayoutMk cId="191417446" sldId="2147483700"/>
              <ac:spMk id="4" creationId="{5DB18F2A-DA0F-8E90-5EE8-E9B5AF5E0FF0}"/>
            </ac:spMkLst>
          </pc:spChg>
          <pc:picChg chg="add mod">
            <ac:chgData name="Tabitha Carver-Roberts" userId="e61deb69-6fdd-4d32-9704-95849c364c6a" providerId="ADAL" clId="{41DDF7A8-9495-4142-B6A1-9BE5EF168605}" dt="2024-09-03T16:27:27.703" v="175" actId="1076"/>
            <ac:picMkLst>
              <pc:docMk/>
              <pc:sldMasterMk cId="3551355053" sldId="2147483648"/>
              <pc:sldLayoutMk cId="191417446" sldId="2147483700"/>
              <ac:picMk id="7" creationId="{CDA786F9-C5A7-29CA-1CB9-9B52A740CB7A}"/>
            </ac:picMkLst>
          </pc:picChg>
          <pc:picChg chg="del">
            <ac:chgData name="Tabitha Carver-Roberts" userId="e61deb69-6fdd-4d32-9704-95849c364c6a" providerId="ADAL" clId="{41DDF7A8-9495-4142-B6A1-9BE5EF168605}" dt="2024-09-03T16:27:23.410" v="173" actId="478"/>
            <ac:picMkLst>
              <pc:docMk/>
              <pc:sldMasterMk cId="3551355053" sldId="2147483648"/>
              <pc:sldLayoutMk cId="191417446" sldId="2147483700"/>
              <ac:picMk id="11" creationId="{36007518-D768-4D6B-B41A-196D8E828760}"/>
            </ac:picMkLst>
          </pc:picChg>
        </pc:sldLayoutChg>
        <pc:sldLayoutChg chg="addSp delSp modSp mod">
          <pc:chgData name="Tabitha Carver-Roberts" userId="e61deb69-6fdd-4d32-9704-95849c364c6a" providerId="ADAL" clId="{41DDF7A8-9495-4142-B6A1-9BE5EF168605}" dt="2024-09-03T16:27:19.993" v="172"/>
          <pc:sldLayoutMkLst>
            <pc:docMk/>
            <pc:sldMasterMk cId="3551355053" sldId="2147483648"/>
            <pc:sldLayoutMk cId="1377628410" sldId="2147483701"/>
          </pc:sldLayoutMkLst>
          <pc:spChg chg="add mod">
            <ac:chgData name="Tabitha Carver-Roberts" userId="e61deb69-6fdd-4d32-9704-95849c364c6a" providerId="ADAL" clId="{41DDF7A8-9495-4142-B6A1-9BE5EF168605}" dt="2024-09-03T16:20:37.598" v="12" actId="207"/>
            <ac:spMkLst>
              <pc:docMk/>
              <pc:sldMasterMk cId="3551355053" sldId="2147483648"/>
              <pc:sldLayoutMk cId="1377628410" sldId="2147483701"/>
              <ac:spMk id="3" creationId="{C77BB951-9BD1-19D8-DDBD-5973D69CD059}"/>
            </ac:spMkLst>
          </pc:spChg>
          <pc:picChg chg="add mod">
            <ac:chgData name="Tabitha Carver-Roberts" userId="e61deb69-6fdd-4d32-9704-95849c364c6a" providerId="ADAL" clId="{41DDF7A8-9495-4142-B6A1-9BE5EF168605}" dt="2024-09-03T16:27:19.993" v="172"/>
            <ac:picMkLst>
              <pc:docMk/>
              <pc:sldMasterMk cId="3551355053" sldId="2147483648"/>
              <pc:sldLayoutMk cId="1377628410" sldId="2147483701"/>
              <ac:picMk id="4" creationId="{CE377E8B-94A3-33AE-509C-91A791A97B9C}"/>
            </ac:picMkLst>
          </pc:picChg>
          <pc:picChg chg="del">
            <ac:chgData name="Tabitha Carver-Roberts" userId="e61deb69-6fdd-4d32-9704-95849c364c6a" providerId="ADAL" clId="{41DDF7A8-9495-4142-B6A1-9BE5EF168605}" dt="2024-09-03T16:27:19.674" v="171" actId="478"/>
            <ac:picMkLst>
              <pc:docMk/>
              <pc:sldMasterMk cId="3551355053" sldId="2147483648"/>
              <pc:sldLayoutMk cId="1377628410" sldId="2147483701"/>
              <ac:picMk id="11" creationId="{36007518-D768-4D6B-B41A-196D8E828760}"/>
            </ac:picMkLst>
          </pc:picChg>
        </pc:sldLayoutChg>
        <pc:sldLayoutChg chg="addSp delSp modSp mod">
          <pc:chgData name="Tabitha Carver-Roberts" userId="e61deb69-6fdd-4d32-9704-95849c364c6a" providerId="ADAL" clId="{41DDF7A8-9495-4142-B6A1-9BE5EF168605}" dt="2024-09-03T16:27:15.694" v="170"/>
          <pc:sldLayoutMkLst>
            <pc:docMk/>
            <pc:sldMasterMk cId="3551355053" sldId="2147483648"/>
            <pc:sldLayoutMk cId="2936052596" sldId="2147483702"/>
          </pc:sldLayoutMkLst>
          <pc:spChg chg="add mod">
            <ac:chgData name="Tabitha Carver-Roberts" userId="e61deb69-6fdd-4d32-9704-95849c364c6a" providerId="ADAL" clId="{41DDF7A8-9495-4142-B6A1-9BE5EF168605}" dt="2024-09-03T16:20:41.380" v="14" actId="207"/>
            <ac:spMkLst>
              <pc:docMk/>
              <pc:sldMasterMk cId="3551355053" sldId="2147483648"/>
              <pc:sldLayoutMk cId="2936052596" sldId="2147483702"/>
              <ac:spMk id="3" creationId="{3FD2962E-2BE9-2F9C-BF91-2C5D13910304}"/>
            </ac:spMkLst>
          </pc:spChg>
          <pc:picChg chg="add mod">
            <ac:chgData name="Tabitha Carver-Roberts" userId="e61deb69-6fdd-4d32-9704-95849c364c6a" providerId="ADAL" clId="{41DDF7A8-9495-4142-B6A1-9BE5EF168605}" dt="2024-09-03T16:27:15.694" v="170"/>
            <ac:picMkLst>
              <pc:docMk/>
              <pc:sldMasterMk cId="3551355053" sldId="2147483648"/>
              <pc:sldLayoutMk cId="2936052596" sldId="2147483702"/>
              <ac:picMk id="4" creationId="{F35BFBAC-7A27-B005-C4BA-8E47C30FD022}"/>
            </ac:picMkLst>
          </pc:picChg>
          <pc:picChg chg="del">
            <ac:chgData name="Tabitha Carver-Roberts" userId="e61deb69-6fdd-4d32-9704-95849c364c6a" providerId="ADAL" clId="{41DDF7A8-9495-4142-B6A1-9BE5EF168605}" dt="2024-09-03T16:27:15.378" v="169" actId="478"/>
            <ac:picMkLst>
              <pc:docMk/>
              <pc:sldMasterMk cId="3551355053" sldId="2147483648"/>
              <pc:sldLayoutMk cId="2936052596" sldId="2147483702"/>
              <ac:picMk id="11" creationId="{36007518-D768-4D6B-B41A-196D8E828760}"/>
            </ac:picMkLst>
          </pc:picChg>
        </pc:sldLayoutChg>
        <pc:sldLayoutChg chg="addSp delSp modSp mod">
          <pc:chgData name="Tabitha Carver-Roberts" userId="e61deb69-6fdd-4d32-9704-95849c364c6a" providerId="ADAL" clId="{41DDF7A8-9495-4142-B6A1-9BE5EF168605}" dt="2024-09-03T16:28:15.090" v="189" actId="207"/>
          <pc:sldLayoutMkLst>
            <pc:docMk/>
            <pc:sldMasterMk cId="3551355053" sldId="2147483648"/>
            <pc:sldLayoutMk cId="2303068068" sldId="2147483703"/>
          </pc:sldLayoutMkLst>
          <pc:spChg chg="mod">
            <ac:chgData name="Tabitha Carver-Roberts" userId="e61deb69-6fdd-4d32-9704-95849c364c6a" providerId="ADAL" clId="{41DDF7A8-9495-4142-B6A1-9BE5EF168605}" dt="2024-09-03T16:28:15.090" v="189" actId="207"/>
            <ac:spMkLst>
              <pc:docMk/>
              <pc:sldMasterMk cId="3551355053" sldId="2147483648"/>
              <pc:sldLayoutMk cId="2303068068" sldId="2147483703"/>
              <ac:spMk id="4" creationId="{34516713-22FC-4A39-BD3F-CE83A384B7C8}"/>
            </ac:spMkLst>
          </pc:spChg>
          <pc:spChg chg="mod">
            <ac:chgData name="Tabitha Carver-Roberts" userId="e61deb69-6fdd-4d32-9704-95849c364c6a" providerId="ADAL" clId="{41DDF7A8-9495-4142-B6A1-9BE5EF168605}" dt="2024-09-03T16:28:15.090" v="189" actId="207"/>
            <ac:spMkLst>
              <pc:docMk/>
              <pc:sldMasterMk cId="3551355053" sldId="2147483648"/>
              <pc:sldLayoutMk cId="2303068068" sldId="2147483703"/>
              <ac:spMk id="6" creationId="{9255CD15-5557-4FB0-9882-FDB619E5D1AD}"/>
            </ac:spMkLst>
          </pc:spChg>
          <pc:spChg chg="add mod">
            <ac:chgData name="Tabitha Carver-Roberts" userId="e61deb69-6fdd-4d32-9704-95849c364c6a" providerId="ADAL" clId="{41DDF7A8-9495-4142-B6A1-9BE5EF168605}" dt="2024-09-03T16:20:43.965" v="15"/>
            <ac:spMkLst>
              <pc:docMk/>
              <pc:sldMasterMk cId="3551355053" sldId="2147483648"/>
              <pc:sldLayoutMk cId="2303068068" sldId="2147483703"/>
              <ac:spMk id="8" creationId="{1D0CF01B-ADC1-5DCB-DFA4-21B713D4A72C}"/>
            </ac:spMkLst>
          </pc:spChg>
          <pc:picChg chg="del">
            <ac:chgData name="Tabitha Carver-Roberts" userId="e61deb69-6fdd-4d32-9704-95849c364c6a" providerId="ADAL" clId="{41DDF7A8-9495-4142-B6A1-9BE5EF168605}" dt="2024-09-03T16:27:11.461" v="167" actId="478"/>
            <ac:picMkLst>
              <pc:docMk/>
              <pc:sldMasterMk cId="3551355053" sldId="2147483648"/>
              <pc:sldLayoutMk cId="2303068068" sldId="2147483703"/>
              <ac:picMk id="7" creationId="{559036C4-30A8-4C2D-A95F-E0DF1AAF5176}"/>
            </ac:picMkLst>
          </pc:picChg>
          <pc:picChg chg="add mod">
            <ac:chgData name="Tabitha Carver-Roberts" userId="e61deb69-6fdd-4d32-9704-95849c364c6a" providerId="ADAL" clId="{41DDF7A8-9495-4142-B6A1-9BE5EF168605}" dt="2024-09-03T16:27:11.823" v="168"/>
            <ac:picMkLst>
              <pc:docMk/>
              <pc:sldMasterMk cId="3551355053" sldId="2147483648"/>
              <pc:sldLayoutMk cId="2303068068" sldId="2147483703"/>
              <ac:picMk id="9" creationId="{72869284-F53C-35B5-DD6F-C628B1CCD15F}"/>
            </ac:picMkLst>
          </pc:picChg>
        </pc:sldLayoutChg>
        <pc:sldLayoutChg chg="addSp delSp modSp mod">
          <pc:chgData name="Tabitha Carver-Roberts" userId="e61deb69-6fdd-4d32-9704-95849c364c6a" providerId="ADAL" clId="{41DDF7A8-9495-4142-B6A1-9BE5EF168605}" dt="2024-09-03T16:28:20.080" v="190" actId="207"/>
          <pc:sldLayoutMkLst>
            <pc:docMk/>
            <pc:sldMasterMk cId="3551355053" sldId="2147483648"/>
            <pc:sldLayoutMk cId="610448942" sldId="2147483704"/>
          </pc:sldLayoutMkLst>
          <pc:spChg chg="mod">
            <ac:chgData name="Tabitha Carver-Roberts" userId="e61deb69-6fdd-4d32-9704-95849c364c6a" providerId="ADAL" clId="{41DDF7A8-9495-4142-B6A1-9BE5EF168605}" dt="2024-09-03T16:28:20.080" v="190" actId="207"/>
            <ac:spMkLst>
              <pc:docMk/>
              <pc:sldMasterMk cId="3551355053" sldId="2147483648"/>
              <pc:sldLayoutMk cId="610448942" sldId="2147483704"/>
              <ac:spMk id="3" creationId="{9F770B2B-0BEC-4D70-823C-31A173DF9093}"/>
            </ac:spMkLst>
          </pc:spChg>
          <pc:spChg chg="add mod">
            <ac:chgData name="Tabitha Carver-Roberts" userId="e61deb69-6fdd-4d32-9704-95849c364c6a" providerId="ADAL" clId="{41DDF7A8-9495-4142-B6A1-9BE5EF168605}" dt="2024-09-03T16:20:46.082" v="16"/>
            <ac:spMkLst>
              <pc:docMk/>
              <pc:sldMasterMk cId="3551355053" sldId="2147483648"/>
              <pc:sldLayoutMk cId="610448942" sldId="2147483704"/>
              <ac:spMk id="5" creationId="{D80D15F8-47E3-5BF2-1A99-1B7C8AA45F3C}"/>
            </ac:spMkLst>
          </pc:spChg>
          <pc:picChg chg="del">
            <ac:chgData name="Tabitha Carver-Roberts" userId="e61deb69-6fdd-4d32-9704-95849c364c6a" providerId="ADAL" clId="{41DDF7A8-9495-4142-B6A1-9BE5EF168605}" dt="2024-09-03T16:27:06.670" v="165" actId="478"/>
            <ac:picMkLst>
              <pc:docMk/>
              <pc:sldMasterMk cId="3551355053" sldId="2147483648"/>
              <pc:sldLayoutMk cId="610448942" sldId="2147483704"/>
              <ac:picMk id="4" creationId="{643EFD29-F5FC-42BE-8109-538E212A3825}"/>
            </ac:picMkLst>
          </pc:picChg>
          <pc:picChg chg="add mod">
            <ac:chgData name="Tabitha Carver-Roberts" userId="e61deb69-6fdd-4d32-9704-95849c364c6a" providerId="ADAL" clId="{41DDF7A8-9495-4142-B6A1-9BE5EF168605}" dt="2024-09-03T16:27:06.965" v="166"/>
            <ac:picMkLst>
              <pc:docMk/>
              <pc:sldMasterMk cId="3551355053" sldId="2147483648"/>
              <pc:sldLayoutMk cId="610448942" sldId="2147483704"/>
              <ac:picMk id="6" creationId="{490FE95E-24D4-DD0F-25FC-AFB2013E620C}"/>
            </ac:picMkLst>
          </pc:picChg>
        </pc:sldLayoutChg>
        <pc:sldLayoutChg chg="addSp modSp">
          <pc:chgData name="Tabitha Carver-Roberts" userId="e61deb69-6fdd-4d32-9704-95849c364c6a" providerId="ADAL" clId="{41DDF7A8-9495-4142-B6A1-9BE5EF168605}" dt="2024-09-03T16:20:48.220" v="17"/>
          <pc:sldLayoutMkLst>
            <pc:docMk/>
            <pc:sldMasterMk cId="3551355053" sldId="2147483648"/>
            <pc:sldLayoutMk cId="2714922072" sldId="2147483705"/>
          </pc:sldLayoutMkLst>
          <pc:spChg chg="add mod">
            <ac:chgData name="Tabitha Carver-Roberts" userId="e61deb69-6fdd-4d32-9704-95849c364c6a" providerId="ADAL" clId="{41DDF7A8-9495-4142-B6A1-9BE5EF168605}" dt="2024-09-03T16:20:48.220" v="17"/>
            <ac:spMkLst>
              <pc:docMk/>
              <pc:sldMasterMk cId="3551355053" sldId="2147483648"/>
              <pc:sldLayoutMk cId="2714922072" sldId="2147483705"/>
              <ac:spMk id="4" creationId="{8F8DA50E-1171-00BC-9944-5015290609D0}"/>
            </ac:spMkLst>
          </pc:spChg>
        </pc:sldLayoutChg>
        <pc:sldLayoutChg chg="addSp delSp modSp mod">
          <pc:chgData name="Tabitha Carver-Roberts" userId="e61deb69-6fdd-4d32-9704-95849c364c6a" providerId="ADAL" clId="{41DDF7A8-9495-4142-B6A1-9BE5EF168605}" dt="2024-09-03T16:27:01.789" v="164"/>
          <pc:sldLayoutMkLst>
            <pc:docMk/>
            <pc:sldMasterMk cId="3551355053" sldId="2147483648"/>
            <pc:sldLayoutMk cId="3658865953" sldId="2147483706"/>
          </pc:sldLayoutMkLst>
          <pc:spChg chg="add mod">
            <ac:chgData name="Tabitha Carver-Roberts" userId="e61deb69-6fdd-4d32-9704-95849c364c6a" providerId="ADAL" clId="{41DDF7A8-9495-4142-B6A1-9BE5EF168605}" dt="2024-09-03T16:20:49.953" v="18"/>
            <ac:spMkLst>
              <pc:docMk/>
              <pc:sldMasterMk cId="3551355053" sldId="2147483648"/>
              <pc:sldLayoutMk cId="3658865953" sldId="2147483706"/>
              <ac:spMk id="2" creationId="{C6B79B92-48EF-3783-2A76-C8779633ACE6}"/>
            </ac:spMkLst>
          </pc:spChg>
          <pc:picChg chg="add del mod">
            <ac:chgData name="Tabitha Carver-Roberts" userId="e61deb69-6fdd-4d32-9704-95849c364c6a" providerId="ADAL" clId="{41DDF7A8-9495-4142-B6A1-9BE5EF168605}" dt="2024-09-03T16:27:00.461" v="163" actId="478"/>
            <ac:picMkLst>
              <pc:docMk/>
              <pc:sldMasterMk cId="3551355053" sldId="2147483648"/>
              <pc:sldLayoutMk cId="3658865953" sldId="2147483706"/>
              <ac:picMk id="4" creationId="{CA4C0A5D-1557-442D-5BBC-914648666084}"/>
            </ac:picMkLst>
          </pc:picChg>
          <pc:picChg chg="add mod">
            <ac:chgData name="Tabitha Carver-Roberts" userId="e61deb69-6fdd-4d32-9704-95849c364c6a" providerId="ADAL" clId="{41DDF7A8-9495-4142-B6A1-9BE5EF168605}" dt="2024-09-03T16:27:01.789" v="164"/>
            <ac:picMkLst>
              <pc:docMk/>
              <pc:sldMasterMk cId="3551355053" sldId="2147483648"/>
              <pc:sldLayoutMk cId="3658865953" sldId="2147483706"/>
              <ac:picMk id="6" creationId="{FC1F7BD9-EB04-9DA5-C817-42F8B137C909}"/>
            </ac:picMkLst>
          </pc:picChg>
          <pc:picChg chg="del">
            <ac:chgData name="Tabitha Carver-Roberts" userId="e61deb69-6fdd-4d32-9704-95849c364c6a" providerId="ADAL" clId="{41DDF7A8-9495-4142-B6A1-9BE5EF168605}" dt="2024-09-03T16:26:33.706" v="161" actId="478"/>
            <ac:picMkLst>
              <pc:docMk/>
              <pc:sldMasterMk cId="3551355053" sldId="2147483648"/>
              <pc:sldLayoutMk cId="3658865953" sldId="2147483706"/>
              <ac:picMk id="7" creationId="{BC607C4A-5AE3-44CE-AA26-111F2DF22386}"/>
            </ac:picMkLst>
          </pc:picChg>
        </pc:sldLayoutChg>
        <pc:sldLayoutChg chg="addSp delSp modSp mod">
          <pc:chgData name="Tabitha Carver-Roberts" userId="e61deb69-6fdd-4d32-9704-95849c364c6a" providerId="ADAL" clId="{41DDF7A8-9495-4142-B6A1-9BE5EF168605}" dt="2024-09-03T16:26:23.266" v="158"/>
          <pc:sldLayoutMkLst>
            <pc:docMk/>
            <pc:sldMasterMk cId="3551355053" sldId="2147483648"/>
            <pc:sldLayoutMk cId="1966487815" sldId="2147483707"/>
          </pc:sldLayoutMkLst>
          <pc:spChg chg="add mod">
            <ac:chgData name="Tabitha Carver-Roberts" userId="e61deb69-6fdd-4d32-9704-95849c364c6a" providerId="ADAL" clId="{41DDF7A8-9495-4142-B6A1-9BE5EF168605}" dt="2024-09-03T16:20:53.695" v="20" actId="207"/>
            <ac:spMkLst>
              <pc:docMk/>
              <pc:sldMasterMk cId="3551355053" sldId="2147483648"/>
              <pc:sldLayoutMk cId="1966487815" sldId="2147483707"/>
              <ac:spMk id="5" creationId="{8B54A5B7-D688-1FDD-DC80-0EC2FAAB0907}"/>
            </ac:spMkLst>
          </pc:spChg>
          <pc:picChg chg="add mod">
            <ac:chgData name="Tabitha Carver-Roberts" userId="e61deb69-6fdd-4d32-9704-95849c364c6a" providerId="ADAL" clId="{41DDF7A8-9495-4142-B6A1-9BE5EF168605}" dt="2024-09-03T16:26:23.266" v="158"/>
            <ac:picMkLst>
              <pc:docMk/>
              <pc:sldMasterMk cId="3551355053" sldId="2147483648"/>
              <pc:sldLayoutMk cId="1966487815" sldId="2147483707"/>
              <ac:picMk id="6" creationId="{88E26430-EBBB-7B6A-17FF-32D62B299FF0}"/>
            </ac:picMkLst>
          </pc:picChg>
          <pc:picChg chg="del">
            <ac:chgData name="Tabitha Carver-Roberts" userId="e61deb69-6fdd-4d32-9704-95849c364c6a" providerId="ADAL" clId="{41DDF7A8-9495-4142-B6A1-9BE5EF168605}" dt="2024-09-03T16:26:22.950" v="157" actId="478"/>
            <ac:picMkLst>
              <pc:docMk/>
              <pc:sldMasterMk cId="3551355053" sldId="2147483648"/>
              <pc:sldLayoutMk cId="1966487815" sldId="2147483707"/>
              <ac:picMk id="13" creationId="{DA5D1C0A-3D52-4F0B-A73D-9B2123956921}"/>
            </ac:picMkLst>
          </pc:picChg>
        </pc:sldLayoutChg>
        <pc:sldLayoutChg chg="addSp delSp modSp mod">
          <pc:chgData name="Tabitha Carver-Roberts" userId="e61deb69-6fdd-4d32-9704-95849c364c6a" providerId="ADAL" clId="{41DDF7A8-9495-4142-B6A1-9BE5EF168605}" dt="2024-09-03T16:26:19.736" v="156"/>
          <pc:sldLayoutMkLst>
            <pc:docMk/>
            <pc:sldMasterMk cId="3551355053" sldId="2147483648"/>
            <pc:sldLayoutMk cId="1501235596" sldId="2147483708"/>
          </pc:sldLayoutMkLst>
          <pc:spChg chg="add mod">
            <ac:chgData name="Tabitha Carver-Roberts" userId="e61deb69-6fdd-4d32-9704-95849c364c6a" providerId="ADAL" clId="{41DDF7A8-9495-4142-B6A1-9BE5EF168605}" dt="2024-09-03T16:20:57.804" v="22" actId="207"/>
            <ac:spMkLst>
              <pc:docMk/>
              <pc:sldMasterMk cId="3551355053" sldId="2147483648"/>
              <pc:sldLayoutMk cId="1501235596" sldId="2147483708"/>
              <ac:spMk id="5" creationId="{5571D5E9-6795-98F1-4F90-B4C4A6554086}"/>
            </ac:spMkLst>
          </pc:spChg>
          <pc:picChg chg="add mod">
            <ac:chgData name="Tabitha Carver-Roberts" userId="e61deb69-6fdd-4d32-9704-95849c364c6a" providerId="ADAL" clId="{41DDF7A8-9495-4142-B6A1-9BE5EF168605}" dt="2024-09-03T16:26:19.736" v="156"/>
            <ac:picMkLst>
              <pc:docMk/>
              <pc:sldMasterMk cId="3551355053" sldId="2147483648"/>
              <pc:sldLayoutMk cId="1501235596" sldId="2147483708"/>
              <ac:picMk id="7" creationId="{25E5808D-8FAB-8161-7BE0-0268809CEF6D}"/>
            </ac:picMkLst>
          </pc:picChg>
          <pc:picChg chg="del">
            <ac:chgData name="Tabitha Carver-Roberts" userId="e61deb69-6fdd-4d32-9704-95849c364c6a" providerId="ADAL" clId="{41DDF7A8-9495-4142-B6A1-9BE5EF168605}" dt="2024-09-03T16:26:19.419" v="155" actId="478"/>
            <ac:picMkLst>
              <pc:docMk/>
              <pc:sldMasterMk cId="3551355053" sldId="2147483648"/>
              <pc:sldLayoutMk cId="1501235596" sldId="2147483708"/>
              <ac:picMk id="13" creationId="{DA5D1C0A-3D52-4F0B-A73D-9B2123956921}"/>
            </ac:picMkLst>
          </pc:picChg>
        </pc:sldLayoutChg>
        <pc:sldLayoutChg chg="addSp delSp modSp mod">
          <pc:chgData name="Tabitha Carver-Roberts" userId="e61deb69-6fdd-4d32-9704-95849c364c6a" providerId="ADAL" clId="{41DDF7A8-9495-4142-B6A1-9BE5EF168605}" dt="2024-09-03T16:26:27.387" v="160"/>
          <pc:sldLayoutMkLst>
            <pc:docMk/>
            <pc:sldMasterMk cId="3551355053" sldId="2147483648"/>
            <pc:sldLayoutMk cId="2813137151" sldId="2147483709"/>
          </pc:sldLayoutMkLst>
          <pc:spChg chg="add mod">
            <ac:chgData name="Tabitha Carver-Roberts" userId="e61deb69-6fdd-4d32-9704-95849c364c6a" providerId="ADAL" clId="{41DDF7A8-9495-4142-B6A1-9BE5EF168605}" dt="2024-09-03T16:21:00.588" v="24" actId="207"/>
            <ac:spMkLst>
              <pc:docMk/>
              <pc:sldMasterMk cId="3551355053" sldId="2147483648"/>
              <pc:sldLayoutMk cId="2813137151" sldId="2147483709"/>
              <ac:spMk id="4" creationId="{0DD0CEC0-21BE-34D7-A3A6-3B4EBE84B0FD}"/>
            </ac:spMkLst>
          </pc:spChg>
          <pc:picChg chg="add mod">
            <ac:chgData name="Tabitha Carver-Roberts" userId="e61deb69-6fdd-4d32-9704-95849c364c6a" providerId="ADAL" clId="{41DDF7A8-9495-4142-B6A1-9BE5EF168605}" dt="2024-09-03T16:26:27.387" v="160"/>
            <ac:picMkLst>
              <pc:docMk/>
              <pc:sldMasterMk cId="3551355053" sldId="2147483648"/>
              <pc:sldLayoutMk cId="2813137151" sldId="2147483709"/>
              <ac:picMk id="5" creationId="{FC9CCD9B-05E9-3245-4E74-2B30A0C9594A}"/>
            </ac:picMkLst>
          </pc:picChg>
          <pc:picChg chg="del">
            <ac:chgData name="Tabitha Carver-Roberts" userId="e61deb69-6fdd-4d32-9704-95849c364c6a" providerId="ADAL" clId="{41DDF7A8-9495-4142-B6A1-9BE5EF168605}" dt="2024-09-03T16:26:27.067" v="159" actId="478"/>
            <ac:picMkLst>
              <pc:docMk/>
              <pc:sldMasterMk cId="3551355053" sldId="2147483648"/>
              <pc:sldLayoutMk cId="2813137151" sldId="2147483709"/>
              <ac:picMk id="13" creationId="{DA5D1C0A-3D52-4F0B-A73D-9B2123956921}"/>
            </ac:picMkLst>
          </pc:picChg>
        </pc:sldLayoutChg>
        <pc:sldLayoutChg chg="addSp delSp modSp mod">
          <pc:chgData name="Tabitha Carver-Roberts" userId="e61deb69-6fdd-4d32-9704-95849c364c6a" providerId="ADAL" clId="{41DDF7A8-9495-4142-B6A1-9BE5EF168605}" dt="2024-09-03T16:26:16.112" v="154"/>
          <pc:sldLayoutMkLst>
            <pc:docMk/>
            <pc:sldMasterMk cId="3551355053" sldId="2147483648"/>
            <pc:sldLayoutMk cId="3832033411" sldId="2147483710"/>
          </pc:sldLayoutMkLst>
          <pc:spChg chg="add mod">
            <ac:chgData name="Tabitha Carver-Roberts" userId="e61deb69-6fdd-4d32-9704-95849c364c6a" providerId="ADAL" clId="{41DDF7A8-9495-4142-B6A1-9BE5EF168605}" dt="2024-09-03T16:21:03.557" v="26" actId="207"/>
            <ac:spMkLst>
              <pc:docMk/>
              <pc:sldMasterMk cId="3551355053" sldId="2147483648"/>
              <pc:sldLayoutMk cId="3832033411" sldId="2147483710"/>
              <ac:spMk id="4" creationId="{0D4F2879-5C94-CD58-951D-69314A9FCD63}"/>
            </ac:spMkLst>
          </pc:spChg>
          <pc:picChg chg="add mod">
            <ac:chgData name="Tabitha Carver-Roberts" userId="e61deb69-6fdd-4d32-9704-95849c364c6a" providerId="ADAL" clId="{41DDF7A8-9495-4142-B6A1-9BE5EF168605}" dt="2024-09-03T16:26:16.112" v="154"/>
            <ac:picMkLst>
              <pc:docMk/>
              <pc:sldMasterMk cId="3551355053" sldId="2147483648"/>
              <pc:sldLayoutMk cId="3832033411" sldId="2147483710"/>
              <ac:picMk id="5" creationId="{F25355D4-6081-C6F3-E4C2-4EE981D86E39}"/>
            </ac:picMkLst>
          </pc:picChg>
          <pc:picChg chg="del">
            <ac:chgData name="Tabitha Carver-Roberts" userId="e61deb69-6fdd-4d32-9704-95849c364c6a" providerId="ADAL" clId="{41DDF7A8-9495-4142-B6A1-9BE5EF168605}" dt="2024-09-03T16:26:15.795" v="153" actId="478"/>
            <ac:picMkLst>
              <pc:docMk/>
              <pc:sldMasterMk cId="3551355053" sldId="2147483648"/>
              <pc:sldLayoutMk cId="3832033411" sldId="2147483710"/>
              <ac:picMk id="13" creationId="{DA5D1C0A-3D52-4F0B-A73D-9B2123956921}"/>
            </ac:picMkLst>
          </pc:picChg>
        </pc:sldLayoutChg>
        <pc:sldLayoutChg chg="addSp delSp modSp mod">
          <pc:chgData name="Tabitha Carver-Roberts" userId="e61deb69-6fdd-4d32-9704-95849c364c6a" providerId="ADAL" clId="{41DDF7A8-9495-4142-B6A1-9BE5EF168605}" dt="2024-09-03T16:26:12.580" v="152"/>
          <pc:sldLayoutMkLst>
            <pc:docMk/>
            <pc:sldMasterMk cId="3551355053" sldId="2147483648"/>
            <pc:sldLayoutMk cId="581816458" sldId="2147483711"/>
          </pc:sldLayoutMkLst>
          <pc:spChg chg="add mod">
            <ac:chgData name="Tabitha Carver-Roberts" userId="e61deb69-6fdd-4d32-9704-95849c364c6a" providerId="ADAL" clId="{41DDF7A8-9495-4142-B6A1-9BE5EF168605}" dt="2024-09-03T16:21:06.633" v="28" actId="207"/>
            <ac:spMkLst>
              <pc:docMk/>
              <pc:sldMasterMk cId="3551355053" sldId="2147483648"/>
              <pc:sldLayoutMk cId="581816458" sldId="2147483711"/>
              <ac:spMk id="5" creationId="{D28DA2C3-6225-52AE-D1DA-03ACB8942EED}"/>
            </ac:spMkLst>
          </pc:spChg>
          <pc:picChg chg="add mod">
            <ac:chgData name="Tabitha Carver-Roberts" userId="e61deb69-6fdd-4d32-9704-95849c364c6a" providerId="ADAL" clId="{41DDF7A8-9495-4142-B6A1-9BE5EF168605}" dt="2024-09-03T16:26:12.580" v="152"/>
            <ac:picMkLst>
              <pc:docMk/>
              <pc:sldMasterMk cId="3551355053" sldId="2147483648"/>
              <pc:sldLayoutMk cId="581816458" sldId="2147483711"/>
              <ac:picMk id="7" creationId="{FDF96D80-B95C-180C-9982-0708DC1FCF09}"/>
            </ac:picMkLst>
          </pc:picChg>
          <pc:picChg chg="del">
            <ac:chgData name="Tabitha Carver-Roberts" userId="e61deb69-6fdd-4d32-9704-95849c364c6a" providerId="ADAL" clId="{41DDF7A8-9495-4142-B6A1-9BE5EF168605}" dt="2024-09-03T16:26:12.264" v="151" actId="478"/>
            <ac:picMkLst>
              <pc:docMk/>
              <pc:sldMasterMk cId="3551355053" sldId="2147483648"/>
              <pc:sldLayoutMk cId="581816458" sldId="2147483711"/>
              <ac:picMk id="13" creationId="{DA5D1C0A-3D52-4F0B-A73D-9B2123956921}"/>
            </ac:picMkLst>
          </pc:picChg>
        </pc:sldLayoutChg>
        <pc:sldLayoutChg chg="addSp delSp modSp mod">
          <pc:chgData name="Tabitha Carver-Roberts" userId="e61deb69-6fdd-4d32-9704-95849c364c6a" providerId="ADAL" clId="{41DDF7A8-9495-4142-B6A1-9BE5EF168605}" dt="2024-09-03T16:26:08.779" v="150"/>
          <pc:sldLayoutMkLst>
            <pc:docMk/>
            <pc:sldMasterMk cId="3551355053" sldId="2147483648"/>
            <pc:sldLayoutMk cId="2868487455" sldId="2147483712"/>
          </pc:sldLayoutMkLst>
          <pc:spChg chg="add mod">
            <ac:chgData name="Tabitha Carver-Roberts" userId="e61deb69-6fdd-4d32-9704-95849c364c6a" providerId="ADAL" clId="{41DDF7A8-9495-4142-B6A1-9BE5EF168605}" dt="2024-09-03T16:21:10.073" v="30" actId="207"/>
            <ac:spMkLst>
              <pc:docMk/>
              <pc:sldMasterMk cId="3551355053" sldId="2147483648"/>
              <pc:sldLayoutMk cId="2868487455" sldId="2147483712"/>
              <ac:spMk id="4" creationId="{AC29CC92-99AB-D9AA-09E0-54E1BF1D6025}"/>
            </ac:spMkLst>
          </pc:spChg>
          <pc:picChg chg="add mod">
            <ac:chgData name="Tabitha Carver-Roberts" userId="e61deb69-6fdd-4d32-9704-95849c364c6a" providerId="ADAL" clId="{41DDF7A8-9495-4142-B6A1-9BE5EF168605}" dt="2024-09-03T16:26:08.779" v="150"/>
            <ac:picMkLst>
              <pc:docMk/>
              <pc:sldMasterMk cId="3551355053" sldId="2147483648"/>
              <pc:sldLayoutMk cId="2868487455" sldId="2147483712"/>
              <ac:picMk id="5" creationId="{DBF2D371-9F9C-A29C-54A0-4870BCFF0F89}"/>
            </ac:picMkLst>
          </pc:picChg>
          <pc:picChg chg="del">
            <ac:chgData name="Tabitha Carver-Roberts" userId="e61deb69-6fdd-4d32-9704-95849c364c6a" providerId="ADAL" clId="{41DDF7A8-9495-4142-B6A1-9BE5EF168605}" dt="2024-09-03T16:26:08.482" v="149" actId="478"/>
            <ac:picMkLst>
              <pc:docMk/>
              <pc:sldMasterMk cId="3551355053" sldId="2147483648"/>
              <pc:sldLayoutMk cId="2868487455" sldId="2147483712"/>
              <ac:picMk id="13" creationId="{DA5D1C0A-3D52-4F0B-A73D-9B2123956921}"/>
            </ac:picMkLst>
          </pc:picChg>
        </pc:sldLayoutChg>
        <pc:sldLayoutChg chg="addSp delSp modSp mod">
          <pc:chgData name="Tabitha Carver-Roberts" userId="e61deb69-6fdd-4d32-9704-95849c364c6a" providerId="ADAL" clId="{41DDF7A8-9495-4142-B6A1-9BE5EF168605}" dt="2024-09-03T16:26:03.962" v="148"/>
          <pc:sldLayoutMkLst>
            <pc:docMk/>
            <pc:sldMasterMk cId="3551355053" sldId="2147483648"/>
            <pc:sldLayoutMk cId="374516084" sldId="2147483713"/>
          </pc:sldLayoutMkLst>
          <pc:spChg chg="add mod">
            <ac:chgData name="Tabitha Carver-Roberts" userId="e61deb69-6fdd-4d32-9704-95849c364c6a" providerId="ADAL" clId="{41DDF7A8-9495-4142-B6A1-9BE5EF168605}" dt="2024-09-03T16:21:12.631" v="32" actId="207"/>
            <ac:spMkLst>
              <pc:docMk/>
              <pc:sldMasterMk cId="3551355053" sldId="2147483648"/>
              <pc:sldLayoutMk cId="374516084" sldId="2147483713"/>
              <ac:spMk id="5" creationId="{7867B0D9-41E7-7061-98EE-CA8F8991386E}"/>
            </ac:spMkLst>
          </pc:spChg>
          <pc:picChg chg="add mod">
            <ac:chgData name="Tabitha Carver-Roberts" userId="e61deb69-6fdd-4d32-9704-95849c364c6a" providerId="ADAL" clId="{41DDF7A8-9495-4142-B6A1-9BE5EF168605}" dt="2024-09-03T16:26:03.962" v="148"/>
            <ac:picMkLst>
              <pc:docMk/>
              <pc:sldMasterMk cId="3551355053" sldId="2147483648"/>
              <pc:sldLayoutMk cId="374516084" sldId="2147483713"/>
              <ac:picMk id="6" creationId="{388F2B5D-29E5-CE0B-537F-B342E1055F8C}"/>
            </ac:picMkLst>
          </pc:picChg>
          <pc:picChg chg="del">
            <ac:chgData name="Tabitha Carver-Roberts" userId="e61deb69-6fdd-4d32-9704-95849c364c6a" providerId="ADAL" clId="{41DDF7A8-9495-4142-B6A1-9BE5EF168605}" dt="2024-09-03T16:26:03.578" v="147" actId="478"/>
            <ac:picMkLst>
              <pc:docMk/>
              <pc:sldMasterMk cId="3551355053" sldId="2147483648"/>
              <pc:sldLayoutMk cId="374516084" sldId="2147483713"/>
              <ac:picMk id="13" creationId="{DA5D1C0A-3D52-4F0B-A73D-9B2123956921}"/>
            </ac:picMkLst>
          </pc:picChg>
        </pc:sldLayoutChg>
        <pc:sldLayoutChg chg="addSp delSp modSp mod">
          <pc:chgData name="Tabitha Carver-Roberts" userId="e61deb69-6fdd-4d32-9704-95849c364c6a" providerId="ADAL" clId="{41DDF7A8-9495-4142-B6A1-9BE5EF168605}" dt="2024-09-03T16:25:59.937" v="146"/>
          <pc:sldLayoutMkLst>
            <pc:docMk/>
            <pc:sldMasterMk cId="3551355053" sldId="2147483648"/>
            <pc:sldLayoutMk cId="2035964995" sldId="2147483714"/>
          </pc:sldLayoutMkLst>
          <pc:spChg chg="add mod">
            <ac:chgData name="Tabitha Carver-Roberts" userId="e61deb69-6fdd-4d32-9704-95849c364c6a" providerId="ADAL" clId="{41DDF7A8-9495-4142-B6A1-9BE5EF168605}" dt="2024-09-03T16:21:15.715" v="34" actId="207"/>
            <ac:spMkLst>
              <pc:docMk/>
              <pc:sldMasterMk cId="3551355053" sldId="2147483648"/>
              <pc:sldLayoutMk cId="2035964995" sldId="2147483714"/>
              <ac:spMk id="5" creationId="{636B118A-5522-B76A-C9D7-8E53C730296D}"/>
            </ac:spMkLst>
          </pc:spChg>
          <pc:picChg chg="add mod">
            <ac:chgData name="Tabitha Carver-Roberts" userId="e61deb69-6fdd-4d32-9704-95849c364c6a" providerId="ADAL" clId="{41DDF7A8-9495-4142-B6A1-9BE5EF168605}" dt="2024-09-03T16:25:59.937" v="146"/>
            <ac:picMkLst>
              <pc:docMk/>
              <pc:sldMasterMk cId="3551355053" sldId="2147483648"/>
              <pc:sldLayoutMk cId="2035964995" sldId="2147483714"/>
              <ac:picMk id="6" creationId="{73346E31-E415-FB48-EE32-C3400FB3BA85}"/>
            </ac:picMkLst>
          </pc:picChg>
          <pc:picChg chg="del">
            <ac:chgData name="Tabitha Carver-Roberts" userId="e61deb69-6fdd-4d32-9704-95849c364c6a" providerId="ADAL" clId="{41DDF7A8-9495-4142-B6A1-9BE5EF168605}" dt="2024-09-03T16:25:59.574" v="145" actId="478"/>
            <ac:picMkLst>
              <pc:docMk/>
              <pc:sldMasterMk cId="3551355053" sldId="2147483648"/>
              <pc:sldLayoutMk cId="2035964995" sldId="2147483714"/>
              <ac:picMk id="13" creationId="{DA5D1C0A-3D52-4F0B-A73D-9B2123956921}"/>
            </ac:picMkLst>
          </pc:picChg>
        </pc:sldLayoutChg>
        <pc:sldLayoutChg chg="addSp delSp modSp mod">
          <pc:chgData name="Tabitha Carver-Roberts" userId="e61deb69-6fdd-4d32-9704-95849c364c6a" providerId="ADAL" clId="{41DDF7A8-9495-4142-B6A1-9BE5EF168605}" dt="2024-09-03T16:25:55.909" v="144"/>
          <pc:sldLayoutMkLst>
            <pc:docMk/>
            <pc:sldMasterMk cId="3551355053" sldId="2147483648"/>
            <pc:sldLayoutMk cId="4019190378" sldId="2147483715"/>
          </pc:sldLayoutMkLst>
          <pc:spChg chg="add mod">
            <ac:chgData name="Tabitha Carver-Roberts" userId="e61deb69-6fdd-4d32-9704-95849c364c6a" providerId="ADAL" clId="{41DDF7A8-9495-4142-B6A1-9BE5EF168605}" dt="2024-09-03T16:21:18.318" v="36" actId="207"/>
            <ac:spMkLst>
              <pc:docMk/>
              <pc:sldMasterMk cId="3551355053" sldId="2147483648"/>
              <pc:sldLayoutMk cId="4019190378" sldId="2147483715"/>
              <ac:spMk id="5" creationId="{D5E4C20D-B9F0-796D-7184-C77ED8E435DB}"/>
            </ac:spMkLst>
          </pc:spChg>
          <pc:picChg chg="add mod">
            <ac:chgData name="Tabitha Carver-Roberts" userId="e61deb69-6fdd-4d32-9704-95849c364c6a" providerId="ADAL" clId="{41DDF7A8-9495-4142-B6A1-9BE5EF168605}" dt="2024-09-03T16:25:55.909" v="144"/>
            <ac:picMkLst>
              <pc:docMk/>
              <pc:sldMasterMk cId="3551355053" sldId="2147483648"/>
              <pc:sldLayoutMk cId="4019190378" sldId="2147483715"/>
              <ac:picMk id="6" creationId="{7863D17C-964C-7FB5-A40D-FBD600EA0E01}"/>
            </ac:picMkLst>
          </pc:picChg>
          <pc:picChg chg="del">
            <ac:chgData name="Tabitha Carver-Roberts" userId="e61deb69-6fdd-4d32-9704-95849c364c6a" providerId="ADAL" clId="{41DDF7A8-9495-4142-B6A1-9BE5EF168605}" dt="2024-09-03T16:25:55.546" v="143" actId="478"/>
            <ac:picMkLst>
              <pc:docMk/>
              <pc:sldMasterMk cId="3551355053" sldId="2147483648"/>
              <pc:sldLayoutMk cId="4019190378" sldId="2147483715"/>
              <ac:picMk id="13" creationId="{DA5D1C0A-3D52-4F0B-A73D-9B2123956921}"/>
            </ac:picMkLst>
          </pc:picChg>
        </pc:sldLayoutChg>
        <pc:sldLayoutChg chg="addSp delSp modSp mod">
          <pc:chgData name="Tabitha Carver-Roberts" userId="e61deb69-6fdd-4d32-9704-95849c364c6a" providerId="ADAL" clId="{41DDF7A8-9495-4142-B6A1-9BE5EF168605}" dt="2024-09-03T16:25:52.443" v="142"/>
          <pc:sldLayoutMkLst>
            <pc:docMk/>
            <pc:sldMasterMk cId="3551355053" sldId="2147483648"/>
            <pc:sldLayoutMk cId="678907980" sldId="2147483716"/>
          </pc:sldLayoutMkLst>
          <pc:spChg chg="add mod">
            <ac:chgData name="Tabitha Carver-Roberts" userId="e61deb69-6fdd-4d32-9704-95849c364c6a" providerId="ADAL" clId="{41DDF7A8-9495-4142-B6A1-9BE5EF168605}" dt="2024-09-03T16:21:22.441" v="38" actId="207"/>
            <ac:spMkLst>
              <pc:docMk/>
              <pc:sldMasterMk cId="3551355053" sldId="2147483648"/>
              <pc:sldLayoutMk cId="678907980" sldId="2147483716"/>
              <ac:spMk id="4" creationId="{45352B82-81EF-271C-F167-3B7DCA0224EF}"/>
            </ac:spMkLst>
          </pc:spChg>
          <pc:picChg chg="add mod">
            <ac:chgData name="Tabitha Carver-Roberts" userId="e61deb69-6fdd-4d32-9704-95849c364c6a" providerId="ADAL" clId="{41DDF7A8-9495-4142-B6A1-9BE5EF168605}" dt="2024-09-03T16:25:52.443" v="142"/>
            <ac:picMkLst>
              <pc:docMk/>
              <pc:sldMasterMk cId="3551355053" sldId="2147483648"/>
              <pc:sldLayoutMk cId="678907980" sldId="2147483716"/>
              <ac:picMk id="5" creationId="{49E2F796-953E-BBA8-7CDE-E0F3DE9F68BE}"/>
            </ac:picMkLst>
          </pc:picChg>
          <pc:picChg chg="del">
            <ac:chgData name="Tabitha Carver-Roberts" userId="e61deb69-6fdd-4d32-9704-95849c364c6a" providerId="ADAL" clId="{41DDF7A8-9495-4142-B6A1-9BE5EF168605}" dt="2024-09-03T16:25:52.125" v="141" actId="478"/>
            <ac:picMkLst>
              <pc:docMk/>
              <pc:sldMasterMk cId="3551355053" sldId="2147483648"/>
              <pc:sldLayoutMk cId="678907980" sldId="2147483716"/>
              <ac:picMk id="13" creationId="{DA5D1C0A-3D52-4F0B-A73D-9B2123956921}"/>
            </ac:picMkLst>
          </pc:picChg>
        </pc:sldLayoutChg>
        <pc:sldLayoutChg chg="addSp delSp modSp mod">
          <pc:chgData name="Tabitha Carver-Roberts" userId="e61deb69-6fdd-4d32-9704-95849c364c6a" providerId="ADAL" clId="{41DDF7A8-9495-4142-B6A1-9BE5EF168605}" dt="2024-09-03T16:28:46.949" v="192" actId="207"/>
          <pc:sldLayoutMkLst>
            <pc:docMk/>
            <pc:sldMasterMk cId="3551355053" sldId="2147483648"/>
            <pc:sldLayoutMk cId="2823370169" sldId="2147483717"/>
          </pc:sldLayoutMkLst>
          <pc:spChg chg="mod">
            <ac:chgData name="Tabitha Carver-Roberts" userId="e61deb69-6fdd-4d32-9704-95849c364c6a" providerId="ADAL" clId="{41DDF7A8-9495-4142-B6A1-9BE5EF168605}" dt="2024-09-03T16:28:46.949" v="192" actId="207"/>
            <ac:spMkLst>
              <pc:docMk/>
              <pc:sldMasterMk cId="3551355053" sldId="2147483648"/>
              <pc:sldLayoutMk cId="2823370169" sldId="2147483717"/>
              <ac:spMk id="2" creationId="{5690DD54-EE50-4C27-9AB5-57D06A15DDD8}"/>
            </ac:spMkLst>
          </pc:spChg>
          <pc:spChg chg="add mod">
            <ac:chgData name="Tabitha Carver-Roberts" userId="e61deb69-6fdd-4d32-9704-95849c364c6a" providerId="ADAL" clId="{41DDF7A8-9495-4142-B6A1-9BE5EF168605}" dt="2024-09-03T16:21:31.810" v="41" actId="14100"/>
            <ac:spMkLst>
              <pc:docMk/>
              <pc:sldMasterMk cId="3551355053" sldId="2147483648"/>
              <pc:sldLayoutMk cId="2823370169" sldId="2147483717"/>
              <ac:spMk id="3" creationId="{55D4E83E-3284-7ECA-5162-99CD5F6E2665}"/>
            </ac:spMkLst>
          </pc:spChg>
          <pc:picChg chg="add mod">
            <ac:chgData name="Tabitha Carver-Roberts" userId="e61deb69-6fdd-4d32-9704-95849c364c6a" providerId="ADAL" clId="{41DDF7A8-9495-4142-B6A1-9BE5EF168605}" dt="2024-09-03T16:25:48.796" v="140"/>
            <ac:picMkLst>
              <pc:docMk/>
              <pc:sldMasterMk cId="3551355053" sldId="2147483648"/>
              <pc:sldLayoutMk cId="2823370169" sldId="2147483717"/>
              <ac:picMk id="4" creationId="{85F2AA8F-BE25-BFFC-E697-BFA5F2B96F70}"/>
            </ac:picMkLst>
          </pc:picChg>
          <pc:picChg chg="del">
            <ac:chgData name="Tabitha Carver-Roberts" userId="e61deb69-6fdd-4d32-9704-95849c364c6a" providerId="ADAL" clId="{41DDF7A8-9495-4142-B6A1-9BE5EF168605}" dt="2024-09-03T16:25:47.985" v="139" actId="478"/>
            <ac:picMkLst>
              <pc:docMk/>
              <pc:sldMasterMk cId="3551355053" sldId="2147483648"/>
              <pc:sldLayoutMk cId="2823370169" sldId="2147483717"/>
              <ac:picMk id="13" creationId="{DA5D1C0A-3D52-4F0B-A73D-9B2123956921}"/>
            </ac:picMkLst>
          </pc:picChg>
        </pc:sldLayoutChg>
        <pc:sldLayoutChg chg="addSp modSp mod">
          <pc:chgData name="Tabitha Carver-Roberts" userId="e61deb69-6fdd-4d32-9704-95849c364c6a" providerId="ADAL" clId="{41DDF7A8-9495-4142-B6A1-9BE5EF168605}" dt="2024-09-03T16:28:51.442" v="193" actId="207"/>
          <pc:sldLayoutMkLst>
            <pc:docMk/>
            <pc:sldMasterMk cId="3551355053" sldId="2147483648"/>
            <pc:sldLayoutMk cId="2634587663" sldId="2147483718"/>
          </pc:sldLayoutMkLst>
          <pc:spChg chg="mod">
            <ac:chgData name="Tabitha Carver-Roberts" userId="e61deb69-6fdd-4d32-9704-95849c364c6a" providerId="ADAL" clId="{41DDF7A8-9495-4142-B6A1-9BE5EF168605}" dt="2024-09-03T16:28:51.442" v="193" actId="207"/>
            <ac:spMkLst>
              <pc:docMk/>
              <pc:sldMasterMk cId="3551355053" sldId="2147483648"/>
              <pc:sldLayoutMk cId="2634587663" sldId="2147483718"/>
              <ac:spMk id="2" creationId="{57983040-1E0B-469F-AE13-269BE25ADFD8}"/>
            </ac:spMkLst>
          </pc:spChg>
          <pc:spChg chg="add mod">
            <ac:chgData name="Tabitha Carver-Roberts" userId="e61deb69-6fdd-4d32-9704-95849c364c6a" providerId="ADAL" clId="{41DDF7A8-9495-4142-B6A1-9BE5EF168605}" dt="2024-09-03T16:21:33.894" v="42"/>
            <ac:spMkLst>
              <pc:docMk/>
              <pc:sldMasterMk cId="3551355053" sldId="2147483648"/>
              <pc:sldLayoutMk cId="2634587663" sldId="2147483718"/>
              <ac:spMk id="3" creationId="{9840182D-0436-1991-73D9-9466FB0A48B2}"/>
            </ac:spMkLst>
          </pc:spChg>
          <pc:spChg chg="mod">
            <ac:chgData name="Tabitha Carver-Roberts" userId="e61deb69-6fdd-4d32-9704-95849c364c6a" providerId="ADAL" clId="{41DDF7A8-9495-4142-B6A1-9BE5EF168605}" dt="2024-09-03T16:25:39.864" v="137" actId="1076"/>
            <ac:spMkLst>
              <pc:docMk/>
              <pc:sldMasterMk cId="3551355053" sldId="2147483648"/>
              <pc:sldLayoutMk cId="2634587663" sldId="2147483718"/>
              <ac:spMk id="10" creationId="{CDD1BC22-A152-42C1-9BAE-02B9C25E4223}"/>
            </ac:spMkLst>
          </pc:spChg>
          <pc:picChg chg="mod">
            <ac:chgData name="Tabitha Carver-Roberts" userId="e61deb69-6fdd-4d32-9704-95849c364c6a" providerId="ADAL" clId="{41DDF7A8-9495-4142-B6A1-9BE5EF168605}" dt="2024-09-03T16:25:44.802" v="138" actId="1076"/>
            <ac:picMkLst>
              <pc:docMk/>
              <pc:sldMasterMk cId="3551355053" sldId="2147483648"/>
              <pc:sldLayoutMk cId="2634587663" sldId="2147483718"/>
              <ac:picMk id="7" creationId="{D1615DFB-8660-48F3-A5E0-7D0F967E83E9}"/>
            </ac:picMkLst>
          </pc:picChg>
        </pc:sldLayoutChg>
        <pc:sldLayoutChg chg="addSp delSp modSp mod">
          <pc:chgData name="Tabitha Carver-Roberts" userId="e61deb69-6fdd-4d32-9704-95849c364c6a" providerId="ADAL" clId="{41DDF7A8-9495-4142-B6A1-9BE5EF168605}" dt="2024-09-03T16:25:29.738" v="134"/>
          <pc:sldLayoutMkLst>
            <pc:docMk/>
            <pc:sldMasterMk cId="3551355053" sldId="2147483648"/>
            <pc:sldLayoutMk cId="3362161485" sldId="2147483719"/>
          </pc:sldLayoutMkLst>
          <pc:spChg chg="add mod">
            <ac:chgData name="Tabitha Carver-Roberts" userId="e61deb69-6fdd-4d32-9704-95849c364c6a" providerId="ADAL" clId="{41DDF7A8-9495-4142-B6A1-9BE5EF168605}" dt="2024-09-03T16:21:36.863" v="43"/>
            <ac:spMkLst>
              <pc:docMk/>
              <pc:sldMasterMk cId="3551355053" sldId="2147483648"/>
              <pc:sldLayoutMk cId="3362161485" sldId="2147483719"/>
              <ac:spMk id="3" creationId="{E0A1893C-024D-0CC3-DB62-0C7BFFD9A003}"/>
            </ac:spMkLst>
          </pc:spChg>
          <pc:picChg chg="add mod">
            <ac:chgData name="Tabitha Carver-Roberts" userId="e61deb69-6fdd-4d32-9704-95849c364c6a" providerId="ADAL" clId="{41DDF7A8-9495-4142-B6A1-9BE5EF168605}" dt="2024-09-03T16:25:29.738" v="134"/>
            <ac:picMkLst>
              <pc:docMk/>
              <pc:sldMasterMk cId="3551355053" sldId="2147483648"/>
              <pc:sldLayoutMk cId="3362161485" sldId="2147483719"/>
              <ac:picMk id="6" creationId="{A8340325-5DDF-8F36-2C98-E59B6273FA16}"/>
            </ac:picMkLst>
          </pc:picChg>
          <pc:picChg chg="del">
            <ac:chgData name="Tabitha Carver-Roberts" userId="e61deb69-6fdd-4d32-9704-95849c364c6a" providerId="ADAL" clId="{41DDF7A8-9495-4142-B6A1-9BE5EF168605}" dt="2024-09-03T16:25:29.445" v="133" actId="478"/>
            <ac:picMkLst>
              <pc:docMk/>
              <pc:sldMasterMk cId="3551355053" sldId="2147483648"/>
              <pc:sldLayoutMk cId="3362161485" sldId="2147483719"/>
              <ac:picMk id="7" creationId="{D1615DFB-8660-48F3-A5E0-7D0F967E83E9}"/>
            </ac:picMkLst>
          </pc:picChg>
        </pc:sldLayoutChg>
        <pc:sldLayoutChg chg="addSp delSp modSp mod">
          <pc:chgData name="Tabitha Carver-Roberts" userId="e61deb69-6fdd-4d32-9704-95849c364c6a" providerId="ADAL" clId="{41DDF7A8-9495-4142-B6A1-9BE5EF168605}" dt="2024-09-03T16:32:09.052" v="229"/>
          <pc:sldLayoutMkLst>
            <pc:docMk/>
            <pc:sldMasterMk cId="3551355053" sldId="2147483648"/>
            <pc:sldLayoutMk cId="463437981" sldId="2147483720"/>
          </pc:sldLayoutMkLst>
          <pc:spChg chg="add mod">
            <ac:chgData name="Tabitha Carver-Roberts" userId="e61deb69-6fdd-4d32-9704-95849c364c6a" providerId="ADAL" clId="{41DDF7A8-9495-4142-B6A1-9BE5EF168605}" dt="2024-09-03T16:21:40.667" v="44"/>
            <ac:spMkLst>
              <pc:docMk/>
              <pc:sldMasterMk cId="3551355053" sldId="2147483648"/>
              <pc:sldLayoutMk cId="463437981" sldId="2147483720"/>
              <ac:spMk id="2" creationId="{2E3709D1-01B5-42EA-205A-DB29D11E7BBE}"/>
            </ac:spMkLst>
          </pc:spChg>
          <pc:spChg chg="mod">
            <ac:chgData name="Tabitha Carver-Roberts" userId="e61deb69-6fdd-4d32-9704-95849c364c6a" providerId="ADAL" clId="{41DDF7A8-9495-4142-B6A1-9BE5EF168605}" dt="2024-09-03T16:29:00.756" v="194" actId="2711"/>
            <ac:spMkLst>
              <pc:docMk/>
              <pc:sldMasterMk cId="3551355053" sldId="2147483648"/>
              <pc:sldLayoutMk cId="463437981" sldId="2147483720"/>
              <ac:spMk id="11" creationId="{B8FBC83D-8D0B-44B3-A7ED-4272F8F6CF83}"/>
            </ac:spMkLst>
          </pc:spChg>
          <pc:picChg chg="add del mod">
            <ac:chgData name="Tabitha Carver-Roberts" userId="e61deb69-6fdd-4d32-9704-95849c364c6a" providerId="ADAL" clId="{41DDF7A8-9495-4142-B6A1-9BE5EF168605}" dt="2024-09-03T16:32:08.734" v="228" actId="478"/>
            <ac:picMkLst>
              <pc:docMk/>
              <pc:sldMasterMk cId="3551355053" sldId="2147483648"/>
              <pc:sldLayoutMk cId="463437981" sldId="2147483720"/>
              <ac:picMk id="3" creationId="{3E48BD41-F87F-D59C-DE9A-3BB5B602967C}"/>
            </ac:picMkLst>
          </pc:picChg>
          <pc:picChg chg="add mod">
            <ac:chgData name="Tabitha Carver-Roberts" userId="e61deb69-6fdd-4d32-9704-95849c364c6a" providerId="ADAL" clId="{41DDF7A8-9495-4142-B6A1-9BE5EF168605}" dt="2024-09-03T16:32:09.052" v="229"/>
            <ac:picMkLst>
              <pc:docMk/>
              <pc:sldMasterMk cId="3551355053" sldId="2147483648"/>
              <pc:sldLayoutMk cId="463437981" sldId="2147483720"/>
              <ac:picMk id="4" creationId="{F702A6AE-EC4B-CF2B-86DD-214E72E31B3A}"/>
            </ac:picMkLst>
          </pc:picChg>
          <pc:picChg chg="del mod">
            <ac:chgData name="Tabitha Carver-Roberts" userId="e61deb69-6fdd-4d32-9704-95849c364c6a" providerId="ADAL" clId="{41DDF7A8-9495-4142-B6A1-9BE5EF168605}" dt="2024-09-03T16:25:25.643" v="131" actId="478"/>
            <ac:picMkLst>
              <pc:docMk/>
              <pc:sldMasterMk cId="3551355053" sldId="2147483648"/>
              <pc:sldLayoutMk cId="463437981" sldId="2147483720"/>
              <ac:picMk id="6" creationId="{E5300256-03C0-42DE-92CB-3FAB0C80E3DF}"/>
            </ac:picMkLst>
          </pc:picChg>
        </pc:sldLayoutChg>
        <pc:sldLayoutChg chg="addSp modSp">
          <pc:chgData name="Tabitha Carver-Roberts" userId="e61deb69-6fdd-4d32-9704-95849c364c6a" providerId="ADAL" clId="{41DDF7A8-9495-4142-B6A1-9BE5EF168605}" dt="2024-09-03T16:29:09.271" v="195" actId="2711"/>
          <pc:sldLayoutMkLst>
            <pc:docMk/>
            <pc:sldMasterMk cId="3551355053" sldId="2147483648"/>
            <pc:sldLayoutMk cId="1406014563" sldId="2147483721"/>
          </pc:sldLayoutMkLst>
          <pc:spChg chg="add mod">
            <ac:chgData name="Tabitha Carver-Roberts" userId="e61deb69-6fdd-4d32-9704-95849c364c6a" providerId="ADAL" clId="{41DDF7A8-9495-4142-B6A1-9BE5EF168605}" dt="2024-09-03T16:21:42.197" v="45"/>
            <ac:spMkLst>
              <pc:docMk/>
              <pc:sldMasterMk cId="3551355053" sldId="2147483648"/>
              <pc:sldLayoutMk cId="1406014563" sldId="2147483721"/>
              <ac:spMk id="2" creationId="{579795EB-5C82-CC79-F4FF-CD132D1D80A3}"/>
            </ac:spMkLst>
          </pc:spChg>
          <pc:spChg chg="mod">
            <ac:chgData name="Tabitha Carver-Roberts" userId="e61deb69-6fdd-4d32-9704-95849c364c6a" providerId="ADAL" clId="{41DDF7A8-9495-4142-B6A1-9BE5EF168605}" dt="2024-09-03T16:29:09.271" v="195" actId="2711"/>
            <ac:spMkLst>
              <pc:docMk/>
              <pc:sldMasterMk cId="3551355053" sldId="2147483648"/>
              <pc:sldLayoutMk cId="1406014563" sldId="2147483721"/>
              <ac:spMk id="11" creationId="{B8FBC83D-8D0B-44B3-A7ED-4272F8F6CF83}"/>
            </ac:spMkLst>
          </pc:spChg>
        </pc:sldLayoutChg>
        <pc:sldLayoutChg chg="addSp modSp mod">
          <pc:chgData name="Tabitha Carver-Roberts" userId="e61deb69-6fdd-4d32-9704-95849c364c6a" providerId="ADAL" clId="{41DDF7A8-9495-4142-B6A1-9BE5EF168605}" dt="2024-09-03T16:27:43.479" v="178" actId="2711"/>
          <pc:sldLayoutMkLst>
            <pc:docMk/>
            <pc:sldMasterMk cId="3551355053" sldId="2147483648"/>
            <pc:sldLayoutMk cId="3808425039" sldId="2147483725"/>
          </pc:sldLayoutMkLst>
          <pc:spChg chg="add mod">
            <ac:chgData name="Tabitha Carver-Roberts" userId="e61deb69-6fdd-4d32-9704-95849c364c6a" providerId="ADAL" clId="{41DDF7A8-9495-4142-B6A1-9BE5EF168605}" dt="2024-09-03T16:20:22.510" v="7" actId="207"/>
            <ac:spMkLst>
              <pc:docMk/>
              <pc:sldMasterMk cId="3551355053" sldId="2147483648"/>
              <pc:sldLayoutMk cId="3808425039" sldId="2147483725"/>
              <ac:spMk id="2" creationId="{C89A3D30-C7E4-C138-FD13-01951EE29F40}"/>
            </ac:spMkLst>
          </pc:spChg>
          <pc:spChg chg="mod">
            <ac:chgData name="Tabitha Carver-Roberts" userId="e61deb69-6fdd-4d32-9704-95849c364c6a" providerId="ADAL" clId="{41DDF7A8-9495-4142-B6A1-9BE5EF168605}" dt="2024-09-03T16:27:43.479" v="178" actId="2711"/>
            <ac:spMkLst>
              <pc:docMk/>
              <pc:sldMasterMk cId="3551355053" sldId="2147483648"/>
              <pc:sldLayoutMk cId="3808425039" sldId="2147483725"/>
              <ac:spMk id="6" creationId="{39C6782C-7E6D-4C1D-A0A0-8750985D1456}"/>
            </ac:spMkLst>
          </pc:spChg>
          <pc:picChg chg="mod">
            <ac:chgData name="Tabitha Carver-Roberts" userId="e61deb69-6fdd-4d32-9704-95849c364c6a" providerId="ADAL" clId="{41DDF7A8-9495-4142-B6A1-9BE5EF168605}" dt="2024-09-03T16:19:51.426" v="3" actId="1076"/>
            <ac:picMkLst>
              <pc:docMk/>
              <pc:sldMasterMk cId="3551355053" sldId="2147483648"/>
              <pc:sldLayoutMk cId="3808425039" sldId="2147483725"/>
              <ac:picMk id="7" creationId="{A15A5889-3CA5-4AB2-9081-4910101866AB}"/>
            </ac:picMkLst>
          </pc:picChg>
        </pc:sldLayoutChg>
        <pc:sldLayoutChg chg="addSp modSp mod">
          <pc:chgData name="Tabitha Carver-Roberts" userId="e61deb69-6fdd-4d32-9704-95849c364c6a" providerId="ADAL" clId="{41DDF7A8-9495-4142-B6A1-9BE5EF168605}" dt="2024-09-03T16:31:51.068" v="223" actId="1076"/>
          <pc:sldLayoutMkLst>
            <pc:docMk/>
            <pc:sldMasterMk cId="3551355053" sldId="2147483648"/>
            <pc:sldLayoutMk cId="2635097475" sldId="2147483726"/>
          </pc:sldLayoutMkLst>
          <pc:spChg chg="add mod">
            <ac:chgData name="Tabitha Carver-Roberts" userId="e61deb69-6fdd-4d32-9704-95849c364c6a" providerId="ADAL" clId="{41DDF7A8-9495-4142-B6A1-9BE5EF168605}" dt="2024-09-03T16:21:55.336" v="52"/>
            <ac:spMkLst>
              <pc:docMk/>
              <pc:sldMasterMk cId="3551355053" sldId="2147483648"/>
              <pc:sldLayoutMk cId="2635097475" sldId="2147483726"/>
              <ac:spMk id="3" creationId="{258B8A05-6A4A-49F7-E906-135431E959B9}"/>
            </ac:spMkLst>
          </pc:spChg>
          <pc:picChg chg="mod">
            <ac:chgData name="Tabitha Carver-Roberts" userId="e61deb69-6fdd-4d32-9704-95849c364c6a" providerId="ADAL" clId="{41DDF7A8-9495-4142-B6A1-9BE5EF168605}" dt="2024-09-03T16:31:51.068" v="223" actId="1076"/>
            <ac:picMkLst>
              <pc:docMk/>
              <pc:sldMasterMk cId="3551355053" sldId="2147483648"/>
              <pc:sldLayoutMk cId="2635097475" sldId="2147483726"/>
              <ac:picMk id="7" creationId="{D1615DFB-8660-48F3-A5E0-7D0F967E83E9}"/>
            </ac:picMkLst>
          </pc:picChg>
        </pc:sldLayoutChg>
        <pc:sldLayoutChg chg="addSp modSp">
          <pc:chgData name="Tabitha Carver-Roberts" userId="e61deb69-6fdd-4d32-9704-95849c364c6a" providerId="ADAL" clId="{41DDF7A8-9495-4142-B6A1-9BE5EF168605}" dt="2024-09-03T16:29:46.243" v="199" actId="2711"/>
          <pc:sldLayoutMkLst>
            <pc:docMk/>
            <pc:sldMasterMk cId="3551355053" sldId="2147483648"/>
            <pc:sldLayoutMk cId="1462114250" sldId="2147483727"/>
          </pc:sldLayoutMkLst>
          <pc:spChg chg="add mod">
            <ac:chgData name="Tabitha Carver-Roberts" userId="e61deb69-6fdd-4d32-9704-95849c364c6a" providerId="ADAL" clId="{41DDF7A8-9495-4142-B6A1-9BE5EF168605}" dt="2024-09-03T16:21:58.399" v="53"/>
            <ac:spMkLst>
              <pc:docMk/>
              <pc:sldMasterMk cId="3551355053" sldId="2147483648"/>
              <pc:sldLayoutMk cId="1462114250" sldId="2147483727"/>
              <ac:spMk id="2" creationId="{D4FB0EE4-C6D3-1679-5F4E-810E72379F87}"/>
            </ac:spMkLst>
          </pc:spChg>
          <pc:spChg chg="mod">
            <ac:chgData name="Tabitha Carver-Roberts" userId="e61deb69-6fdd-4d32-9704-95849c364c6a" providerId="ADAL" clId="{41DDF7A8-9495-4142-B6A1-9BE5EF168605}" dt="2024-09-03T16:29:46.243" v="199" actId="2711"/>
            <ac:spMkLst>
              <pc:docMk/>
              <pc:sldMasterMk cId="3551355053" sldId="2147483648"/>
              <pc:sldLayoutMk cId="1462114250" sldId="2147483727"/>
              <ac:spMk id="11" creationId="{B8FBC83D-8D0B-44B3-A7ED-4272F8F6CF83}"/>
            </ac:spMkLst>
          </pc:spChg>
        </pc:sldLayoutChg>
        <pc:sldLayoutChg chg="addSp delSp modSp mod">
          <pc:chgData name="Tabitha Carver-Roberts" userId="e61deb69-6fdd-4d32-9704-95849c364c6a" providerId="ADAL" clId="{41DDF7A8-9495-4142-B6A1-9BE5EF168605}" dt="2024-09-03T16:31:15.436" v="210"/>
          <pc:sldLayoutMkLst>
            <pc:docMk/>
            <pc:sldMasterMk cId="3551355053" sldId="2147483648"/>
            <pc:sldLayoutMk cId="3583328260" sldId="2147483728"/>
          </pc:sldLayoutMkLst>
          <pc:spChg chg="add mod">
            <ac:chgData name="Tabitha Carver-Roberts" userId="e61deb69-6fdd-4d32-9704-95849c364c6a" providerId="ADAL" clId="{41DDF7A8-9495-4142-B6A1-9BE5EF168605}" dt="2024-09-03T16:22:16.892" v="64" actId="207"/>
            <ac:spMkLst>
              <pc:docMk/>
              <pc:sldMasterMk cId="3551355053" sldId="2147483648"/>
              <pc:sldLayoutMk cId="3583328260" sldId="2147483728"/>
              <ac:spMk id="3" creationId="{A5BC0D1E-5213-A1C2-69B1-1809983A1AC6}"/>
            </ac:spMkLst>
          </pc:spChg>
          <pc:picChg chg="add mod">
            <ac:chgData name="Tabitha Carver-Roberts" userId="e61deb69-6fdd-4d32-9704-95849c364c6a" providerId="ADAL" clId="{41DDF7A8-9495-4142-B6A1-9BE5EF168605}" dt="2024-09-03T16:31:15.436" v="210"/>
            <ac:picMkLst>
              <pc:docMk/>
              <pc:sldMasterMk cId="3551355053" sldId="2147483648"/>
              <pc:sldLayoutMk cId="3583328260" sldId="2147483728"/>
              <ac:picMk id="4" creationId="{38A20D9D-BEF9-59C5-AC6E-41D01566A2AE}"/>
            </ac:picMkLst>
          </pc:picChg>
          <pc:picChg chg="del">
            <ac:chgData name="Tabitha Carver-Roberts" userId="e61deb69-6fdd-4d32-9704-95849c364c6a" providerId="ADAL" clId="{41DDF7A8-9495-4142-B6A1-9BE5EF168605}" dt="2024-09-03T16:31:15.075" v="209" actId="478"/>
            <ac:picMkLst>
              <pc:docMk/>
              <pc:sldMasterMk cId="3551355053" sldId="2147483648"/>
              <pc:sldLayoutMk cId="3583328260" sldId="2147483728"/>
              <ac:picMk id="11" creationId="{36007518-D768-4D6B-B41A-196D8E828760}"/>
            </ac:picMkLst>
          </pc:picChg>
        </pc:sldLayoutChg>
        <pc:sldLayoutChg chg="addSp delSp modSp mod">
          <pc:chgData name="Tabitha Carver-Roberts" userId="e61deb69-6fdd-4d32-9704-95849c364c6a" providerId="ADAL" clId="{41DDF7A8-9495-4142-B6A1-9BE5EF168605}" dt="2024-09-03T16:31:18.971" v="212"/>
          <pc:sldLayoutMkLst>
            <pc:docMk/>
            <pc:sldMasterMk cId="3551355053" sldId="2147483648"/>
            <pc:sldLayoutMk cId="2667649456" sldId="2147483729"/>
          </pc:sldLayoutMkLst>
          <pc:spChg chg="add mod">
            <ac:chgData name="Tabitha Carver-Roberts" userId="e61deb69-6fdd-4d32-9704-95849c364c6a" providerId="ADAL" clId="{41DDF7A8-9495-4142-B6A1-9BE5EF168605}" dt="2024-09-03T16:22:13.952" v="62" actId="207"/>
            <ac:spMkLst>
              <pc:docMk/>
              <pc:sldMasterMk cId="3551355053" sldId="2147483648"/>
              <pc:sldLayoutMk cId="2667649456" sldId="2147483729"/>
              <ac:spMk id="3" creationId="{7698BCBC-6ECE-CBA1-19EE-D2E47A709D3D}"/>
            </ac:spMkLst>
          </pc:spChg>
          <pc:picChg chg="add mod">
            <ac:chgData name="Tabitha Carver-Roberts" userId="e61deb69-6fdd-4d32-9704-95849c364c6a" providerId="ADAL" clId="{41DDF7A8-9495-4142-B6A1-9BE5EF168605}" dt="2024-09-03T16:31:18.971" v="212"/>
            <ac:picMkLst>
              <pc:docMk/>
              <pc:sldMasterMk cId="3551355053" sldId="2147483648"/>
              <pc:sldLayoutMk cId="2667649456" sldId="2147483729"/>
              <ac:picMk id="4" creationId="{14754F36-58E9-F26E-AEBF-388509FA33C2}"/>
            </ac:picMkLst>
          </pc:picChg>
          <pc:picChg chg="del">
            <ac:chgData name="Tabitha Carver-Roberts" userId="e61deb69-6fdd-4d32-9704-95849c364c6a" providerId="ADAL" clId="{41DDF7A8-9495-4142-B6A1-9BE5EF168605}" dt="2024-09-03T16:31:18.627" v="211" actId="478"/>
            <ac:picMkLst>
              <pc:docMk/>
              <pc:sldMasterMk cId="3551355053" sldId="2147483648"/>
              <pc:sldLayoutMk cId="2667649456" sldId="2147483729"/>
              <ac:picMk id="11" creationId="{36007518-D768-4D6B-B41A-196D8E828760}"/>
            </ac:picMkLst>
          </pc:picChg>
        </pc:sldLayoutChg>
        <pc:sldLayoutChg chg="addSp delSp modSp mod">
          <pc:chgData name="Tabitha Carver-Roberts" userId="e61deb69-6fdd-4d32-9704-95849c364c6a" providerId="ADAL" clId="{41DDF7A8-9495-4142-B6A1-9BE5EF168605}" dt="2024-09-03T16:23:55.053" v="110" actId="1076"/>
          <pc:sldLayoutMkLst>
            <pc:docMk/>
            <pc:sldMasterMk cId="3551355053" sldId="2147483648"/>
            <pc:sldLayoutMk cId="191417446" sldId="2147483730"/>
          </pc:sldLayoutMkLst>
          <pc:spChg chg="add mod">
            <ac:chgData name="Tabitha Carver-Roberts" userId="e61deb69-6fdd-4d32-9704-95849c364c6a" providerId="ADAL" clId="{41DDF7A8-9495-4142-B6A1-9BE5EF168605}" dt="2024-09-03T16:23:12.836" v="98" actId="207"/>
            <ac:spMkLst>
              <pc:docMk/>
              <pc:sldMasterMk cId="3551355053" sldId="2147483648"/>
              <pc:sldLayoutMk cId="191417446" sldId="2147483730"/>
              <ac:spMk id="7" creationId="{486C9343-1DA5-A41B-F7E2-797720EE4C44}"/>
            </ac:spMkLst>
          </pc:spChg>
          <pc:picChg chg="add mod">
            <ac:chgData name="Tabitha Carver-Roberts" userId="e61deb69-6fdd-4d32-9704-95849c364c6a" providerId="ADAL" clId="{41DDF7A8-9495-4142-B6A1-9BE5EF168605}" dt="2024-09-03T16:23:55.053" v="110" actId="1076"/>
            <ac:picMkLst>
              <pc:docMk/>
              <pc:sldMasterMk cId="3551355053" sldId="2147483648"/>
              <pc:sldLayoutMk cId="191417446" sldId="2147483730"/>
              <ac:picMk id="8" creationId="{C8B35266-A88F-62EE-3889-535825C2647B}"/>
            </ac:picMkLst>
          </pc:picChg>
          <pc:picChg chg="del">
            <ac:chgData name="Tabitha Carver-Roberts" userId="e61deb69-6fdd-4d32-9704-95849c364c6a" providerId="ADAL" clId="{41DDF7A8-9495-4142-B6A1-9BE5EF168605}" dt="2024-09-03T16:23:47.858" v="108" actId="478"/>
            <ac:picMkLst>
              <pc:docMk/>
              <pc:sldMasterMk cId="3551355053" sldId="2147483648"/>
              <pc:sldLayoutMk cId="191417446" sldId="2147483730"/>
              <ac:picMk id="11" creationId="{36007518-D768-4D6B-B41A-196D8E828760}"/>
            </ac:picMkLst>
          </pc:picChg>
        </pc:sldLayoutChg>
        <pc:sldLayoutChg chg="addSp modSp mod">
          <pc:chgData name="Tabitha Carver-Roberts" userId="e61deb69-6fdd-4d32-9704-95849c364c6a" providerId="ADAL" clId="{41DDF7A8-9495-4142-B6A1-9BE5EF168605}" dt="2024-09-04T00:01:56.786" v="742"/>
          <pc:sldLayoutMkLst>
            <pc:docMk/>
            <pc:sldMasterMk cId="3551355053" sldId="2147483648"/>
            <pc:sldLayoutMk cId="2207100658" sldId="2147483731"/>
          </pc:sldLayoutMkLst>
          <pc:spChg chg="add mod">
            <ac:chgData name="Tabitha Carver-Roberts" userId="e61deb69-6fdd-4d32-9704-95849c364c6a" providerId="ADAL" clId="{41DDF7A8-9495-4142-B6A1-9BE5EF168605}" dt="2024-09-03T16:21:44.042" v="46"/>
            <ac:spMkLst>
              <pc:docMk/>
              <pc:sldMasterMk cId="3551355053" sldId="2147483648"/>
              <pc:sldLayoutMk cId="2207100658" sldId="2147483731"/>
              <ac:spMk id="2" creationId="{89DDA41E-D992-5240-98D8-5C696D665289}"/>
            </ac:spMkLst>
          </pc:spChg>
          <pc:spChg chg="mod">
            <ac:chgData name="Tabitha Carver-Roberts" userId="e61deb69-6fdd-4d32-9704-95849c364c6a" providerId="ADAL" clId="{41DDF7A8-9495-4142-B6A1-9BE5EF168605}" dt="2024-09-03T16:29:18.494" v="196" actId="2711"/>
            <ac:spMkLst>
              <pc:docMk/>
              <pc:sldMasterMk cId="3551355053" sldId="2147483648"/>
              <pc:sldLayoutMk cId="2207100658" sldId="2147483731"/>
              <ac:spMk id="6" creationId="{39C6782C-7E6D-4C1D-A0A0-8750985D1456}"/>
            </ac:spMkLst>
          </pc:spChg>
          <pc:spChg chg="mod">
            <ac:chgData name="Tabitha Carver-Roberts" userId="e61deb69-6fdd-4d32-9704-95849c364c6a" providerId="ADAL" clId="{41DDF7A8-9495-4142-B6A1-9BE5EF168605}" dt="2024-09-03T16:18:22.278" v="0" actId="207"/>
            <ac:spMkLst>
              <pc:docMk/>
              <pc:sldMasterMk cId="3551355053" sldId="2147483648"/>
              <pc:sldLayoutMk cId="2207100658" sldId="2147483731"/>
              <ac:spMk id="17" creationId="{180A796E-AB11-4085-A30F-F85A1492D99C}"/>
            </ac:spMkLst>
          </pc:spChg>
          <pc:picChg chg="add mod">
            <ac:chgData name="Tabitha Carver-Roberts" userId="e61deb69-6fdd-4d32-9704-95849c364c6a" providerId="ADAL" clId="{41DDF7A8-9495-4142-B6A1-9BE5EF168605}" dt="2024-09-04T00:01:56.786" v="742"/>
            <ac:picMkLst>
              <pc:docMk/>
              <pc:sldMasterMk cId="3551355053" sldId="2147483648"/>
              <pc:sldLayoutMk cId="2207100658" sldId="2147483731"/>
              <ac:picMk id="3" creationId="{FD6DD2C0-7D28-66C2-80B8-4CED0B4F30EA}"/>
            </ac:picMkLst>
          </pc:picChg>
        </pc:sldLayoutChg>
        <pc:sldLayoutChg chg="addSp modSp">
          <pc:chgData name="Tabitha Carver-Roberts" userId="e61deb69-6fdd-4d32-9704-95849c364c6a" providerId="ADAL" clId="{41DDF7A8-9495-4142-B6A1-9BE5EF168605}" dt="2024-09-03T16:21:49.266" v="48"/>
          <pc:sldLayoutMkLst>
            <pc:docMk/>
            <pc:sldMasterMk cId="3551355053" sldId="2147483648"/>
            <pc:sldLayoutMk cId="1651941119" sldId="2147483737"/>
          </pc:sldLayoutMkLst>
          <pc:spChg chg="add mod">
            <ac:chgData name="Tabitha Carver-Roberts" userId="e61deb69-6fdd-4d32-9704-95849c364c6a" providerId="ADAL" clId="{41DDF7A8-9495-4142-B6A1-9BE5EF168605}" dt="2024-09-03T16:21:49.266" v="48"/>
            <ac:spMkLst>
              <pc:docMk/>
              <pc:sldMasterMk cId="3551355053" sldId="2147483648"/>
              <pc:sldLayoutMk cId="1651941119" sldId="2147483737"/>
              <ac:spMk id="3" creationId="{A8792DE0-2473-4582-4D54-ADDD25D1EC18}"/>
            </ac:spMkLst>
          </pc:spChg>
        </pc:sldLayoutChg>
        <pc:sldLayoutChg chg="addSp delSp modSp mod">
          <pc:chgData name="Tabitha Carver-Roberts" userId="e61deb69-6fdd-4d32-9704-95849c364c6a" providerId="ADAL" clId="{41DDF7A8-9495-4142-B6A1-9BE5EF168605}" dt="2024-09-03T16:32:02.618" v="227"/>
          <pc:sldLayoutMkLst>
            <pc:docMk/>
            <pc:sldMasterMk cId="3551355053" sldId="2147483648"/>
            <pc:sldLayoutMk cId="1627628585" sldId="2147483744"/>
          </pc:sldLayoutMkLst>
          <pc:spChg chg="add mod">
            <ac:chgData name="Tabitha Carver-Roberts" userId="e61deb69-6fdd-4d32-9704-95849c364c6a" providerId="ADAL" clId="{41DDF7A8-9495-4142-B6A1-9BE5EF168605}" dt="2024-09-03T16:21:51.240" v="49"/>
            <ac:spMkLst>
              <pc:docMk/>
              <pc:sldMasterMk cId="3551355053" sldId="2147483648"/>
              <pc:sldLayoutMk cId="1627628585" sldId="2147483744"/>
              <ac:spMk id="2" creationId="{B867DDF0-174B-6F69-B3A6-82C94B8A6421}"/>
            </ac:spMkLst>
          </pc:spChg>
          <pc:picChg chg="add mod">
            <ac:chgData name="Tabitha Carver-Roberts" userId="e61deb69-6fdd-4d32-9704-95849c364c6a" providerId="ADAL" clId="{41DDF7A8-9495-4142-B6A1-9BE5EF168605}" dt="2024-09-03T16:32:02.618" v="227"/>
            <ac:picMkLst>
              <pc:docMk/>
              <pc:sldMasterMk cId="3551355053" sldId="2147483648"/>
              <pc:sldLayoutMk cId="1627628585" sldId="2147483744"/>
              <ac:picMk id="4" creationId="{BC95143D-9838-64CA-07FC-C1D8DCC9EE1D}"/>
            </ac:picMkLst>
          </pc:picChg>
          <pc:picChg chg="del">
            <ac:chgData name="Tabitha Carver-Roberts" userId="e61deb69-6fdd-4d32-9704-95849c364c6a" providerId="ADAL" clId="{41DDF7A8-9495-4142-B6A1-9BE5EF168605}" dt="2024-09-03T16:32:02.322" v="226" actId="478"/>
            <ac:picMkLst>
              <pc:docMk/>
              <pc:sldMasterMk cId="3551355053" sldId="2147483648"/>
              <pc:sldLayoutMk cId="1627628585" sldId="2147483744"/>
              <ac:picMk id="7" creationId="{09B66EA8-2F99-413A-87D2-81736CDF75A6}"/>
            </ac:picMkLst>
          </pc:picChg>
        </pc:sldLayoutChg>
      </pc:sldMasterChg>
    </pc:docChg>
  </pc:docChgLst>
  <pc:docChgLst>
    <pc:chgData name="Rachel Fore" userId="S::rachel.fore@du.edu::fbb52738-ed2a-4c17-9a28-f15d55e1115c" providerId="AD" clId="Web-{DE94EA33-FB40-4FE9-95FE-FF8CCFBD9E8D}"/>
    <pc:docChg chg="modSld">
      <pc:chgData name="Rachel Fore" userId="S::rachel.fore@du.edu::fbb52738-ed2a-4c17-9a28-f15d55e1115c" providerId="AD" clId="Web-{DE94EA33-FB40-4FE9-95FE-FF8CCFBD9E8D}" dt="2022-08-06T19:04:36.039" v="44"/>
      <pc:docMkLst>
        <pc:docMk/>
      </pc:docMkLst>
      <pc:sldChg chg="addSp modSp modNotes">
        <pc:chgData name="Rachel Fore" userId="S::rachel.fore@du.edu::fbb52738-ed2a-4c17-9a28-f15d55e1115c" providerId="AD" clId="Web-{DE94EA33-FB40-4FE9-95FE-FF8CCFBD9E8D}" dt="2022-08-06T19:04:36.039" v="44"/>
        <pc:sldMkLst>
          <pc:docMk/>
          <pc:sldMk cId="1579036269" sldId="467"/>
        </pc:sldMkLst>
        <pc:spChg chg="mod">
          <ac:chgData name="Rachel Fore" userId="S::rachel.fore@du.edu::fbb52738-ed2a-4c17-9a28-f15d55e1115c" providerId="AD" clId="Web-{DE94EA33-FB40-4FE9-95FE-FF8CCFBD9E8D}" dt="2022-08-06T19:02:06.815" v="6" actId="1076"/>
          <ac:spMkLst>
            <pc:docMk/>
            <pc:sldMk cId="1579036269" sldId="467"/>
            <ac:spMk id="4" creationId="{42694A91-B9F2-4D9C-9E1C-C843F1EEC149}"/>
          </ac:spMkLst>
        </pc:spChg>
        <pc:picChg chg="add mod">
          <ac:chgData name="Rachel Fore" userId="S::rachel.fore@du.edu::fbb52738-ed2a-4c17-9a28-f15d55e1115c" providerId="AD" clId="Web-{DE94EA33-FB40-4FE9-95FE-FF8CCFBD9E8D}" dt="2022-08-06T19:01:55.393" v="3" actId="1076"/>
          <ac:picMkLst>
            <pc:docMk/>
            <pc:sldMk cId="1579036269" sldId="467"/>
            <ac:picMk id="5" creationId="{69A4D5D1-D85E-3408-78E8-21F2773AB070}"/>
          </ac:picMkLst>
        </pc:picChg>
      </pc:sldChg>
      <pc:sldChg chg="modSp addCm">
        <pc:chgData name="Rachel Fore" userId="S::rachel.fore@du.edu::fbb52738-ed2a-4c17-9a28-f15d55e1115c" providerId="AD" clId="Web-{DE94EA33-FB40-4FE9-95FE-FF8CCFBD9E8D}" dt="2022-08-06T18:56:36.773" v="1"/>
        <pc:sldMkLst>
          <pc:docMk/>
          <pc:sldMk cId="1023951183" sldId="476"/>
        </pc:sldMkLst>
        <pc:spChg chg="mod">
          <ac:chgData name="Rachel Fore" userId="S::rachel.fore@du.edu::fbb52738-ed2a-4c17-9a28-f15d55e1115c" providerId="AD" clId="Web-{DE94EA33-FB40-4FE9-95FE-FF8CCFBD9E8D}" dt="2022-08-06T18:56:04.460" v="0" actId="1076"/>
          <ac:spMkLst>
            <pc:docMk/>
            <pc:sldMk cId="1023951183" sldId="476"/>
            <ac:spMk id="2" creationId="{7799F69A-E30C-B40C-F5B8-B585E7FF17B8}"/>
          </ac:spMkLst>
        </pc:spChg>
      </pc:sldChg>
    </pc:docChg>
  </pc:docChgLst>
  <pc:docChgLst>
    <pc:chgData name="Tabitha Carver-Roberts" userId="e61deb69-6fdd-4d32-9704-95849c364c6a" providerId="ADAL" clId="{DF9B9371-A8B1-4B23-B008-28BCAA2165D7}"/>
    <pc:docChg chg="undo custSel delSld modSld modSection">
      <pc:chgData name="Tabitha Carver-Roberts" userId="e61deb69-6fdd-4d32-9704-95849c364c6a" providerId="ADAL" clId="{DF9B9371-A8B1-4B23-B008-28BCAA2165D7}" dt="2022-08-11T22:51:21.542" v="161" actId="47"/>
      <pc:docMkLst>
        <pc:docMk/>
      </pc:docMkLst>
      <pc:sldChg chg="del">
        <pc:chgData name="Tabitha Carver-Roberts" userId="e61deb69-6fdd-4d32-9704-95849c364c6a" providerId="ADAL" clId="{DF9B9371-A8B1-4B23-B008-28BCAA2165D7}" dt="2022-08-11T22:51:20.558" v="160" actId="47"/>
        <pc:sldMkLst>
          <pc:docMk/>
          <pc:sldMk cId="701093757" sldId="320"/>
        </pc:sldMkLst>
      </pc:sldChg>
      <pc:sldChg chg="del">
        <pc:chgData name="Tabitha Carver-Roberts" userId="e61deb69-6fdd-4d32-9704-95849c364c6a" providerId="ADAL" clId="{DF9B9371-A8B1-4B23-B008-28BCAA2165D7}" dt="2022-08-11T22:51:17.734" v="158" actId="47"/>
        <pc:sldMkLst>
          <pc:docMk/>
          <pc:sldMk cId="4068445497" sldId="323"/>
        </pc:sldMkLst>
      </pc:sldChg>
      <pc:sldChg chg="addSp delSp modSp mod delAnim modAnim modNotesTx">
        <pc:chgData name="Tabitha Carver-Roberts" userId="e61deb69-6fdd-4d32-9704-95849c364c6a" providerId="ADAL" clId="{DF9B9371-A8B1-4B23-B008-28BCAA2165D7}" dt="2022-08-10T21:40:56.880" v="100" actId="20577"/>
        <pc:sldMkLst>
          <pc:docMk/>
          <pc:sldMk cId="2130094288" sldId="337"/>
        </pc:sldMkLst>
        <pc:picChg chg="del">
          <ac:chgData name="Tabitha Carver-Roberts" userId="e61deb69-6fdd-4d32-9704-95849c364c6a" providerId="ADAL" clId="{DF9B9371-A8B1-4B23-B008-28BCAA2165D7}" dt="2022-08-10T21:39:52.686" v="38" actId="478"/>
          <ac:picMkLst>
            <pc:docMk/>
            <pc:sldMk cId="2130094288" sldId="337"/>
            <ac:picMk id="2" creationId="{CC335F3D-E451-4537-8166-74FF4AB5B144}"/>
          </ac:picMkLst>
        </pc:picChg>
        <pc:picChg chg="add mod">
          <ac:chgData name="Tabitha Carver-Roberts" userId="e61deb69-6fdd-4d32-9704-95849c364c6a" providerId="ADAL" clId="{DF9B9371-A8B1-4B23-B008-28BCAA2165D7}" dt="2022-08-10T21:40:33.257" v="46" actId="1037"/>
          <ac:picMkLst>
            <pc:docMk/>
            <pc:sldMk cId="2130094288" sldId="337"/>
            <ac:picMk id="3" creationId="{EB55AD2E-C497-4904-8D16-0FE740C57BBC}"/>
          </ac:picMkLst>
        </pc:picChg>
      </pc:sldChg>
      <pc:sldChg chg="del">
        <pc:chgData name="Tabitha Carver-Roberts" userId="e61deb69-6fdd-4d32-9704-95849c364c6a" providerId="ADAL" clId="{DF9B9371-A8B1-4B23-B008-28BCAA2165D7}" dt="2022-08-11T22:51:16.652" v="157" actId="47"/>
        <pc:sldMkLst>
          <pc:docMk/>
          <pc:sldMk cId="2248406690" sldId="370"/>
        </pc:sldMkLst>
      </pc:sldChg>
      <pc:sldChg chg="del">
        <pc:chgData name="Tabitha Carver-Roberts" userId="e61deb69-6fdd-4d32-9704-95849c364c6a" providerId="ADAL" clId="{DF9B9371-A8B1-4B23-B008-28BCAA2165D7}" dt="2022-08-11T22:51:19.018" v="159" actId="47"/>
        <pc:sldMkLst>
          <pc:docMk/>
          <pc:sldMk cId="560596210" sldId="456"/>
        </pc:sldMkLst>
      </pc:sldChg>
      <pc:sldChg chg="addSp delSp modSp mod delAnim modAnim modNotesTx">
        <pc:chgData name="Tabitha Carver-Roberts" userId="e61deb69-6fdd-4d32-9704-95849c364c6a" providerId="ADAL" clId="{DF9B9371-A8B1-4B23-B008-28BCAA2165D7}" dt="2022-08-10T21:48:22.307" v="150" actId="14100"/>
        <pc:sldMkLst>
          <pc:docMk/>
          <pc:sldMk cId="3862389244" sldId="461"/>
        </pc:sldMkLst>
        <pc:picChg chg="add mod">
          <ac:chgData name="Tabitha Carver-Roberts" userId="e61deb69-6fdd-4d32-9704-95849c364c6a" providerId="ADAL" clId="{DF9B9371-A8B1-4B23-B008-28BCAA2165D7}" dt="2022-08-10T21:48:22.307" v="150" actId="14100"/>
          <ac:picMkLst>
            <pc:docMk/>
            <pc:sldMk cId="3862389244" sldId="461"/>
            <ac:picMk id="3" creationId="{219FF76C-15A5-4DE2-B08F-D648A0004BDF}"/>
          </ac:picMkLst>
        </pc:picChg>
        <pc:picChg chg="del">
          <ac:chgData name="Tabitha Carver-Roberts" userId="e61deb69-6fdd-4d32-9704-95849c364c6a" providerId="ADAL" clId="{DF9B9371-A8B1-4B23-B008-28BCAA2165D7}" dt="2022-08-10T21:47:37.114" v="142" actId="478"/>
          <ac:picMkLst>
            <pc:docMk/>
            <pc:sldMk cId="3862389244" sldId="461"/>
            <ac:picMk id="6" creationId="{00D4D017-D47C-4E2E-A4CA-844E8C222BC7}"/>
          </ac:picMkLst>
        </pc:picChg>
      </pc:sldChg>
      <pc:sldChg chg="del">
        <pc:chgData name="Tabitha Carver-Roberts" userId="e61deb69-6fdd-4d32-9704-95849c364c6a" providerId="ADAL" clId="{DF9B9371-A8B1-4B23-B008-28BCAA2165D7}" dt="2022-08-11T22:51:21.542" v="161" actId="47"/>
        <pc:sldMkLst>
          <pc:docMk/>
          <pc:sldMk cId="1511184998" sldId="466"/>
        </pc:sldMkLst>
      </pc:sldChg>
      <pc:sldChg chg="addSp delSp modSp mod delAnim modAnim modNotesTx">
        <pc:chgData name="Tabitha Carver-Roberts" userId="e61deb69-6fdd-4d32-9704-95849c364c6a" providerId="ADAL" clId="{DF9B9371-A8B1-4B23-B008-28BCAA2165D7}" dt="2022-08-10T22:11:38.804" v="153" actId="1035"/>
        <pc:sldMkLst>
          <pc:docMk/>
          <pc:sldMk cId="2718025628" sldId="468"/>
        </pc:sldMkLst>
        <pc:picChg chg="add mod">
          <ac:chgData name="Tabitha Carver-Roberts" userId="e61deb69-6fdd-4d32-9704-95849c364c6a" providerId="ADAL" clId="{DF9B9371-A8B1-4B23-B008-28BCAA2165D7}" dt="2022-08-10T22:11:38.804" v="153" actId="1035"/>
          <ac:picMkLst>
            <pc:docMk/>
            <pc:sldMk cId="2718025628" sldId="468"/>
            <ac:picMk id="3" creationId="{4E15C450-7469-4030-AD67-D0DCF56729C3}"/>
          </ac:picMkLst>
        </pc:picChg>
        <pc:picChg chg="del">
          <ac:chgData name="Tabitha Carver-Roberts" userId="e61deb69-6fdd-4d32-9704-95849c364c6a" providerId="ADAL" clId="{DF9B9371-A8B1-4B23-B008-28BCAA2165D7}" dt="2022-08-10T19:53:08.182" v="0" actId="478"/>
          <ac:picMkLst>
            <pc:docMk/>
            <pc:sldMk cId="2718025628" sldId="468"/>
            <ac:picMk id="4" creationId="{E2513D98-10A6-4726-A877-2D61E0ACC237}"/>
          </ac:picMkLst>
        </pc:picChg>
      </pc:sldChg>
      <pc:sldChg chg="delCm">
        <pc:chgData name="Tabitha Carver-Roberts" userId="e61deb69-6fdd-4d32-9704-95849c364c6a" providerId="ADAL" clId="{DF9B9371-A8B1-4B23-B008-28BCAA2165D7}" dt="2022-08-10T21:38:13.501" v="35"/>
        <pc:sldMkLst>
          <pc:docMk/>
          <pc:sldMk cId="4069694108" sldId="469"/>
        </pc:sldMkLst>
      </pc:sldChg>
      <pc:sldChg chg="del">
        <pc:chgData name="Tabitha Carver-Roberts" userId="e61deb69-6fdd-4d32-9704-95849c364c6a" providerId="ADAL" clId="{DF9B9371-A8B1-4B23-B008-28BCAA2165D7}" dt="2022-08-11T22:51:15.591" v="156" actId="47"/>
        <pc:sldMkLst>
          <pc:docMk/>
          <pc:sldMk cId="3456341355" sldId="472"/>
        </pc:sldMkLst>
      </pc:sldChg>
      <pc:sldChg chg="modNotesTx">
        <pc:chgData name="Tabitha Carver-Roberts" userId="e61deb69-6fdd-4d32-9704-95849c364c6a" providerId="ADAL" clId="{DF9B9371-A8B1-4B23-B008-28BCAA2165D7}" dt="2022-08-10T22:12:15.321" v="155" actId="20577"/>
        <pc:sldMkLst>
          <pc:docMk/>
          <pc:sldMk cId="93755392" sldId="473"/>
        </pc:sldMkLst>
      </pc:sldChg>
      <pc:sldChg chg="modSp mod delCm">
        <pc:chgData name="Tabitha Carver-Roberts" userId="e61deb69-6fdd-4d32-9704-95849c364c6a" providerId="ADAL" clId="{DF9B9371-A8B1-4B23-B008-28BCAA2165D7}" dt="2022-08-10T21:38:37.677" v="37" actId="1076"/>
        <pc:sldMkLst>
          <pc:docMk/>
          <pc:sldMk cId="1023951183" sldId="476"/>
        </pc:sldMkLst>
        <pc:spChg chg="mod">
          <ac:chgData name="Tabitha Carver-Roberts" userId="e61deb69-6fdd-4d32-9704-95849c364c6a" providerId="ADAL" clId="{DF9B9371-A8B1-4B23-B008-28BCAA2165D7}" dt="2022-08-10T21:38:37.677" v="37" actId="1076"/>
          <ac:spMkLst>
            <pc:docMk/>
            <pc:sldMk cId="1023951183" sldId="476"/>
            <ac:spMk id="2" creationId="{7799F69A-E30C-B40C-F5B8-B585E7FF17B8}"/>
          </ac:spMkLst>
        </pc:spChg>
      </pc:sldChg>
    </pc:docChg>
  </pc:docChgLst>
  <pc:docChgLst>
    <pc:chgData name="Tabitha Carver-Roberts" userId="e61deb69-6fdd-4d32-9704-95849c364c6a" providerId="ADAL" clId="{79D0626F-972E-4B76-BB4A-56CD24B9128B}"/>
    <pc:docChg chg="delSld modSld modSection">
      <pc:chgData name="Tabitha Carver-Roberts" userId="e61deb69-6fdd-4d32-9704-95849c364c6a" providerId="ADAL" clId="{79D0626F-972E-4B76-BB4A-56CD24B9128B}" dt="2022-06-08T21:00:28.865" v="33" actId="47"/>
      <pc:docMkLst>
        <pc:docMk/>
      </pc:docMkLst>
      <pc:sldChg chg="del">
        <pc:chgData name="Tabitha Carver-Roberts" userId="e61deb69-6fdd-4d32-9704-95849c364c6a" providerId="ADAL" clId="{79D0626F-972E-4B76-BB4A-56CD24B9128B}" dt="2022-06-08T21:00:28.865" v="33" actId="47"/>
        <pc:sldMkLst>
          <pc:docMk/>
          <pc:sldMk cId="3588994915" sldId="457"/>
        </pc:sldMkLst>
      </pc:sldChg>
      <pc:sldChg chg="del">
        <pc:chgData name="Tabitha Carver-Roberts" userId="e61deb69-6fdd-4d32-9704-95849c364c6a" providerId="ADAL" clId="{79D0626F-972E-4B76-BB4A-56CD24B9128B}" dt="2022-06-08T21:00:21.445" v="31" actId="47"/>
        <pc:sldMkLst>
          <pc:docMk/>
          <pc:sldMk cId="322155175" sldId="462"/>
        </pc:sldMkLst>
      </pc:sldChg>
      <pc:sldChg chg="modSp mod">
        <pc:chgData name="Tabitha Carver-Roberts" userId="e61deb69-6fdd-4d32-9704-95849c364c6a" providerId="ADAL" clId="{79D0626F-972E-4B76-BB4A-56CD24B9128B}" dt="2022-06-08T21:00:00.337" v="30" actId="20577"/>
        <pc:sldMkLst>
          <pc:docMk/>
          <pc:sldMk cId="3456341355" sldId="472"/>
        </pc:sldMkLst>
        <pc:spChg chg="mod">
          <ac:chgData name="Tabitha Carver-Roberts" userId="e61deb69-6fdd-4d32-9704-95849c364c6a" providerId="ADAL" clId="{79D0626F-972E-4B76-BB4A-56CD24B9128B}" dt="2022-06-08T21:00:00.337" v="30" actId="20577"/>
          <ac:spMkLst>
            <pc:docMk/>
            <pc:sldMk cId="3456341355" sldId="472"/>
            <ac:spMk id="6" creationId="{E35A94D9-9C29-4127-933F-E69DFF8CE4BB}"/>
          </ac:spMkLst>
        </pc:spChg>
      </pc:sldChg>
      <pc:sldChg chg="del">
        <pc:chgData name="Tabitha Carver-Roberts" userId="e61deb69-6fdd-4d32-9704-95849c364c6a" providerId="ADAL" clId="{79D0626F-972E-4B76-BB4A-56CD24B9128B}" dt="2022-06-08T21:00:24.681" v="32" actId="47"/>
        <pc:sldMkLst>
          <pc:docMk/>
          <pc:sldMk cId="4261852658" sldId="475"/>
        </pc:sldMkLst>
      </pc:sldChg>
    </pc:docChg>
  </pc:docChgLst>
  <pc:docChgLst>
    <pc:chgData name="Rachel Fore" userId="S::rachel.fore@du.edu::fbb52738-ed2a-4c17-9a28-f15d55e1115c" providerId="AD" clId="Web-{9B3B9470-1BE9-2CC9-7198-D2F2B5DB7110}"/>
    <pc:docChg chg="mod modSld sldOrd">
      <pc:chgData name="Rachel Fore" userId="S::rachel.fore@du.edu::fbb52738-ed2a-4c17-9a28-f15d55e1115c" providerId="AD" clId="Web-{9B3B9470-1BE9-2CC9-7198-D2F2B5DB7110}" dt="2022-06-23T15:16:38.331" v="27"/>
      <pc:docMkLst>
        <pc:docMk/>
      </pc:docMkLst>
      <pc:sldChg chg="modNotes">
        <pc:chgData name="Rachel Fore" userId="S::rachel.fore@du.edu::fbb52738-ed2a-4c17-9a28-f15d55e1115c" providerId="AD" clId="Web-{9B3B9470-1BE9-2CC9-7198-D2F2B5DB7110}" dt="2022-06-23T15:16:38.331" v="27"/>
        <pc:sldMkLst>
          <pc:docMk/>
          <pc:sldMk cId="2221923367" sldId="455"/>
        </pc:sldMkLst>
      </pc:sldChg>
      <pc:sldChg chg="addCm">
        <pc:chgData name="Rachel Fore" userId="S::rachel.fore@du.edu::fbb52738-ed2a-4c17-9a28-f15d55e1115c" providerId="AD" clId="Web-{9B3B9470-1BE9-2CC9-7198-D2F2B5DB7110}" dt="2022-06-23T15:14:01.951" v="1"/>
        <pc:sldMkLst>
          <pc:docMk/>
          <pc:sldMk cId="1579036269" sldId="467"/>
        </pc:sldMkLst>
      </pc:sldChg>
      <pc:sldChg chg="addCm">
        <pc:chgData name="Rachel Fore" userId="S::rachel.fore@du.edu::fbb52738-ed2a-4c17-9a28-f15d55e1115c" providerId="AD" clId="Web-{9B3B9470-1BE9-2CC9-7198-D2F2B5DB7110}" dt="2022-06-23T15:15:06.422" v="2"/>
        <pc:sldMkLst>
          <pc:docMk/>
          <pc:sldMk cId="4069694108" sldId="469"/>
        </pc:sldMkLst>
      </pc:sldChg>
      <pc:sldChg chg="ord addCm modNotes">
        <pc:chgData name="Rachel Fore" userId="S::rachel.fore@du.edu::fbb52738-ed2a-4c17-9a28-f15d55e1115c" providerId="AD" clId="Web-{9B3B9470-1BE9-2CC9-7198-D2F2B5DB7110}" dt="2022-06-23T15:16:04.861" v="10"/>
        <pc:sldMkLst>
          <pc:docMk/>
          <pc:sldMk cId="93755392" sldId="473"/>
        </pc:sldMkLst>
      </pc:sldChg>
      <pc:sldChg chg="ord">
        <pc:chgData name="Rachel Fore" userId="S::rachel.fore@du.edu::fbb52738-ed2a-4c17-9a28-f15d55e1115c" providerId="AD" clId="Web-{9B3B9470-1BE9-2CC9-7198-D2F2B5DB7110}" dt="2022-06-23T15:16:11.096" v="11"/>
        <pc:sldMkLst>
          <pc:docMk/>
          <pc:sldMk cId="1324218900" sldId="474"/>
        </pc:sldMkLst>
      </pc:sldChg>
    </pc:docChg>
  </pc:docChgLst>
  <pc:docChgLst>
    <pc:chgData name="Tabitha Carver-Roberts" userId="e61deb69-6fdd-4d32-9704-95849c364c6a" providerId="ADAL" clId="{28A6734F-A646-4807-8EEE-8E45472363C7}"/>
    <pc:docChg chg="undo custSel modSld">
      <pc:chgData name="Tabitha Carver-Roberts" userId="e61deb69-6fdd-4d32-9704-95849c364c6a" providerId="ADAL" clId="{28A6734F-A646-4807-8EEE-8E45472363C7}" dt="2024-09-10T15:27:58.053" v="28" actId="1076"/>
      <pc:docMkLst>
        <pc:docMk/>
      </pc:docMkLst>
      <pc:sldChg chg="addSp delSp modSp mod addAnim delAnim modAnim">
        <pc:chgData name="Tabitha Carver-Roberts" userId="e61deb69-6fdd-4d32-9704-95849c364c6a" providerId="ADAL" clId="{28A6734F-A646-4807-8EEE-8E45472363C7}" dt="2024-09-10T14:31:41.954" v="27" actId="14100"/>
        <pc:sldMkLst>
          <pc:docMk/>
          <pc:sldMk cId="2181288428" sldId="375"/>
        </pc:sldMkLst>
        <pc:spChg chg="del mod">
          <ac:chgData name="Tabitha Carver-Roberts" userId="e61deb69-6fdd-4d32-9704-95849c364c6a" providerId="ADAL" clId="{28A6734F-A646-4807-8EEE-8E45472363C7}" dt="2024-09-10T14:30:49.022" v="23" actId="478"/>
          <ac:spMkLst>
            <pc:docMk/>
            <pc:sldMk cId="2181288428" sldId="375"/>
            <ac:spMk id="6" creationId="{B9DED938-B0BE-792E-428B-9AD0D7451EA9}"/>
          </ac:spMkLst>
        </pc:spChg>
        <pc:picChg chg="add mod">
          <ac:chgData name="Tabitha Carver-Roberts" userId="e61deb69-6fdd-4d32-9704-95849c364c6a" providerId="ADAL" clId="{28A6734F-A646-4807-8EEE-8E45472363C7}" dt="2024-09-10T02:58:34.736" v="18"/>
          <ac:picMkLst>
            <pc:docMk/>
            <pc:sldMk cId="2181288428" sldId="375"/>
            <ac:picMk id="2" creationId="{379451B3-D6D7-573D-7287-336EE73041AD}"/>
          </ac:picMkLst>
        </pc:picChg>
        <pc:picChg chg="add mod">
          <ac:chgData name="Tabitha Carver-Roberts" userId="e61deb69-6fdd-4d32-9704-95849c364c6a" providerId="ADAL" clId="{28A6734F-A646-4807-8EEE-8E45472363C7}" dt="2024-09-10T14:31:41.954" v="27" actId="14100"/>
          <ac:picMkLst>
            <pc:docMk/>
            <pc:sldMk cId="2181288428" sldId="375"/>
            <ac:picMk id="4" creationId="{7293591E-D6C0-5A9C-0588-0964265630F7}"/>
          </ac:picMkLst>
        </pc:picChg>
        <pc:picChg chg="add del">
          <ac:chgData name="Tabitha Carver-Roberts" userId="e61deb69-6fdd-4d32-9704-95849c364c6a" providerId="ADAL" clId="{28A6734F-A646-4807-8EEE-8E45472363C7}" dt="2024-09-10T14:30:46.252" v="22" actId="478"/>
          <ac:picMkLst>
            <pc:docMk/>
            <pc:sldMk cId="2181288428" sldId="375"/>
            <ac:picMk id="7" creationId="{729D17DF-4415-408E-A9EE-9B3902CFE079}"/>
          </ac:picMkLst>
        </pc:picChg>
      </pc:sldChg>
      <pc:sldChg chg="modSp mod">
        <pc:chgData name="Tabitha Carver-Roberts" userId="e61deb69-6fdd-4d32-9704-95849c364c6a" providerId="ADAL" clId="{28A6734F-A646-4807-8EEE-8E45472363C7}" dt="2024-09-10T15:27:58.053" v="28" actId="1076"/>
        <pc:sldMkLst>
          <pc:docMk/>
          <pc:sldMk cId="3429741344" sldId="471"/>
        </pc:sldMkLst>
        <pc:picChg chg="mod">
          <ac:chgData name="Tabitha Carver-Roberts" userId="e61deb69-6fdd-4d32-9704-95849c364c6a" providerId="ADAL" clId="{28A6734F-A646-4807-8EEE-8E45472363C7}" dt="2024-09-10T15:27:58.053" v="28" actId="1076"/>
          <ac:picMkLst>
            <pc:docMk/>
            <pc:sldMk cId="3429741344" sldId="471"/>
            <ac:picMk id="6" creationId="{E908C63A-B23E-4A91-888B-2875539477A3}"/>
          </ac:picMkLst>
        </pc:picChg>
      </pc:sldChg>
    </pc:docChg>
  </pc:docChgLst>
  <pc:docChgLst>
    <pc:chgData name="Melena Mayes" userId="S::melena.mayes@du.edu::ed98e3d0-164f-410c-b94f-18291c93c686" providerId="AD" clId="Web-{DC1DF3A0-47CD-8E06-DF78-C187F4F36D87}"/>
    <pc:docChg chg="addSld delSld modSld modSection">
      <pc:chgData name="Melena Mayes" userId="S::melena.mayes@du.edu::ed98e3d0-164f-410c-b94f-18291c93c686" providerId="AD" clId="Web-{DC1DF3A0-47CD-8E06-DF78-C187F4F36D87}" dt="2022-08-05T17:08:08.499" v="336" actId="20577"/>
      <pc:docMkLst>
        <pc:docMk/>
      </pc:docMkLst>
      <pc:sldChg chg="addSp delSp modSp new">
        <pc:chgData name="Melena Mayes" userId="S::melena.mayes@du.edu::ed98e3d0-164f-410c-b94f-18291c93c686" providerId="AD" clId="Web-{DC1DF3A0-47CD-8E06-DF78-C187F4F36D87}" dt="2022-08-05T16:54:28.006" v="121"/>
        <pc:sldMkLst>
          <pc:docMk/>
          <pc:sldMk cId="3929242294" sldId="474"/>
        </pc:sldMkLst>
        <pc:spChg chg="del">
          <ac:chgData name="Melena Mayes" userId="S::melena.mayes@du.edu::ed98e3d0-164f-410c-b94f-18291c93c686" providerId="AD" clId="Web-{DC1DF3A0-47CD-8E06-DF78-C187F4F36D87}" dt="2022-08-05T16:43:13.889" v="1"/>
          <ac:spMkLst>
            <pc:docMk/>
            <pc:sldMk cId="3929242294" sldId="474"/>
            <ac:spMk id="2" creationId="{0C1A03C8-17DE-8E52-A1C0-B4EB1478AE87}"/>
          </ac:spMkLst>
        </pc:spChg>
        <pc:spChg chg="del">
          <ac:chgData name="Melena Mayes" userId="S::melena.mayes@du.edu::ed98e3d0-164f-410c-b94f-18291c93c686" providerId="AD" clId="Web-{DC1DF3A0-47CD-8E06-DF78-C187F4F36D87}" dt="2022-08-05T16:43:16.764" v="2"/>
          <ac:spMkLst>
            <pc:docMk/>
            <pc:sldMk cId="3929242294" sldId="474"/>
            <ac:spMk id="3" creationId="{C9EF7214-D88A-DB4A-17B6-C44D91B3186A}"/>
          </ac:spMkLst>
        </pc:spChg>
        <pc:spChg chg="del">
          <ac:chgData name="Melena Mayes" userId="S::melena.mayes@du.edu::ed98e3d0-164f-410c-b94f-18291c93c686" providerId="AD" clId="Web-{DC1DF3A0-47CD-8E06-DF78-C187F4F36D87}" dt="2022-08-05T16:43:21.655" v="3"/>
          <ac:spMkLst>
            <pc:docMk/>
            <pc:sldMk cId="3929242294" sldId="474"/>
            <ac:spMk id="4" creationId="{5D8EBD4F-BF6F-C6C4-764D-EBC8C603AE1E}"/>
          </ac:spMkLst>
        </pc:spChg>
        <pc:spChg chg="add mod">
          <ac:chgData name="Melena Mayes" userId="S::melena.mayes@du.edu::ed98e3d0-164f-410c-b94f-18291c93c686" providerId="AD" clId="Web-{DC1DF3A0-47CD-8E06-DF78-C187F4F36D87}" dt="2022-08-05T16:45:19.875" v="21" actId="1076"/>
          <ac:spMkLst>
            <pc:docMk/>
            <pc:sldMk cId="3929242294" sldId="474"/>
            <ac:spMk id="5" creationId="{B1F340E6-9E86-BE07-98FE-57556E7E1DE0}"/>
          </ac:spMkLst>
        </pc:spChg>
        <pc:spChg chg="add mod">
          <ac:chgData name="Melena Mayes" userId="S::melena.mayes@du.edu::ed98e3d0-164f-410c-b94f-18291c93c686" providerId="AD" clId="Web-{DC1DF3A0-47CD-8E06-DF78-C187F4F36D87}" dt="2022-08-05T16:54:17.146" v="119" actId="20577"/>
          <ac:spMkLst>
            <pc:docMk/>
            <pc:sldMk cId="3929242294" sldId="474"/>
            <ac:spMk id="6" creationId="{F714148E-FCCA-7E7A-46EC-0801630B7F2E}"/>
          </ac:spMkLst>
        </pc:spChg>
        <pc:spChg chg="add">
          <ac:chgData name="Melena Mayes" userId="S::melena.mayes@du.edu::ed98e3d0-164f-410c-b94f-18291c93c686" providerId="AD" clId="Web-{DC1DF3A0-47CD-8E06-DF78-C187F4F36D87}" dt="2022-08-05T16:44:37.749" v="14"/>
          <ac:spMkLst>
            <pc:docMk/>
            <pc:sldMk cId="3929242294" sldId="474"/>
            <ac:spMk id="9" creationId="{292A0EE3-68A4-6FEA-FF71-3FA20FB72280}"/>
          </ac:spMkLst>
        </pc:spChg>
        <pc:spChg chg="add mod ord">
          <ac:chgData name="Melena Mayes" userId="S::melena.mayes@du.edu::ed98e3d0-164f-410c-b94f-18291c93c686" providerId="AD" clId="Web-{DC1DF3A0-47CD-8E06-DF78-C187F4F36D87}" dt="2022-08-05T16:45:12.296" v="20"/>
          <ac:spMkLst>
            <pc:docMk/>
            <pc:sldMk cId="3929242294" sldId="474"/>
            <ac:spMk id="10" creationId="{BA3438CC-97DF-C020-4435-C1476B9CCF5D}"/>
          </ac:spMkLst>
        </pc:spChg>
        <pc:picChg chg="add del">
          <ac:chgData name="Melena Mayes" userId="S::melena.mayes@du.edu::ed98e3d0-164f-410c-b94f-18291c93c686" providerId="AD" clId="Web-{DC1DF3A0-47CD-8E06-DF78-C187F4F36D87}" dt="2022-08-05T16:54:28.006" v="121"/>
          <ac:picMkLst>
            <pc:docMk/>
            <pc:sldMk cId="3929242294" sldId="474"/>
            <ac:picMk id="7" creationId="{540A7BFD-3206-72D4-6481-6C060D564F44}"/>
          </ac:picMkLst>
        </pc:picChg>
        <pc:picChg chg="add mod ord">
          <ac:chgData name="Melena Mayes" userId="S::melena.mayes@du.edu::ed98e3d0-164f-410c-b94f-18291c93c686" providerId="AD" clId="Web-{DC1DF3A0-47CD-8E06-DF78-C187F4F36D87}" dt="2022-08-05T16:44:35.296" v="13" actId="1076"/>
          <ac:picMkLst>
            <pc:docMk/>
            <pc:sldMk cId="3929242294" sldId="474"/>
            <ac:picMk id="8" creationId="{313A6442-48DE-16F3-29B6-9FF682C08C60}"/>
          </ac:picMkLst>
        </pc:picChg>
      </pc:sldChg>
      <pc:sldChg chg="addSp delSp modSp add del mod replId modClrScheme chgLayout">
        <pc:chgData name="Melena Mayes" userId="S::melena.mayes@du.edu::ed98e3d0-164f-410c-b94f-18291c93c686" providerId="AD" clId="Web-{DC1DF3A0-47CD-8E06-DF78-C187F4F36D87}" dt="2022-08-05T17:05:17.810" v="334"/>
        <pc:sldMkLst>
          <pc:docMk/>
          <pc:sldMk cId="2009894753" sldId="475"/>
        </pc:sldMkLst>
        <pc:spChg chg="add mod">
          <ac:chgData name="Melena Mayes" userId="S::melena.mayes@du.edu::ed98e3d0-164f-410c-b94f-18291c93c686" providerId="AD" clId="Web-{DC1DF3A0-47CD-8E06-DF78-C187F4F36D87}" dt="2022-08-05T16:59:01.806" v="269" actId="1076"/>
          <ac:spMkLst>
            <pc:docMk/>
            <pc:sldMk cId="2009894753" sldId="475"/>
            <ac:spMk id="2" creationId="{7799F69A-E30C-B40C-F5B8-B585E7FF17B8}"/>
          </ac:spMkLst>
        </pc:spChg>
        <pc:spChg chg="add del mod ord">
          <ac:chgData name="Melena Mayes" userId="S::melena.mayes@du.edu::ed98e3d0-164f-410c-b94f-18291c93c686" providerId="AD" clId="Web-{DC1DF3A0-47CD-8E06-DF78-C187F4F36D87}" dt="2022-08-05T17:00:19.369" v="271"/>
          <ac:spMkLst>
            <pc:docMk/>
            <pc:sldMk cId="2009894753" sldId="475"/>
            <ac:spMk id="3" creationId="{D0F10B2D-10D7-0D05-FE71-63A6690C9E5E}"/>
          </ac:spMkLst>
        </pc:spChg>
        <pc:spChg chg="add del mod ord">
          <ac:chgData name="Melena Mayes" userId="S::melena.mayes@du.edu::ed98e3d0-164f-410c-b94f-18291c93c686" providerId="AD" clId="Web-{DC1DF3A0-47CD-8E06-DF78-C187F4F36D87}" dt="2022-08-05T17:00:19.369" v="271"/>
          <ac:spMkLst>
            <pc:docMk/>
            <pc:sldMk cId="2009894753" sldId="475"/>
            <ac:spMk id="4" creationId="{2142CC1E-64E4-4642-6EFE-185CB0066094}"/>
          </ac:spMkLst>
        </pc:spChg>
        <pc:spChg chg="mod">
          <ac:chgData name="Melena Mayes" userId="S::melena.mayes@du.edu::ed98e3d0-164f-410c-b94f-18291c93c686" providerId="AD" clId="Web-{DC1DF3A0-47CD-8E06-DF78-C187F4F36D87}" dt="2022-08-05T16:57:10.289" v="218" actId="1076"/>
          <ac:spMkLst>
            <pc:docMk/>
            <pc:sldMk cId="2009894753" sldId="475"/>
            <ac:spMk id="5" creationId="{B1F340E6-9E86-BE07-98FE-57556E7E1DE0}"/>
          </ac:spMkLst>
        </pc:spChg>
        <pc:spChg chg="mod">
          <ac:chgData name="Melena Mayes" userId="S::melena.mayes@du.edu::ed98e3d0-164f-410c-b94f-18291c93c686" providerId="AD" clId="Web-{DC1DF3A0-47CD-8E06-DF78-C187F4F36D87}" dt="2022-08-05T16:58:35.852" v="264" actId="1076"/>
          <ac:spMkLst>
            <pc:docMk/>
            <pc:sldMk cId="2009894753" sldId="475"/>
            <ac:spMk id="6" creationId="{F714148E-FCCA-7E7A-46EC-0801630B7F2E}"/>
          </ac:spMkLst>
        </pc:spChg>
        <pc:spChg chg="del">
          <ac:chgData name="Melena Mayes" userId="S::melena.mayes@du.edu::ed98e3d0-164f-410c-b94f-18291c93c686" providerId="AD" clId="Web-{DC1DF3A0-47CD-8E06-DF78-C187F4F36D87}" dt="2022-08-05T16:56:41.570" v="212"/>
          <ac:spMkLst>
            <pc:docMk/>
            <pc:sldMk cId="2009894753" sldId="475"/>
            <ac:spMk id="9" creationId="{292A0EE3-68A4-6FEA-FF71-3FA20FB72280}"/>
          </ac:spMkLst>
        </pc:spChg>
        <pc:spChg chg="del">
          <ac:chgData name="Melena Mayes" userId="S::melena.mayes@du.edu::ed98e3d0-164f-410c-b94f-18291c93c686" providerId="AD" clId="Web-{DC1DF3A0-47CD-8E06-DF78-C187F4F36D87}" dt="2022-08-05T16:56:45.585" v="213"/>
          <ac:spMkLst>
            <pc:docMk/>
            <pc:sldMk cId="2009894753" sldId="475"/>
            <ac:spMk id="10" creationId="{BA3438CC-97DF-C020-4435-C1476B9CCF5D}"/>
          </ac:spMkLst>
        </pc:spChg>
        <pc:picChg chg="mod">
          <ac:chgData name="Melena Mayes" userId="S::melena.mayes@du.edu::ed98e3d0-164f-410c-b94f-18291c93c686" providerId="AD" clId="Web-{DC1DF3A0-47CD-8E06-DF78-C187F4F36D87}" dt="2022-08-05T16:58:44.977" v="266" actId="1076"/>
          <ac:picMkLst>
            <pc:docMk/>
            <pc:sldMk cId="2009894753" sldId="475"/>
            <ac:picMk id="7" creationId="{540A7BFD-3206-72D4-6481-6C060D564F44}"/>
          </ac:picMkLst>
        </pc:picChg>
        <pc:picChg chg="del">
          <ac:chgData name="Melena Mayes" userId="S::melena.mayes@du.edu::ed98e3d0-164f-410c-b94f-18291c93c686" providerId="AD" clId="Web-{DC1DF3A0-47CD-8E06-DF78-C187F4F36D87}" dt="2022-08-05T16:56:39.148" v="211"/>
          <ac:picMkLst>
            <pc:docMk/>
            <pc:sldMk cId="2009894753" sldId="475"/>
            <ac:picMk id="8" creationId="{313A6442-48DE-16F3-29B6-9FF682C08C60}"/>
          </ac:picMkLst>
        </pc:picChg>
      </pc:sldChg>
      <pc:sldChg chg="addSp delSp modSp add mod replId modClrScheme chgLayout">
        <pc:chgData name="Melena Mayes" userId="S::melena.mayes@du.edu::ed98e3d0-164f-410c-b94f-18291c93c686" providerId="AD" clId="Web-{DC1DF3A0-47CD-8E06-DF78-C187F4F36D87}" dt="2022-08-05T17:08:08.499" v="336" actId="20577"/>
        <pc:sldMkLst>
          <pc:docMk/>
          <pc:sldMk cId="1023951183" sldId="476"/>
        </pc:sldMkLst>
        <pc:spChg chg="mod">
          <ac:chgData name="Melena Mayes" userId="S::melena.mayes@du.edu::ed98e3d0-164f-410c-b94f-18291c93c686" providerId="AD" clId="Web-{DC1DF3A0-47CD-8E06-DF78-C187F4F36D87}" dt="2022-08-05T17:02:24.636" v="291" actId="1076"/>
          <ac:spMkLst>
            <pc:docMk/>
            <pc:sldMk cId="1023951183" sldId="476"/>
            <ac:spMk id="2" creationId="{7799F69A-E30C-B40C-F5B8-B585E7FF17B8}"/>
          </ac:spMkLst>
        </pc:spChg>
        <pc:spChg chg="add del mod ord">
          <ac:chgData name="Melena Mayes" userId="S::melena.mayes@du.edu::ed98e3d0-164f-410c-b94f-18291c93c686" providerId="AD" clId="Web-{DC1DF3A0-47CD-8E06-DF78-C187F4F36D87}" dt="2022-08-05T17:01:04.745" v="276"/>
          <ac:spMkLst>
            <pc:docMk/>
            <pc:sldMk cId="1023951183" sldId="476"/>
            <ac:spMk id="3" creationId="{84703891-F1BE-7F8C-8E2A-B9A6A028A3DE}"/>
          </ac:spMkLst>
        </pc:spChg>
        <pc:spChg chg="add del mod ord">
          <ac:chgData name="Melena Mayes" userId="S::melena.mayes@du.edu::ed98e3d0-164f-410c-b94f-18291c93c686" providerId="AD" clId="Web-{DC1DF3A0-47CD-8E06-DF78-C187F4F36D87}" dt="2022-08-05T17:01:25.713" v="280"/>
          <ac:spMkLst>
            <pc:docMk/>
            <pc:sldMk cId="1023951183" sldId="476"/>
            <ac:spMk id="4" creationId="{7A994549-0CC3-5955-CC8C-DF7192331399}"/>
          </ac:spMkLst>
        </pc:spChg>
        <pc:spChg chg="mod">
          <ac:chgData name="Melena Mayes" userId="S::melena.mayes@du.edu::ed98e3d0-164f-410c-b94f-18291c93c686" providerId="AD" clId="Web-{DC1DF3A0-47CD-8E06-DF78-C187F4F36D87}" dt="2022-08-05T17:08:08.499" v="336" actId="20577"/>
          <ac:spMkLst>
            <pc:docMk/>
            <pc:sldMk cId="1023951183" sldId="476"/>
            <ac:spMk id="6" creationId="{F714148E-FCCA-7E7A-46EC-0801630B7F2E}"/>
          </ac:spMkLst>
        </pc:spChg>
        <pc:spChg chg="add mod">
          <ac:chgData name="Melena Mayes" userId="S::melena.mayes@du.edu::ed98e3d0-164f-410c-b94f-18291c93c686" providerId="AD" clId="Web-{DC1DF3A0-47CD-8E06-DF78-C187F4F36D87}" dt="2022-08-05T17:03:22.621" v="329" actId="1076"/>
          <ac:spMkLst>
            <pc:docMk/>
            <pc:sldMk cId="1023951183" sldId="476"/>
            <ac:spMk id="9" creationId="{50B756B9-15DF-F09A-7636-00F1E5B9E773}"/>
          </ac:spMkLst>
        </pc:spChg>
        <pc:picChg chg="mod">
          <ac:chgData name="Melena Mayes" userId="S::melena.mayes@du.edu::ed98e3d0-164f-410c-b94f-18291c93c686" providerId="AD" clId="Web-{DC1DF3A0-47CD-8E06-DF78-C187F4F36D87}" dt="2022-08-05T17:02:32.527" v="292" actId="1076"/>
          <ac:picMkLst>
            <pc:docMk/>
            <pc:sldMk cId="1023951183" sldId="476"/>
            <ac:picMk id="7" creationId="{540A7BFD-3206-72D4-6481-6C060D564F4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F852DC17-6092-4719-965D-1086D28817F3}" type="datetimeFigureOut">
              <a:rPr lang="en-US" smtClean="0"/>
              <a:t>9/16/2024</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F2CEEFDC-6AF8-4186-BB7C-197822D41378}" type="slidenum">
              <a:rPr lang="en-US" smtClean="0"/>
              <a:t>‹#›</a:t>
            </a:fld>
            <a:endParaRPr lang="en-US"/>
          </a:p>
        </p:txBody>
      </p:sp>
    </p:spTree>
    <p:extLst>
      <p:ext uri="{BB962C8B-B14F-4D97-AF65-F5344CB8AC3E}">
        <p14:creationId xmlns:p14="http://schemas.microsoft.com/office/powerpoint/2010/main" val="1329025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youtu.be/r_bCmDPbqVY"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mailto:info@cbc4tribes.org"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cap="small" dirty="0">
                <a:effectLst/>
                <a:latin typeface="Open Sans" panose="020B0606030504020204" pitchFamily="34" charset="0"/>
                <a:ea typeface="Calibri" panose="020F0502020204030204" pitchFamily="34" charset="0"/>
                <a:cs typeface="Times New Roman" panose="02020603050405020304" pitchFamily="18" charset="0"/>
              </a:rPr>
              <a:t>5 minutes</a:t>
            </a: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Say:</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Thank you for joining us for this last day of training. As always, we are so grateful to have you with us as we continue along our leadership journey. </a:t>
            </a:r>
          </a:p>
          <a:p>
            <a:pPr marL="457200" marR="0">
              <a:lnSpc>
                <a:spcPct val="107000"/>
              </a:lnSpc>
              <a:spcBef>
                <a:spcPts val="0"/>
              </a:spcBef>
              <a:spcAft>
                <a:spcPts val="800"/>
              </a:spcAft>
            </a:pPr>
            <a:r>
              <a:rPr lang="en-US" sz="1800" b="1"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Do:</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Reintroduce tech support, so they know who to send questions to if they have any issues; if any issues came up in the previous days, let the participants know the solutions.</a:t>
            </a:r>
          </a:p>
        </p:txBody>
      </p:sp>
      <p:sp>
        <p:nvSpPr>
          <p:cNvPr id="4" name="Slide Number Placeholder 3"/>
          <p:cNvSpPr>
            <a:spLocks noGrp="1"/>
          </p:cNvSpPr>
          <p:nvPr>
            <p:ph type="sldNum" sz="quarter" idx="5"/>
          </p:nvPr>
        </p:nvSpPr>
        <p:spPr/>
        <p:txBody>
          <a:bodyPr/>
          <a:lstStyle/>
          <a:p>
            <a:fld id="{F2CEEFDC-6AF8-4186-BB7C-197822D41378}" type="slidenum">
              <a:rPr lang="en-US" smtClean="0"/>
              <a:t>1</a:t>
            </a:fld>
            <a:endParaRPr lang="en-US"/>
          </a:p>
        </p:txBody>
      </p:sp>
    </p:spTree>
    <p:extLst>
      <p:ext uri="{BB962C8B-B14F-4D97-AF65-F5344CB8AC3E}">
        <p14:creationId xmlns:p14="http://schemas.microsoft.com/office/powerpoint/2010/main" val="2901451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u="none" cap="small" dirty="0">
                <a:solidFill>
                  <a:srgbClr val="144C43"/>
                </a:solidFill>
                <a:effectLst/>
                <a:latin typeface="Open Sans" panose="020B0606030504020204" pitchFamily="34" charset="0"/>
                <a:ea typeface="Calibri" panose="020F0502020204030204" pitchFamily="34" charset="0"/>
                <a:cs typeface="Times New Roman" panose="02020603050405020304" pitchFamily="18" charset="0"/>
              </a:rPr>
              <a:t>10 minutes</a:t>
            </a:r>
            <a:endParaRPr lang="en-US" sz="1800" u="none" cap="small" dirty="0">
              <a:effectLst/>
              <a:latin typeface="Open Sans" panose="020B0606030504020204" pitchFamily="34" charset="0"/>
              <a:ea typeface="Calibri" panose="020F0502020204030204" pitchFamily="34" charset="0"/>
              <a:cs typeface="Times New Roman" panose="02020603050405020304" pitchFamily="18" charset="0"/>
            </a:endParaRPr>
          </a:p>
          <a:p>
            <a:pPr marL="0" marR="0">
              <a:lnSpc>
                <a:spcPct val="107000"/>
              </a:lnSpc>
              <a:spcBef>
                <a:spcPts val="80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            Say: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Nancy Bordeaux is a Sicangu Lakota from Rosebud, South Dakota. Nancy is a highly skilled, interactive trainer and facilitator. She believes tradition and values guide positive change and transformation for Indigenous peoples. Nancy’s work focuses on intergenerational healing. Her knowledge of trauma has been instrumental in creating cultural and holistic practices that support healing. She is a practitioner of her ceremonies and integrates science and culture in her unique style of work.</a:t>
            </a: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Say: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When watching this video, please think about your own cultural values and lifeways, and consider how you can bring those to your workplace. Exploring our cultural values and beliefs is a unique path for every person, for every tribal nation, and for those we serve. </a:t>
            </a:r>
          </a:p>
          <a:p>
            <a:pPr marL="457200" marR="0">
              <a:lnSpc>
                <a:spcPct val="107000"/>
              </a:lnSpc>
              <a:spcBef>
                <a:spcPts val="0"/>
              </a:spcBef>
              <a:spcAft>
                <a:spcPts val="800"/>
              </a:spcAft>
            </a:pPr>
            <a:r>
              <a:rPr lang="en-US" sz="1800" b="1"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Do:</a:t>
            </a:r>
          </a:p>
          <a:p>
            <a:pPr marL="342900" marR="0" lvl="0" indent="-342900" algn="l" defTabSz="914400" rtl="0" eaLnBrk="1" fontAlgn="auto" latinLnBrk="0" hangingPunct="1">
              <a:lnSpc>
                <a:spcPct val="107000"/>
              </a:lnSpc>
              <a:spcBef>
                <a:spcPts val="400"/>
              </a:spcBef>
              <a:spcAft>
                <a:spcPts val="400"/>
              </a:spcAft>
              <a:buClrTx/>
              <a:buSzTx/>
              <a:buFont typeface="Symbol" panose="05050102010706020507" pitchFamily="18" charset="2"/>
              <a:buChar char=""/>
              <a:tabLst/>
              <a:defRPr/>
            </a:pPr>
            <a:r>
              <a:rPr lang="en-US" sz="1800"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Play the video embedded in the PowerPoint slide, which is 4:19 minutes and</a:t>
            </a:r>
            <a:r>
              <a:rPr lang="en-US" sz="1800" dirty="0">
                <a:solidFill>
                  <a:srgbClr val="FFFFFF"/>
                </a:solidFill>
                <a:effectLst/>
                <a:highlight>
                  <a:srgbClr val="2A3865"/>
                </a:highlight>
                <a:latin typeface="Open Sans" panose="020B0606030504020204" pitchFamily="34" charset="0"/>
                <a:ea typeface="Calibri" panose="020F0502020204030204" pitchFamily="34" charset="0"/>
                <a:cs typeface="Times New Roman" panose="02020603050405020304" pitchFamily="18" charset="0"/>
              </a:rPr>
              <a:t> also available at: </a:t>
            </a:r>
            <a:r>
              <a:rPr lang="en-US" sz="1800" u="sng" dirty="0">
                <a:solidFill>
                  <a:srgbClr val="FFFFFF"/>
                </a:solidFill>
                <a:effectLst/>
                <a:highlight>
                  <a:srgbClr val="2A3865"/>
                </a:highlight>
                <a:latin typeface="Open Sans" panose="020B0606030504020204" pitchFamily="34" charset="0"/>
                <a:ea typeface="Calibri" panose="020F0502020204030204" pitchFamily="34" charset="0"/>
                <a:cs typeface="Times New Roman" panose="02020603050405020304" pitchFamily="18" charset="0"/>
                <a:hlinkClick r:id="rId3"/>
              </a:rPr>
              <a:t>https://youtu.be/r_bCmDPbqVY</a:t>
            </a:r>
            <a:r>
              <a:rPr lang="en-US" sz="1800" dirty="0">
                <a:solidFill>
                  <a:srgbClr val="FFFFFF"/>
                </a:solidFill>
                <a:effectLst/>
                <a:highlight>
                  <a:srgbClr val="2A3865"/>
                </a:highlight>
                <a:latin typeface="Open Sans" panose="020B060603050402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400"/>
              </a:spcBef>
              <a:spcAft>
                <a:spcPts val="400"/>
              </a:spcAft>
              <a:buFont typeface="Symbol" panose="05050102010706020507" pitchFamily="18" charset="2"/>
              <a:buChar char=""/>
            </a:pPr>
            <a:endParaRPr lang="en-US" sz="1800"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2CEEFDC-6AF8-4186-BB7C-197822D41378}" type="slidenum">
              <a:rPr lang="en-US" smtClean="0"/>
              <a:t>10</a:t>
            </a:fld>
            <a:endParaRPr lang="en-US"/>
          </a:p>
        </p:txBody>
      </p:sp>
    </p:spTree>
    <p:extLst>
      <p:ext uri="{BB962C8B-B14F-4D97-AF65-F5344CB8AC3E}">
        <p14:creationId xmlns:p14="http://schemas.microsoft.com/office/powerpoint/2010/main" val="395792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000" cap="small" dirty="0">
                <a:effectLst/>
                <a:latin typeface="Open Sans" panose="020B0606030504020204" pitchFamily="34" charset="0"/>
                <a:ea typeface="Calibri" panose="020F0502020204030204" pitchFamily="34" charset="0"/>
                <a:cs typeface="Times New Roman" panose="02020603050405020304" pitchFamily="18" charset="0"/>
              </a:rPr>
              <a:t>15 minutes</a:t>
            </a:r>
          </a:p>
          <a:p>
            <a:pPr marL="457200" marR="0">
              <a:lnSpc>
                <a:spcPct val="107000"/>
              </a:lnSpc>
              <a:spcBef>
                <a:spcPts val="0"/>
              </a:spcBef>
              <a:spcAft>
                <a:spcPts val="800"/>
              </a:spcAft>
            </a:pPr>
            <a:r>
              <a:rPr lang="en-US" sz="1000" b="1"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Say:</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The video provided an Indigenous way of knowing from the Lakota beliefs and is a way to understand our connection with another living organism in relation to our own grounding and potential growth.</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The video narrated the tree as an iconic symbol of our Indigenous lifeways. This lesson is a reflected self-exploration of our life since time immemorial. It is often envisioned as a mature tree standing in full bloom with the roots and branches extending robustly into both the earth and sky. We call this image the Great Tree of Life and to understand the life of the tree, we start at the beginning.</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Let’s begin by considering the planting of the tree seed. After it has been planted in the earth, the seed’s hard coat will soon break open and fall off. This signifies the birth of the tree, and the primary root will quickly form and emerge. Once this root appears, it becomes open to nutrients and water from the earth and sky. Soon after, other companion roots appear and begin to anchor in place the newly established tree. Accompanying the early growth of the first roots, the plant stem forms and grows upward. Over time, a mature tree trunk forms from this stem. It supports the weight of the crown. It pipes water and nutrients from the roots upward. The leaves at the top manufacture food from light energy and then transport it back down the trunk to the roots and branches.</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As a tree grows, buds are produced at the top and on either side of the trunk. New leaves grow from these buds. They grow and lengthen into branches. In turn, new buds appear on these branches, turn into leaves, and grow into branches. A new branch grows out of the axis of each leaf. In this manner, branches continue to divide to create a wide crown of branches. The branches become centers of indefinite growth and development as life energy is transported through the trunk to the roots. It’s a cyclical process to induce growth.</a:t>
            </a:r>
          </a:p>
          <a:p>
            <a:pPr marL="457200" marR="0">
              <a:lnSpc>
                <a:spcPct val="107000"/>
              </a:lnSpc>
              <a:spcBef>
                <a:spcPts val="0"/>
              </a:spcBef>
              <a:spcAft>
                <a:spcPts val="800"/>
              </a:spcAft>
            </a:pPr>
            <a:r>
              <a:rPr lang="en-US" sz="1000" b="1"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Do:</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Break out into pairs for 10 minutes. </a:t>
            </a:r>
          </a:p>
          <a:p>
            <a:pPr marL="457200" marR="0">
              <a:lnSpc>
                <a:spcPct val="107000"/>
              </a:lnSpc>
              <a:spcBef>
                <a:spcPts val="0"/>
              </a:spcBef>
              <a:spcAft>
                <a:spcPts val="800"/>
              </a:spcAft>
            </a:pPr>
            <a:r>
              <a:rPr lang="en-US" sz="1000" b="1" dirty="0">
                <a:solidFill>
                  <a:srgbClr val="663C14"/>
                </a:solidFill>
                <a:effectLst/>
                <a:latin typeface="Open Sans" panose="020B0606030504020204" pitchFamily="34" charset="0"/>
                <a:ea typeface="Calibri" panose="020F0502020204030204" pitchFamily="34" charset="0"/>
                <a:cs typeface="Times New Roman" panose="02020603050405020304" pitchFamily="18" charset="0"/>
              </a:rPr>
              <a:t>Ask:</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663C14"/>
                </a:solidFill>
                <a:effectLst/>
                <a:latin typeface="Open Sans" panose="020B0606030504020204" pitchFamily="34" charset="0"/>
                <a:ea typeface="Calibri" panose="020F0502020204030204" pitchFamily="34" charset="0"/>
                <a:cs typeface="Times New Roman" panose="02020603050405020304" pitchFamily="18" charset="0"/>
              </a:rPr>
              <a:t>We want each person to share a positive and uplifting story in their life that involved a tree. The following questions help guide your discussion: </a:t>
            </a: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663C14"/>
                </a:solidFill>
                <a:effectLst/>
                <a:latin typeface="Open Sans" panose="020B0606030504020204" pitchFamily="34" charset="0"/>
                <a:ea typeface="Calibri" panose="020F0502020204030204" pitchFamily="34" charset="0"/>
                <a:cs typeface="Times New Roman" panose="02020603050405020304" pitchFamily="18" charset="0"/>
              </a:rPr>
              <a:t>What was the situation? </a:t>
            </a: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663C14"/>
                </a:solidFill>
                <a:effectLst/>
                <a:latin typeface="Open Sans" panose="020B0606030504020204" pitchFamily="34" charset="0"/>
                <a:ea typeface="Calibri" panose="020F0502020204030204" pitchFamily="34" charset="0"/>
                <a:cs typeface="Times New Roman" panose="02020603050405020304" pitchFamily="18" charset="0"/>
              </a:rPr>
              <a:t>What is memorable about it? </a:t>
            </a: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663C14"/>
                </a:solidFill>
                <a:effectLst/>
                <a:latin typeface="Open Sans" panose="020B0606030504020204" pitchFamily="34" charset="0"/>
                <a:ea typeface="Calibri" panose="020F0502020204030204" pitchFamily="34" charset="0"/>
                <a:cs typeface="Times New Roman" panose="02020603050405020304" pitchFamily="18" charset="0"/>
              </a:rPr>
              <a:t>What stands out for you?</a:t>
            </a:r>
          </a:p>
          <a:p>
            <a:pPr marL="457200" marR="0">
              <a:lnSpc>
                <a:spcPct val="107000"/>
              </a:lnSpc>
              <a:spcBef>
                <a:spcPts val="0"/>
              </a:spcBef>
              <a:spcAft>
                <a:spcPts val="800"/>
              </a:spcAft>
            </a:pPr>
            <a:r>
              <a:rPr lang="en-US" sz="1000" b="1"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Do:</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Reconvene the groups and ask for volunteers to share their stories.</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Thank them for sharing. In your own words, validate their story and elaborate on how closely connected and related we are to nature, particularly the Tree Nations.</a:t>
            </a:r>
          </a:p>
        </p:txBody>
      </p:sp>
      <p:sp>
        <p:nvSpPr>
          <p:cNvPr id="4" name="Slide Number Placeholder 3"/>
          <p:cNvSpPr>
            <a:spLocks noGrp="1"/>
          </p:cNvSpPr>
          <p:nvPr>
            <p:ph type="sldNum" sz="quarter" idx="5"/>
          </p:nvPr>
        </p:nvSpPr>
        <p:spPr/>
        <p:txBody>
          <a:bodyPr/>
          <a:lstStyle/>
          <a:p>
            <a:fld id="{F2CEEFDC-6AF8-4186-BB7C-197822D41378}" type="slidenum">
              <a:rPr lang="en-US" smtClean="0"/>
              <a:t>11</a:t>
            </a:fld>
            <a:endParaRPr lang="en-US"/>
          </a:p>
        </p:txBody>
      </p:sp>
    </p:spTree>
    <p:extLst>
      <p:ext uri="{BB962C8B-B14F-4D97-AF65-F5344CB8AC3E}">
        <p14:creationId xmlns:p14="http://schemas.microsoft.com/office/powerpoint/2010/main" val="647061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000" cap="small" dirty="0">
                <a:effectLst/>
                <a:latin typeface="Open Sans" panose="020B0606030504020204" pitchFamily="34" charset="0"/>
                <a:ea typeface="Calibri" panose="020F0502020204030204" pitchFamily="34" charset="0"/>
                <a:cs typeface="Times New Roman" panose="02020603050405020304" pitchFamily="18" charset="0"/>
              </a:rPr>
              <a:t>40 minutes</a:t>
            </a:r>
          </a:p>
          <a:p>
            <a:pPr marL="457200" marR="0">
              <a:lnSpc>
                <a:spcPct val="107000"/>
              </a:lnSpc>
              <a:spcBef>
                <a:spcPts val="0"/>
              </a:spcBef>
              <a:spcAft>
                <a:spcPts val="800"/>
              </a:spcAft>
            </a:pPr>
            <a:r>
              <a:rPr lang="en-US" sz="1000" b="1"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Say:</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Let’s consider the Great Tree of Life as we consider our values and beliefs. In this graphic, you will see an example of values in the tree roots, which grounds us in our personal and professional lives. These values aren’t seen but manifest through our behaviors and actions. Indigenous values are taught from our ancestors and motivate us to conduct ourselves in good and desirable ways. </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The tree trunk is symbolic of our body. It is the conduit to support and channel energy and nutrients to promote growth through maturity. The flow of nutrients from the soil, light, and water is transported through the tree trunk. As we walk through life, we are encouraged to heal and grow through positive behavioral change and transformation into a better person each day. The rings in our trunk show how we have evolved through each season of our life. </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The tree branches are the manifestations of growth and energy and symbolic of our behavior and activities. The roots, or our values, are channeled upward to proliferate life-enhancing growth. The branches are the growth extending outward into the world that is visual and illustrate the activities formed from your values.  </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Now let’s consider future growth and possibilities. The branches are now beginning to form buds and leaves. These leaves are continual new growth and become an intricate part of the tree. The landscape supports the new growth and brings light energy to the tree.  </a:t>
            </a:r>
          </a:p>
          <a:p>
            <a:pPr marL="457200" marR="0">
              <a:lnSpc>
                <a:spcPct val="107000"/>
              </a:lnSpc>
              <a:spcBef>
                <a:spcPts val="0"/>
              </a:spcBef>
              <a:spcAft>
                <a:spcPts val="800"/>
              </a:spcAft>
            </a:pPr>
            <a:r>
              <a:rPr lang="en-US" sz="1000" b="1"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Do:</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Break out into pairs for 15 minutes. </a:t>
            </a:r>
          </a:p>
          <a:p>
            <a:pPr marL="457200" marR="0">
              <a:lnSpc>
                <a:spcPct val="107000"/>
              </a:lnSpc>
              <a:spcBef>
                <a:spcPts val="0"/>
              </a:spcBef>
              <a:spcAft>
                <a:spcPts val="800"/>
              </a:spcAft>
            </a:pPr>
            <a:r>
              <a:rPr lang="en-US" sz="1000" b="1"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Say: </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Step 1: Completing Their Own Great Tree of Life</a:t>
            </a: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Please find the blank tree handout that is in your workbook.</a:t>
            </a: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What values do you feel would nourish your tree? Write your values into the roots of the tree. The values you select in this process will serve as the grounding of your traditional values and beliefs.</a:t>
            </a: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The tree trunk becomes the center of indefinite growth and development. Write your name and description of who you are in the trunk. Your description of yourself is defined as positive and one of strength.</a:t>
            </a: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Consider your values and the activities you have in your life that are inspirational and positive. Write these activities on the branches. </a:t>
            </a: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What activities would you like to include to promote positive change and continued healing? Write these in as your leaves. These leaves become new growth for rejuvenation.</a:t>
            </a:r>
          </a:p>
          <a:p>
            <a:pPr marL="457200" marR="0">
              <a:lnSpc>
                <a:spcPct val="107000"/>
              </a:lnSpc>
              <a:spcBef>
                <a:spcPts val="0"/>
              </a:spcBef>
              <a:spcAft>
                <a:spcPts val="800"/>
              </a:spcAft>
            </a:pPr>
            <a:r>
              <a:rPr lang="en-US" sz="1000" b="1"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Do:</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Ask the group to share their thoughts of this process and how identifying their own values and beliefs can be a healing process that leads to healthier lifeways, both personally and professionally.</a:t>
            </a:r>
          </a:p>
          <a:p>
            <a:pPr marL="457200" marR="0">
              <a:lnSpc>
                <a:spcPct val="107000"/>
              </a:lnSpc>
              <a:spcBef>
                <a:spcPts val="0"/>
              </a:spcBef>
              <a:spcAft>
                <a:spcPts val="800"/>
              </a:spcAft>
            </a:pPr>
            <a:r>
              <a:rPr lang="en-US" sz="1000" b="1"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Say:</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Step 2: Visioning Your Future </a:t>
            </a: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Now, imagine yourself in the next 15 years. Much change has happened over the years. The love, care, and attention that you gave to the tree you planted has resulted in a fully grown and maturing Great Tree of Life. It has transformed you and placed you in new surroundings, in a beautiful landscape, beyond your wildest dreams. </a:t>
            </a: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Take 10 minutes and write down the answers to these questions.</a:t>
            </a:r>
          </a:p>
          <a:p>
            <a:pPr marL="457200" marR="0">
              <a:lnSpc>
                <a:spcPct val="107000"/>
              </a:lnSpc>
              <a:spcBef>
                <a:spcPts val="0"/>
              </a:spcBef>
              <a:spcAft>
                <a:spcPts val="800"/>
              </a:spcAft>
            </a:pPr>
            <a:r>
              <a:rPr lang="en-US" sz="1000" b="1" dirty="0">
                <a:solidFill>
                  <a:srgbClr val="663C14"/>
                </a:solidFill>
                <a:effectLst/>
                <a:latin typeface="Open Sans" panose="020B0606030504020204" pitchFamily="34" charset="0"/>
                <a:ea typeface="Calibri" panose="020F0502020204030204" pitchFamily="34" charset="0"/>
                <a:cs typeface="Times New Roman" panose="02020603050405020304" pitchFamily="18" charset="0"/>
              </a:rPr>
              <a:t>Ask:</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663C14"/>
                </a:solidFill>
                <a:effectLst/>
                <a:latin typeface="Open Sans" panose="020B0606030504020204" pitchFamily="34" charset="0"/>
                <a:ea typeface="Calibri" panose="020F0502020204030204" pitchFamily="34" charset="0"/>
                <a:cs typeface="Times New Roman" panose="02020603050405020304" pitchFamily="18" charset="0"/>
              </a:rPr>
              <a:t>Which values would you say most nourished your Great Tree of Life? </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663C14"/>
                </a:solidFill>
                <a:effectLst/>
                <a:latin typeface="Open Sans" panose="020B0606030504020204" pitchFamily="34" charset="0"/>
                <a:ea typeface="Calibri" panose="020F0502020204030204" pitchFamily="34" charset="0"/>
                <a:cs typeface="Times New Roman" panose="02020603050405020304" pitchFamily="18" charset="0"/>
              </a:rPr>
              <a:t>What decisions and care enabled your great tree to grow so glorious and healthy? </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663C14"/>
                </a:solidFill>
                <a:effectLst/>
                <a:latin typeface="Open Sans" panose="020B0606030504020204" pitchFamily="34" charset="0"/>
                <a:ea typeface="Calibri" panose="020F0502020204030204" pitchFamily="34" charset="0"/>
                <a:cs typeface="Times New Roman" panose="02020603050405020304" pitchFamily="18" charset="0"/>
              </a:rPr>
              <a:t>What did you do that helped your tree become so inspirational for you?</a:t>
            </a:r>
          </a:p>
          <a:p>
            <a:pPr marL="457200" marR="0">
              <a:lnSpc>
                <a:spcPct val="107000"/>
              </a:lnSpc>
              <a:spcBef>
                <a:spcPts val="0"/>
              </a:spcBef>
              <a:spcAft>
                <a:spcPts val="800"/>
              </a:spcAft>
            </a:pPr>
            <a:r>
              <a:rPr lang="en-US" sz="1000" b="1"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Say:</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Step 3: Summarize </a:t>
            </a: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In summary, let’s view the image of your fully-grown tree diagram in front of you. It is important to note that this process in which you have engaged is about bringing the future into the present. It’s about taking an affirmative, strength-based approach to expanding and understanding the alternative capacities you possess to transcend seemingly insurmountable challenges in your life. It’s the Great Tree of Life. In your work in child welfare, the tree of life is a teaching from the Lakota and a significant way to envision how our values, conduct, and activities guide us to live in a good way. </a:t>
            </a:r>
          </a:p>
        </p:txBody>
      </p:sp>
      <p:sp>
        <p:nvSpPr>
          <p:cNvPr id="4" name="Slide Number Placeholder 3"/>
          <p:cNvSpPr>
            <a:spLocks noGrp="1"/>
          </p:cNvSpPr>
          <p:nvPr>
            <p:ph type="sldNum" sz="quarter" idx="5"/>
          </p:nvPr>
        </p:nvSpPr>
        <p:spPr/>
        <p:txBody>
          <a:bodyPr/>
          <a:lstStyle/>
          <a:p>
            <a:fld id="{F2CEEFDC-6AF8-4186-BB7C-197822D41378}" type="slidenum">
              <a:rPr lang="en-US" smtClean="0"/>
              <a:t>12</a:t>
            </a:fld>
            <a:endParaRPr lang="en-US"/>
          </a:p>
        </p:txBody>
      </p:sp>
    </p:spTree>
    <p:extLst>
      <p:ext uri="{BB962C8B-B14F-4D97-AF65-F5344CB8AC3E}">
        <p14:creationId xmlns:p14="http://schemas.microsoft.com/office/powerpoint/2010/main" val="509555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cap="small" dirty="0">
                <a:effectLst/>
                <a:latin typeface="Open Sans" panose="020B0606030504020204" pitchFamily="34" charset="0"/>
                <a:ea typeface="Calibri" panose="020F0502020204030204" pitchFamily="34" charset="0"/>
                <a:cs typeface="Times New Roman" panose="02020603050405020304" pitchFamily="18" charset="0"/>
              </a:rPr>
              <a:t>5 minutes</a:t>
            </a: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Say: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As we work to envision our future, it is important that we pay attention to how we stay in balance. On this slide, we list traditional teachings in maintaining balance and resilience from a tribal perspective. This perspective is from Dr. Iris </a:t>
            </a:r>
            <a:r>
              <a:rPr lang="en-US" sz="1800" dirty="0" err="1">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HeavyRunner</a:t>
            </a:r>
            <a:r>
              <a:rPr lang="en-US" sz="18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 Pretty Pain’s work from two sources: 1) </a:t>
            </a:r>
            <a:r>
              <a:rPr lang="en-US" sz="1800" i="1"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Cultural Resilience: </a:t>
            </a:r>
            <a:r>
              <a:rPr lang="en-US" sz="1800" i="1" dirty="0" err="1">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Pisatsikamotaan</a:t>
            </a:r>
            <a:r>
              <a:rPr lang="en-US" sz="1800" i="1"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 Finding Hope from the Inside Out</a:t>
            </a:r>
            <a:r>
              <a:rPr lang="en-US" sz="18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 (2012) and </a:t>
            </a:r>
            <a:r>
              <a:rPr lang="en-US" sz="1800" i="1"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Miracle Survivors: Promoting Resilience in Indian Students</a:t>
            </a:r>
            <a:r>
              <a:rPr lang="en-US" sz="18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 (2003). Resilience, according to Pretty Paint, is a relatively new word with an old meaning. In the winter season of reflection, we are considering what resiliency factors can support our leadership practice to continue our shared purpose.</a:t>
            </a:r>
          </a:p>
          <a:p>
            <a:pPr marL="457200" marR="0">
              <a:lnSpc>
                <a:spcPct val="107000"/>
              </a:lnSpc>
              <a:spcBef>
                <a:spcPts val="0"/>
              </a:spcBef>
              <a:spcAft>
                <a:spcPts val="800"/>
              </a:spcAft>
            </a:pPr>
            <a:r>
              <a:rPr lang="en-US" sz="1800" b="1"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Do: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Have someone read the list that is on the screen.</a:t>
            </a:r>
          </a:p>
        </p:txBody>
      </p:sp>
      <p:sp>
        <p:nvSpPr>
          <p:cNvPr id="4" name="Slide Number Placeholder 3"/>
          <p:cNvSpPr>
            <a:spLocks noGrp="1"/>
          </p:cNvSpPr>
          <p:nvPr>
            <p:ph type="sldNum" sz="quarter" idx="5"/>
          </p:nvPr>
        </p:nvSpPr>
        <p:spPr/>
        <p:txBody>
          <a:bodyPr/>
          <a:lstStyle/>
          <a:p>
            <a:fld id="{F2CEEFDC-6AF8-4186-BB7C-197822D41378}" type="slidenum">
              <a:rPr lang="en-US" smtClean="0"/>
              <a:t>13</a:t>
            </a:fld>
            <a:endParaRPr lang="en-US"/>
          </a:p>
        </p:txBody>
      </p:sp>
    </p:spTree>
    <p:extLst>
      <p:ext uri="{BB962C8B-B14F-4D97-AF65-F5344CB8AC3E}">
        <p14:creationId xmlns:p14="http://schemas.microsoft.com/office/powerpoint/2010/main" val="2600840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u="none" cap="small" dirty="0">
                <a:solidFill>
                  <a:srgbClr val="144C43"/>
                </a:solidFill>
                <a:effectLst/>
                <a:latin typeface="Open Sans" panose="020B0606030504020204" pitchFamily="34" charset="0"/>
                <a:ea typeface="Calibri" panose="020F0502020204030204" pitchFamily="34" charset="0"/>
                <a:cs typeface="Times New Roman" panose="02020603050405020304" pitchFamily="18" charset="0"/>
              </a:rPr>
              <a:t>10 minutes</a:t>
            </a:r>
            <a:endParaRPr lang="en-US" sz="1800" u="none" cap="small" dirty="0">
              <a:effectLst/>
              <a:latin typeface="Open Sans" panose="020B060603050402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Say: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As you start considering everything you know about leadership, you begin to realize what you don’t know.</a:t>
            </a:r>
            <a:r>
              <a:rPr lang="en-US" sz="1800" b="1"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 </a:t>
            </a:r>
            <a:r>
              <a:rPr lang="en-US" sz="18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Eric mentioned humility, which is also one of the seven grandfather teachings.</a:t>
            </a:r>
            <a:r>
              <a:rPr lang="en-US" sz="1800" b="1"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 </a:t>
            </a:r>
            <a:endParaRPr lang="en-US" sz="18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Another thing that Eric mentioned was being proactive and not reactive, which is difficult in child welfare because there are continual priorities and responses needed.</a:t>
            </a:r>
            <a:r>
              <a:rPr lang="en-US" sz="1800" b="1"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 </a:t>
            </a:r>
            <a:r>
              <a:rPr lang="en-US" sz="18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Eric encourages us to step outside of the pressures to be more in tune with our shared purpose.</a:t>
            </a:r>
            <a:r>
              <a:rPr lang="en-US" sz="1800" b="1"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 </a:t>
            </a:r>
            <a:r>
              <a:rPr lang="en-US" sz="18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We should always take time to consider better choices that will support our purpose for a more beautiful world. We know in our hearts that this is possible.</a:t>
            </a:r>
          </a:p>
          <a:p>
            <a:pPr marL="457200" marR="0">
              <a:lnSpc>
                <a:spcPct val="107000"/>
              </a:lnSpc>
              <a:spcBef>
                <a:spcPts val="0"/>
              </a:spcBef>
              <a:spcAft>
                <a:spcPts val="800"/>
              </a:spcAft>
            </a:pPr>
            <a:r>
              <a:rPr lang="en-US" sz="1800" b="1" dirty="0">
                <a:solidFill>
                  <a:srgbClr val="663C14"/>
                </a:solidFill>
                <a:effectLst/>
                <a:latin typeface="Open Sans" panose="020B0606030504020204" pitchFamily="34" charset="0"/>
                <a:ea typeface="Calibri" panose="020F0502020204030204" pitchFamily="34" charset="0"/>
                <a:cs typeface="Times New Roman" panose="02020603050405020304" pitchFamily="18" charset="0"/>
              </a:rPr>
              <a:t>Ask:</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663C14"/>
                </a:solidFill>
                <a:effectLst/>
                <a:latin typeface="Open Sans" panose="020B0606030504020204" pitchFamily="34" charset="0"/>
                <a:ea typeface="Calibri" panose="020F0502020204030204" pitchFamily="34" charset="0"/>
                <a:cs typeface="Times New Roman" panose="02020603050405020304" pitchFamily="18" charset="0"/>
              </a:rPr>
              <a:t>How can the seven grandfather teachings or your own cultural values be applied to your shared purpose?</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Facilitator Note:</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 You can refer to the seven grandfather values after participants share what it means to them.</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 Love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 Embrace peace and have unconditional regard for others.</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 Bravery</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 – Act with integrity even when fearful.</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 Honesty</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 – Keep one’s word and behave in an honorable way. </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 Humility</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 – Know your place in the larger picture, and do not put yourself above the Great Spirit, animals, plants, or other life.</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 Truth</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 – Be honest with yourself and others</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 Respect</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 – Treat others in a caring manner and with dignity.</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 Wisdom</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 – Value knowledge and learning throughout one’s life.</a:t>
            </a:r>
          </a:p>
        </p:txBody>
      </p:sp>
      <p:sp>
        <p:nvSpPr>
          <p:cNvPr id="4" name="Slide Number Placeholder 3"/>
          <p:cNvSpPr>
            <a:spLocks noGrp="1"/>
          </p:cNvSpPr>
          <p:nvPr>
            <p:ph type="sldNum" sz="quarter" idx="5"/>
          </p:nvPr>
        </p:nvSpPr>
        <p:spPr/>
        <p:txBody>
          <a:bodyPr/>
          <a:lstStyle/>
          <a:p>
            <a:fld id="{F2CEEFDC-6AF8-4186-BB7C-197822D41378}" type="slidenum">
              <a:rPr lang="en-US" smtClean="0"/>
              <a:t>14</a:t>
            </a:fld>
            <a:endParaRPr lang="en-US"/>
          </a:p>
        </p:txBody>
      </p:sp>
    </p:spTree>
    <p:extLst>
      <p:ext uri="{BB962C8B-B14F-4D97-AF65-F5344CB8AC3E}">
        <p14:creationId xmlns:p14="http://schemas.microsoft.com/office/powerpoint/2010/main" val="19352256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cap="small" dirty="0">
                <a:effectLst/>
                <a:latin typeface="Open Sans" panose="020B0606030504020204" pitchFamily="34" charset="0"/>
                <a:ea typeface="Calibri" panose="020F0502020204030204" pitchFamily="34" charset="0"/>
                <a:cs typeface="Times New Roman" panose="02020603050405020304" pitchFamily="18" charset="0"/>
              </a:rPr>
              <a:t>30 minutes</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Facilitator Note: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The participants gave you their definitions in the summer module, so you will need to provide them with those original definitions at this time or ask them to find them in their summer workbook.</a:t>
            </a: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Say: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As you work toward a shared purpose while engaging in leadership moments, you will need a way to ground your leadership and measure your progress toward that shared purpose.</a:t>
            </a:r>
            <a:r>
              <a:rPr lang="en-US" sz="1800" b="1"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 </a:t>
            </a:r>
            <a:r>
              <a:rPr lang="en-US" sz="18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Creating a definition of tribal child welfare success for your program can provide that grounding and measurement.</a:t>
            </a:r>
            <a:r>
              <a:rPr lang="en-US" sz="1800" b="1"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 </a:t>
            </a:r>
            <a:endParaRPr lang="en-US" sz="18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In the summer, you drafted a definition of success in tribal child welfare. Now, we want you to further develop your definition with the lens of a shared purpose.</a:t>
            </a:r>
            <a:r>
              <a:rPr lang="en-US" sz="1800" b="1"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 </a:t>
            </a:r>
            <a:endParaRPr lang="en-US" sz="18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1800" b="1"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Do: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Give participants about 15 minutes to work on their definitions. They can work individually, in pairs, or small groups—whatever feels comfortable for them.</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Facilitator Note</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Provide flip chart paper on the wall so that participants can brainstorm for their definitions.</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They can create it visually or use narrative.</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 </a:t>
            </a:r>
            <a:endParaRPr lang="en-US" sz="1800"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1800" b="1"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Do:</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Provide 10 minutes at the end for participants to share their definitions. </a:t>
            </a:r>
          </a:p>
        </p:txBody>
      </p:sp>
      <p:sp>
        <p:nvSpPr>
          <p:cNvPr id="4" name="Slide Number Placeholder 3"/>
          <p:cNvSpPr>
            <a:spLocks noGrp="1"/>
          </p:cNvSpPr>
          <p:nvPr>
            <p:ph type="sldNum" sz="quarter" idx="5"/>
          </p:nvPr>
        </p:nvSpPr>
        <p:spPr/>
        <p:txBody>
          <a:bodyPr/>
          <a:lstStyle/>
          <a:p>
            <a:fld id="{F2CEEFDC-6AF8-4186-BB7C-197822D41378}" type="slidenum">
              <a:rPr lang="en-US" smtClean="0"/>
              <a:t>15</a:t>
            </a:fld>
            <a:endParaRPr lang="en-US"/>
          </a:p>
        </p:txBody>
      </p:sp>
    </p:spTree>
    <p:extLst>
      <p:ext uri="{BB962C8B-B14F-4D97-AF65-F5344CB8AC3E}">
        <p14:creationId xmlns:p14="http://schemas.microsoft.com/office/powerpoint/2010/main" val="743835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000" u="none" cap="small" dirty="0">
                <a:solidFill>
                  <a:srgbClr val="144C43"/>
                </a:solidFill>
                <a:effectLst/>
                <a:latin typeface="Open Sans" panose="020B0606030504020204" pitchFamily="34" charset="0"/>
                <a:ea typeface="Calibri" panose="020F0502020204030204" pitchFamily="34" charset="0"/>
                <a:cs typeface="Times New Roman" panose="02020603050405020304" pitchFamily="18" charset="0"/>
              </a:rPr>
              <a:t>10 minutes</a:t>
            </a:r>
            <a:endParaRPr lang="en-US" sz="1000" u="none" cap="small" dirty="0">
              <a:effectLst/>
              <a:latin typeface="Open Sans" panose="020B060603050402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1000" b="1"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Say: </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In historical times, people used buffalo robes to keep a record of events as they occurred over time. Winter storytellers shared these for all to hear. Here, we introduce Suzanne Delap, who worked as an evaluator for the Capacity Building Center for Tribes. In this video, you will hear </a:t>
            </a:r>
            <a:r>
              <a:rPr lang="en-US" sz="1000" dirty="0">
                <a:solidFill>
                  <a:srgbClr val="384C88"/>
                </a:solidFill>
                <a:effectLst/>
                <a:latin typeface="Open Sans" panose="020B0606030504020204" pitchFamily="34" charset="0"/>
                <a:ea typeface="Open Sans" panose="020B0606030504020204" pitchFamily="34" charset="0"/>
                <a:cs typeface="Times New Roman" panose="02020603050405020304" pitchFamily="18" charset="0"/>
              </a:rPr>
              <a:t>how storytelling can be a way of advocating and bringing together intergenerational wisdom, reclaiming identity, and validating experience. Sharing stories centers on Indigenous voices and epistemologies and emphasizes respect, responsibility, and reciprocity.</a:t>
            </a:r>
            <a:endParaRPr lang="en-US" sz="10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384C88"/>
                </a:solidFill>
                <a:effectLst/>
                <a:latin typeface="Open Sans" panose="020B0606030504020204" pitchFamily="34" charset="0"/>
                <a:ea typeface="Open Sans" panose="020B0606030504020204" pitchFamily="34" charset="0"/>
                <a:cs typeface="Times New Roman" panose="02020603050405020304" pitchFamily="18" charset="0"/>
              </a:rPr>
              <a:t>As you listen to this video, consider these questions, which are also available in your workbook:</a:t>
            </a:r>
            <a:endParaRPr lang="en-US" sz="10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384C88"/>
                </a:solidFill>
                <a:effectLst/>
                <a:latin typeface="Open Sans" panose="020B0606030504020204" pitchFamily="34" charset="0"/>
                <a:ea typeface="Open Sans" panose="020B0606030504020204" pitchFamily="34" charset="0"/>
                <a:cs typeface="Times New Roman" panose="02020603050405020304" pitchFamily="18" charset="0"/>
              </a:rPr>
              <a:t>When you think of a leader, what is their story in your mind?</a:t>
            </a:r>
            <a:endParaRPr lang="en-US" sz="10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384C88"/>
                </a:solidFill>
                <a:effectLst/>
                <a:latin typeface="Open Sans" panose="020B0606030504020204" pitchFamily="34" charset="0"/>
                <a:ea typeface="Open Sans" panose="020B0606030504020204" pitchFamily="34" charset="0"/>
                <a:cs typeface="Times New Roman" panose="02020603050405020304" pitchFamily="18" charset="0"/>
              </a:rPr>
              <a:t>How would you tell your leadership story?</a:t>
            </a:r>
            <a:endParaRPr lang="en-US" sz="10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1000" b="1"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Do:</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Play the embedded video, which is 2:50 minutes.</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After the video, provide space for people to debrief and talk about what stories mean in their communities.</a:t>
            </a:r>
          </a:p>
        </p:txBody>
      </p:sp>
      <p:sp>
        <p:nvSpPr>
          <p:cNvPr id="4" name="Slide Number Placeholder 3"/>
          <p:cNvSpPr>
            <a:spLocks noGrp="1"/>
          </p:cNvSpPr>
          <p:nvPr>
            <p:ph type="sldNum" sz="quarter" idx="5"/>
          </p:nvPr>
        </p:nvSpPr>
        <p:spPr/>
        <p:txBody>
          <a:bodyPr/>
          <a:lstStyle/>
          <a:p>
            <a:fld id="{F2CEEFDC-6AF8-4186-BB7C-197822D41378}" type="slidenum">
              <a:rPr lang="en-US" smtClean="0"/>
              <a:t>16</a:t>
            </a:fld>
            <a:endParaRPr lang="en-US"/>
          </a:p>
        </p:txBody>
      </p:sp>
    </p:spTree>
    <p:extLst>
      <p:ext uri="{BB962C8B-B14F-4D97-AF65-F5344CB8AC3E}">
        <p14:creationId xmlns:p14="http://schemas.microsoft.com/office/powerpoint/2010/main" val="19631424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000" cap="small" dirty="0">
                <a:effectLst/>
                <a:latin typeface="Open Sans" panose="020B0606030504020204" pitchFamily="34" charset="0"/>
                <a:ea typeface="Calibri" panose="020F0502020204030204" pitchFamily="34" charset="0"/>
                <a:cs typeface="Times New Roman" panose="02020603050405020304" pitchFamily="18" charset="0"/>
              </a:rPr>
              <a:t>15 minutes</a:t>
            </a:r>
          </a:p>
          <a:p>
            <a:pPr marL="457200" marR="0">
              <a:lnSpc>
                <a:spcPct val="107000"/>
              </a:lnSpc>
              <a:spcBef>
                <a:spcPts val="0"/>
              </a:spcBef>
              <a:spcAft>
                <a:spcPts val="800"/>
              </a:spcAft>
            </a:pPr>
            <a:r>
              <a:rPr lang="en-US" sz="1000" b="1"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Do:</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Welcome everyone to enter a personal reflection space in whatever way is comfortable for them.</a:t>
            </a:r>
          </a:p>
          <a:p>
            <a:pPr marL="457200" marR="0">
              <a:lnSpc>
                <a:spcPct val="107000"/>
              </a:lnSpc>
              <a:spcBef>
                <a:spcPts val="0"/>
              </a:spcBef>
              <a:spcAft>
                <a:spcPts val="800"/>
              </a:spcAft>
            </a:pPr>
            <a:r>
              <a:rPr lang="en-US" sz="1000" b="1"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Say: </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Let’s engage in a reflection and cataloging-of-thoughts activity. These reflections can help you create your leadership story. We will first read the reflection prompt to you. You can close your eyes and listen, or you can follow along in your workbook. Let’s get started:</a:t>
            </a: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384C88"/>
                </a:solidFill>
                <a:effectLst/>
                <a:highlight>
                  <a:srgbClr val="FFFFFF"/>
                </a:highlight>
                <a:latin typeface="Open Sans" panose="020B0606030504020204" pitchFamily="34" charset="0"/>
                <a:ea typeface="Calibri" panose="020F0502020204030204" pitchFamily="34" charset="0"/>
                <a:cs typeface="Times New Roman" panose="02020603050405020304" pitchFamily="18" charset="0"/>
              </a:rPr>
              <a:t>Think about a leadership moment when you felt the most confident. (Pause) This is a time </a:t>
            </a:r>
            <a:r>
              <a:rPr lang="en-US" sz="10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you</a:t>
            </a:r>
            <a:r>
              <a:rPr lang="en-US" sz="1000" dirty="0">
                <a:solidFill>
                  <a:srgbClr val="384C88"/>
                </a:solidFill>
                <a:effectLst/>
                <a:highlight>
                  <a:srgbClr val="FFFFFF"/>
                </a:highlight>
                <a:latin typeface="Open Sans" panose="020B0606030504020204" pitchFamily="34" charset="0"/>
                <a:ea typeface="Calibri" panose="020F0502020204030204" pitchFamily="34" charset="0"/>
                <a:cs typeface="Times New Roman" panose="02020603050405020304" pitchFamily="18" charset="0"/>
              </a:rPr>
              <a:t> felt powerful and alive. (Pause) Your senses were heightened, and you felt on top of the world. (Pause) You were filled with excitement. (Pause) You were so alive you did not care what anyone else thought. (Pause) Where are you? (Pause) What are you doing? (Pause) Who is around you? (Pause) How are you impacting them? (Pause) Now, in your workbook, write down all the thoughts and feelings that arose for you. </a:t>
            </a:r>
            <a:endParaRPr lang="en-US" sz="10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1000" b="1"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Do:</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Provide 10 minutes for participants to write down their ideas.</a:t>
            </a:r>
          </a:p>
        </p:txBody>
      </p:sp>
      <p:sp>
        <p:nvSpPr>
          <p:cNvPr id="4" name="Slide Number Placeholder 3"/>
          <p:cNvSpPr>
            <a:spLocks noGrp="1"/>
          </p:cNvSpPr>
          <p:nvPr>
            <p:ph type="sldNum" sz="quarter" idx="5"/>
          </p:nvPr>
        </p:nvSpPr>
        <p:spPr/>
        <p:txBody>
          <a:bodyPr/>
          <a:lstStyle/>
          <a:p>
            <a:fld id="{F2CEEFDC-6AF8-4186-BB7C-197822D41378}" type="slidenum">
              <a:rPr lang="en-US" smtClean="0"/>
              <a:t>17</a:t>
            </a:fld>
            <a:endParaRPr lang="en-US"/>
          </a:p>
        </p:txBody>
      </p:sp>
    </p:spTree>
    <p:extLst>
      <p:ext uri="{BB962C8B-B14F-4D97-AF65-F5344CB8AC3E}">
        <p14:creationId xmlns:p14="http://schemas.microsoft.com/office/powerpoint/2010/main" val="9550850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000" u="none" cap="small" dirty="0">
                <a:solidFill>
                  <a:srgbClr val="144C43"/>
                </a:solidFill>
                <a:effectLst/>
                <a:latin typeface="Open Sans" panose="020B0606030504020204" pitchFamily="34" charset="0"/>
                <a:ea typeface="Calibri" panose="020F0502020204030204" pitchFamily="34" charset="0"/>
                <a:cs typeface="Times New Roman" panose="02020603050405020304" pitchFamily="18" charset="0"/>
              </a:rPr>
              <a:t>10 minutes</a:t>
            </a:r>
            <a:endParaRPr lang="en-US" sz="1000" u="none" cap="small" dirty="0">
              <a:effectLst/>
              <a:latin typeface="Open Sans" panose="020B060603050402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1000" b="1"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Say: </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Let’s hear the end of Margaret’s leadership story. While you watch this video, consider these two questions:</a:t>
            </a: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What did an eagle’s view provide for Margaret?</a:t>
            </a: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What was the shared purpose of her agency?</a:t>
            </a:r>
          </a:p>
          <a:p>
            <a:pPr marL="457200" marR="0">
              <a:lnSpc>
                <a:spcPct val="107000"/>
              </a:lnSpc>
              <a:spcBef>
                <a:spcPts val="0"/>
              </a:spcBef>
              <a:spcAft>
                <a:spcPts val="800"/>
              </a:spcAft>
            </a:pPr>
            <a:r>
              <a:rPr lang="en-US" sz="1000" b="1"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Do:</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Play “Margaret’s Story” embedded in the PowerPoint slide.</a:t>
            </a:r>
          </a:p>
        </p:txBody>
      </p:sp>
      <p:sp>
        <p:nvSpPr>
          <p:cNvPr id="4" name="Slide Number Placeholder 3"/>
          <p:cNvSpPr>
            <a:spLocks noGrp="1"/>
          </p:cNvSpPr>
          <p:nvPr>
            <p:ph type="sldNum" sz="quarter" idx="5"/>
          </p:nvPr>
        </p:nvSpPr>
        <p:spPr/>
        <p:txBody>
          <a:bodyPr/>
          <a:lstStyle/>
          <a:p>
            <a:fld id="{F2CEEFDC-6AF8-4186-BB7C-197822D41378}" type="slidenum">
              <a:rPr lang="en-US" smtClean="0"/>
              <a:t>18</a:t>
            </a:fld>
            <a:endParaRPr lang="en-US"/>
          </a:p>
        </p:txBody>
      </p:sp>
    </p:spTree>
    <p:extLst>
      <p:ext uri="{BB962C8B-B14F-4D97-AF65-F5344CB8AC3E}">
        <p14:creationId xmlns:p14="http://schemas.microsoft.com/office/powerpoint/2010/main" val="40413912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000" cap="small" dirty="0">
                <a:effectLst/>
                <a:latin typeface="Open Sans" panose="020B0606030504020204" pitchFamily="34" charset="0"/>
                <a:ea typeface="Calibri" panose="020F0502020204030204" pitchFamily="34" charset="0"/>
                <a:cs typeface="Times New Roman" panose="02020603050405020304" pitchFamily="18" charset="0"/>
              </a:rPr>
              <a:t>35 minutes</a:t>
            </a:r>
          </a:p>
          <a:p>
            <a:pPr marL="457200" marR="0">
              <a:lnSpc>
                <a:spcPct val="107000"/>
              </a:lnSpc>
              <a:spcBef>
                <a:spcPts val="0"/>
              </a:spcBef>
              <a:spcAft>
                <a:spcPts val="800"/>
              </a:spcAft>
            </a:pPr>
            <a:r>
              <a:rPr lang="en-US" sz="1000" b="1"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Say:</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We are now going to ask you to break out into your case study groups for one final activity. In your groups, we want you to think about Margaret’s journey and what she was able to create in relation to where you want your program to grow.</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Think about:</a:t>
            </a: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Where is your program, and where do you want it to be?</a:t>
            </a: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What purpose will your leadership provide to your coworkers, your families, your community, and your tribe?</a:t>
            </a: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What ripple effects will your leadership story have?</a:t>
            </a: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Where do you want your community to be in seven generations?</a:t>
            </a:r>
          </a:p>
          <a:p>
            <a:pPr marL="457200" marR="0">
              <a:lnSpc>
                <a:spcPct val="107000"/>
              </a:lnSpc>
              <a:spcBef>
                <a:spcPts val="0"/>
              </a:spcBef>
              <a:spcAft>
                <a:spcPts val="800"/>
              </a:spcAft>
            </a:pPr>
            <a:r>
              <a:rPr lang="en-US" sz="1000" b="1"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Do: </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Break participants into their case study groups for 20 minutes.</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Be available for questions.</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Provide them a five-minute warning.</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Pull the groups back together.</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Provide 10 minutes for a debrief and discussion about the answers to the questions. </a:t>
            </a:r>
          </a:p>
        </p:txBody>
      </p:sp>
      <p:sp>
        <p:nvSpPr>
          <p:cNvPr id="4" name="Slide Number Placeholder 3"/>
          <p:cNvSpPr>
            <a:spLocks noGrp="1"/>
          </p:cNvSpPr>
          <p:nvPr>
            <p:ph type="sldNum" sz="quarter" idx="5"/>
          </p:nvPr>
        </p:nvSpPr>
        <p:spPr/>
        <p:txBody>
          <a:bodyPr/>
          <a:lstStyle/>
          <a:p>
            <a:fld id="{F2CEEFDC-6AF8-4186-BB7C-197822D41378}" type="slidenum">
              <a:rPr lang="en-US" smtClean="0"/>
              <a:t>19</a:t>
            </a:fld>
            <a:endParaRPr lang="en-US"/>
          </a:p>
        </p:txBody>
      </p:sp>
    </p:spTree>
    <p:extLst>
      <p:ext uri="{BB962C8B-B14F-4D97-AF65-F5344CB8AC3E}">
        <p14:creationId xmlns:p14="http://schemas.microsoft.com/office/powerpoint/2010/main" val="1065001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cap="small" dirty="0">
                <a:effectLst/>
                <a:latin typeface="Open Sans" panose="020B0606030504020204" pitchFamily="34" charset="0"/>
                <a:ea typeface="Calibri" panose="020F0502020204030204" pitchFamily="34" charset="0"/>
                <a:cs typeface="Times New Roman" panose="02020603050405020304" pitchFamily="18" charset="0"/>
              </a:rPr>
              <a:t>5 minutes</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Facilitator Note:</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 If new participants have joined the group, allow for them to contribute to the agreements as you see fit. Remind participants how breaks will occur so that they will know when breaks will happen.</a:t>
            </a: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Say:</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Let’s revisit the agreements we have established over the past days of training. We formed these so that we could mutually respect our time together.</a:t>
            </a:r>
          </a:p>
          <a:p>
            <a:pPr marL="457200" marR="0">
              <a:lnSpc>
                <a:spcPct val="107000"/>
              </a:lnSpc>
              <a:spcBef>
                <a:spcPts val="0"/>
              </a:spcBef>
              <a:spcAft>
                <a:spcPts val="800"/>
              </a:spcAft>
            </a:pPr>
            <a:r>
              <a:rPr lang="en-US" sz="1800" b="1"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Do:</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Read the content on the slide.</a:t>
            </a:r>
          </a:p>
          <a:p>
            <a:pPr marL="457200" marR="0">
              <a:lnSpc>
                <a:spcPct val="107000"/>
              </a:lnSpc>
              <a:spcBef>
                <a:spcPts val="0"/>
              </a:spcBef>
              <a:spcAft>
                <a:spcPts val="800"/>
              </a:spcAft>
            </a:pPr>
            <a:r>
              <a:rPr lang="en-US" sz="1800" b="1" dirty="0">
                <a:solidFill>
                  <a:srgbClr val="663C14"/>
                </a:solidFill>
                <a:effectLst/>
                <a:latin typeface="Open Sans" panose="020B0606030504020204" pitchFamily="34" charset="0"/>
                <a:ea typeface="Calibri" panose="020F0502020204030204" pitchFamily="34" charset="0"/>
                <a:cs typeface="Times New Roman" panose="02020603050405020304" pitchFamily="18" charset="0"/>
              </a:rPr>
              <a:t>Ask:</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663C14"/>
                </a:solidFill>
                <a:effectLst/>
                <a:latin typeface="Open Sans" panose="020B0606030504020204" pitchFamily="34" charset="0"/>
                <a:ea typeface="Calibri" panose="020F0502020204030204" pitchFamily="34" charset="0"/>
                <a:cs typeface="Times New Roman" panose="02020603050405020304" pitchFamily="18" charset="0"/>
              </a:rPr>
              <a:t>Does anyone have anything they want to add?</a:t>
            </a: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Say:</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Thank you to everyone for reciprocating this respect for our time together. </a:t>
            </a:r>
          </a:p>
        </p:txBody>
      </p:sp>
      <p:sp>
        <p:nvSpPr>
          <p:cNvPr id="4" name="Slide Number Placeholder 3"/>
          <p:cNvSpPr>
            <a:spLocks noGrp="1"/>
          </p:cNvSpPr>
          <p:nvPr>
            <p:ph type="sldNum" sz="quarter" idx="5"/>
          </p:nvPr>
        </p:nvSpPr>
        <p:spPr/>
        <p:txBody>
          <a:bodyPr/>
          <a:lstStyle/>
          <a:p>
            <a:fld id="{F2CEEFDC-6AF8-4186-BB7C-197822D41378}" type="slidenum">
              <a:rPr lang="en-US" smtClean="0"/>
              <a:t>2</a:t>
            </a:fld>
            <a:endParaRPr lang="en-US"/>
          </a:p>
        </p:txBody>
      </p:sp>
    </p:spTree>
    <p:extLst>
      <p:ext uri="{BB962C8B-B14F-4D97-AF65-F5344CB8AC3E}">
        <p14:creationId xmlns:p14="http://schemas.microsoft.com/office/powerpoint/2010/main" val="11700442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cap="small" dirty="0">
                <a:effectLst/>
                <a:latin typeface="Open Sans" panose="020B0606030504020204" pitchFamily="34" charset="0"/>
                <a:ea typeface="Calibri" panose="020F0502020204030204" pitchFamily="34" charset="0"/>
                <a:cs typeface="Times New Roman" panose="02020603050405020304" pitchFamily="18" charset="0"/>
              </a:rPr>
              <a:t>5 minutes</a:t>
            </a: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Say: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Tribal child welfare leadership training does not end today. We’ve learned in each session that adaptive leadership is part of your overall leadership. Adaptive leadership requires you to take leadership moments when needed and to connect to a shared purpose. Indigenous ways of being and interconnectedness with all things reminds us to take time for culture and seek to restore culture in ourselves, our families, our organizations, and our communities to honor the last seven generations as well as sustain the next seven generations. “The Indigenous Circles of Leading” model and the “Intergenerational Protective Circles of Care” can be your guide in your leadership moments going forward and inform how you create change within your tribal program. </a:t>
            </a:r>
          </a:p>
        </p:txBody>
      </p:sp>
      <p:sp>
        <p:nvSpPr>
          <p:cNvPr id="4" name="Slide Number Placeholder 3"/>
          <p:cNvSpPr>
            <a:spLocks noGrp="1"/>
          </p:cNvSpPr>
          <p:nvPr>
            <p:ph type="sldNum" sz="quarter" idx="5"/>
          </p:nvPr>
        </p:nvSpPr>
        <p:spPr/>
        <p:txBody>
          <a:bodyPr/>
          <a:lstStyle/>
          <a:p>
            <a:fld id="{F2CEEFDC-6AF8-4186-BB7C-197822D41378}" type="slidenum">
              <a:rPr lang="en-US" smtClean="0"/>
              <a:t>20</a:t>
            </a:fld>
            <a:endParaRPr lang="en-US"/>
          </a:p>
        </p:txBody>
      </p:sp>
    </p:spTree>
    <p:extLst>
      <p:ext uri="{BB962C8B-B14F-4D97-AF65-F5344CB8AC3E}">
        <p14:creationId xmlns:p14="http://schemas.microsoft.com/office/powerpoint/2010/main" val="6472664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cap="small" dirty="0">
                <a:effectLst/>
                <a:latin typeface="Open Sans" panose="020B0606030504020204" pitchFamily="34" charset="0"/>
                <a:ea typeface="Calibri" panose="020F0502020204030204" pitchFamily="34" charset="0"/>
                <a:cs typeface="Times New Roman" panose="02020603050405020304" pitchFamily="18" charset="0"/>
              </a:rPr>
              <a:t>10 minutes</a:t>
            </a: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Say:</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The Capacity Building Center for Tribes’ website, the Tribal Information Exchange, offers resources for further learning</a:t>
            </a:r>
            <a:r>
              <a:rPr lang="en-US" sz="1800" dirty="0">
                <a:solidFill>
                  <a:srgbClr val="384C88"/>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1800" b="1"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Do:</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Pull up the website on the screen.</a:t>
            </a:r>
          </a:p>
          <a:p>
            <a:pPr marL="457200" marR="0">
              <a:lnSpc>
                <a:spcPct val="107000"/>
              </a:lnSpc>
              <a:spcBef>
                <a:spcPts val="0"/>
              </a:spcBef>
              <a:spcAft>
                <a:spcPts val="800"/>
              </a:spcAft>
            </a:pPr>
            <a:r>
              <a:rPr lang="en-US" sz="1800" b="1" dirty="0">
                <a:solidFill>
                  <a:srgbClr val="663C14"/>
                </a:solidFill>
                <a:effectLst/>
                <a:latin typeface="Open Sans" panose="020B0606030504020204" pitchFamily="34" charset="0"/>
                <a:ea typeface="Calibri" panose="020F0502020204030204" pitchFamily="34" charset="0"/>
                <a:cs typeface="Times New Roman" panose="02020603050405020304" pitchFamily="18" charset="0"/>
              </a:rPr>
              <a:t>Ask:</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663C14"/>
                </a:solidFill>
                <a:effectLst/>
                <a:latin typeface="Open Sans" panose="020B0606030504020204" pitchFamily="34" charset="0"/>
                <a:ea typeface="Calibri" panose="020F0502020204030204" pitchFamily="34" charset="0"/>
                <a:cs typeface="Times New Roman" panose="02020603050405020304" pitchFamily="18" charset="0"/>
              </a:rPr>
              <a:t>Does anyone have any questions about the TIE?</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Facilitator Notes:</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 The Tribal Information Exchange—operated by the Capacity Building Center for Tribes—is a website with many resources, including those found under the About Us, Resources, Tools for Tribes, and Search Our Library pull-down menus on the site. </a:t>
            </a:r>
          </a:p>
        </p:txBody>
      </p:sp>
      <p:sp>
        <p:nvSpPr>
          <p:cNvPr id="4" name="Slide Number Placeholder 3"/>
          <p:cNvSpPr>
            <a:spLocks noGrp="1"/>
          </p:cNvSpPr>
          <p:nvPr>
            <p:ph type="sldNum" sz="quarter" idx="10"/>
          </p:nvPr>
        </p:nvSpPr>
        <p:spPr/>
        <p:txBody>
          <a:bodyPr/>
          <a:lstStyle/>
          <a:p>
            <a:fld id="{B04E2791-8DC2-46AF-A575-026067C04AB5}" type="slidenum">
              <a:rPr lang="en-US" smtClean="0"/>
              <a:t>21</a:t>
            </a:fld>
            <a:endParaRPr lang="en-US"/>
          </a:p>
        </p:txBody>
      </p:sp>
    </p:spTree>
    <p:extLst>
      <p:ext uri="{BB962C8B-B14F-4D97-AF65-F5344CB8AC3E}">
        <p14:creationId xmlns:p14="http://schemas.microsoft.com/office/powerpoint/2010/main" val="32362158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u="none" cap="small" dirty="0">
                <a:solidFill>
                  <a:srgbClr val="144C43"/>
                </a:solidFill>
                <a:effectLst/>
                <a:latin typeface="Open Sans" panose="020B0606030504020204" pitchFamily="34" charset="0"/>
                <a:ea typeface="Calibri" panose="020F0502020204030204" pitchFamily="34" charset="0"/>
                <a:cs typeface="Times New Roman" panose="02020603050405020304" pitchFamily="18" charset="0"/>
              </a:rPr>
              <a:t>10 minutes</a:t>
            </a:r>
            <a:endParaRPr lang="en-US" sz="1800" u="none" cap="small" dirty="0">
              <a:effectLst/>
              <a:latin typeface="Open Sans" panose="020B060603050402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Say:</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The Capacity Building Center for Tribes is part of the Capacity Building Collaborative, which is operated by the Children’s Bureau and includes the Center for States and Center for Courts. You can also go to this page to access the entire collaborative and to drill down to the Capacity Building Center for Tribes. A link to our Tribal Information Exchange is also available on this page. Please note that on the bottom of the Center for Tribes page is another opportunity to sign up on our email listserv.</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The Capacity Building Center for Tribes has additional ways to engage with you: tailored services projects, peer groups, peer-to-peer engagements, and a “Tribal Child Welfare Practice Path” worker training. For more information about these opportunities, please contact us at 1-800-871-8702 or </a:t>
            </a:r>
            <a:r>
              <a:rPr lang="en-US" sz="1800" u="sng"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hlinkClick r:id="rId3"/>
              </a:rPr>
              <a:t>info@cbc4tribes.org</a:t>
            </a:r>
            <a:r>
              <a:rPr lang="en-US" sz="1800" u="sng" dirty="0">
                <a:solidFill>
                  <a:srgbClr val="144C43"/>
                </a:solidFill>
                <a:effectLst/>
                <a:latin typeface="Open Sans" panose="020B0606030504020204" pitchFamily="34" charset="0"/>
                <a:ea typeface="Calibri" panose="020F0502020204030204" pitchFamily="34" charset="0"/>
                <a:cs typeface="Times New Roman" panose="02020603050405020304" pitchFamily="18" charset="0"/>
              </a:rPr>
              <a:t>,</a:t>
            </a:r>
            <a:r>
              <a:rPr lang="en-US" sz="18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 or check out our latest news and information on the Tribal Information Exchange.</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Facilitator Note:</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 Share that the Center for Tribes is part of a partnering collaborative funded by the Children’s Bureau. The Center’s array of services includes:</a:t>
            </a:r>
          </a:p>
          <a:p>
            <a:pPr marL="0" marR="0">
              <a:lnSpc>
                <a:spcPct val="107000"/>
              </a:lnSpc>
              <a:spcBef>
                <a:spcPts val="1000"/>
              </a:spcBef>
              <a:spcAft>
                <a:spcPts val="1000"/>
              </a:spcAft>
            </a:pP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Universal – TIE resource information and webinars.</a:t>
            </a:r>
          </a:p>
          <a:p>
            <a:pPr marL="0" marR="0">
              <a:lnSpc>
                <a:spcPct val="107000"/>
              </a:lnSpc>
              <a:spcBef>
                <a:spcPts val="1000"/>
              </a:spcBef>
              <a:spcAft>
                <a:spcPts val="1000"/>
              </a:spcAft>
            </a:pP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Tailored – On-site services for tribal child welfare program enhancement.</a:t>
            </a:r>
          </a:p>
          <a:p>
            <a:pPr marL="0" marR="0">
              <a:lnSpc>
                <a:spcPct val="107000"/>
              </a:lnSpc>
              <a:spcBef>
                <a:spcPts val="1000"/>
              </a:spcBef>
              <a:spcAft>
                <a:spcPts val="1000"/>
              </a:spcAft>
            </a:pP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Targeted – Workforce development, Title IV-E groups, peer-to-peer engagements, and peer groups.</a:t>
            </a:r>
          </a:p>
          <a:p>
            <a:pPr marL="0" marR="0">
              <a:lnSpc>
                <a:spcPct val="107000"/>
              </a:lnSpc>
              <a:spcBef>
                <a:spcPts val="1000"/>
              </a:spcBef>
              <a:spcAft>
                <a:spcPts val="1000"/>
              </a:spcAft>
            </a:pP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Highlight that the Center for Tribes team is continuing our approach to a collaborative supportive circle of care for all tribes who are federally recognized and receiving Title IV-B funds.</a:t>
            </a:r>
          </a:p>
          <a:p>
            <a:pPr marL="0" marR="0">
              <a:lnSpc>
                <a:spcPct val="107000"/>
              </a:lnSpc>
              <a:spcBef>
                <a:spcPts val="1000"/>
              </a:spcBef>
              <a:spcAft>
                <a:spcPts val="1000"/>
              </a:spcAft>
            </a:pP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If there are other resources that you feel would be useful for the group, provide them here.</a:t>
            </a:r>
          </a:p>
        </p:txBody>
      </p:sp>
      <p:sp>
        <p:nvSpPr>
          <p:cNvPr id="4" name="Slide Number Placeholder 3"/>
          <p:cNvSpPr>
            <a:spLocks noGrp="1"/>
          </p:cNvSpPr>
          <p:nvPr>
            <p:ph type="sldNum" sz="quarter" idx="10"/>
          </p:nvPr>
        </p:nvSpPr>
        <p:spPr/>
        <p:txBody>
          <a:bodyPr/>
          <a:lstStyle/>
          <a:p>
            <a:fld id="{B04E2791-8DC2-46AF-A575-026067C04AB5}" type="slidenum">
              <a:rPr lang="en-US" smtClean="0"/>
              <a:t>22</a:t>
            </a:fld>
            <a:endParaRPr lang="en-US"/>
          </a:p>
        </p:txBody>
      </p:sp>
    </p:spTree>
    <p:extLst>
      <p:ext uri="{BB962C8B-B14F-4D97-AF65-F5344CB8AC3E}">
        <p14:creationId xmlns:p14="http://schemas.microsoft.com/office/powerpoint/2010/main" val="40913646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cap="small" dirty="0">
                <a:effectLst/>
                <a:latin typeface="Open Sans" panose="020B0606030504020204" pitchFamily="34" charset="0"/>
                <a:ea typeface="Calibri" panose="020F0502020204030204" pitchFamily="34" charset="0"/>
                <a:cs typeface="Times New Roman" panose="02020603050405020304" pitchFamily="18" charset="0"/>
              </a:rPr>
              <a:t>10 minutes</a:t>
            </a: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Say:</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As you think about today’s content, remember that every one of us has multiple leadership moments each day. During these moments, try to take an eagle’s view.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Sovereignty begins with each of us. Remember that as we take our eagle’s view, we are making decisions for the next seven generations.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I also remind you that effective leadership is active and reflective. Taking a view from above the fray provides a holistic approach to see patterns, relationships, contexts, and visionary practices. This view is especially valuable during the winter when we are resting to empower our next phase of growth because it will allow us to see where we need to focus our energy in the spring.</a:t>
            </a:r>
          </a:p>
          <a:p>
            <a:pPr marL="457200" marR="0">
              <a:lnSpc>
                <a:spcPct val="107000"/>
              </a:lnSpc>
              <a:spcBef>
                <a:spcPts val="0"/>
              </a:spcBef>
              <a:spcAft>
                <a:spcPts val="800"/>
              </a:spcAft>
            </a:pPr>
            <a:r>
              <a:rPr lang="en-US" sz="1800" b="1" dirty="0">
                <a:solidFill>
                  <a:srgbClr val="663C14"/>
                </a:solidFill>
                <a:effectLst/>
                <a:latin typeface="Open Sans" panose="020B0606030504020204" pitchFamily="34" charset="0"/>
                <a:ea typeface="Calibri" panose="020F0502020204030204" pitchFamily="34" charset="0"/>
                <a:cs typeface="Times New Roman" panose="02020603050405020304" pitchFamily="18" charset="0"/>
              </a:rPr>
              <a:t>Ask:</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663C14"/>
                </a:solidFill>
                <a:effectLst/>
                <a:latin typeface="Open Sans" panose="020B0606030504020204" pitchFamily="34" charset="0"/>
                <a:ea typeface="Calibri" panose="020F0502020204030204" pitchFamily="34" charset="0"/>
                <a:cs typeface="Times New Roman" panose="02020603050405020304" pitchFamily="18" charset="0"/>
              </a:rPr>
              <a:t>What can you do in the next few weeks to remind yourself to take an eagle’s view? How do you think it will help guide your leadership?</a:t>
            </a:r>
          </a:p>
        </p:txBody>
      </p:sp>
      <p:sp>
        <p:nvSpPr>
          <p:cNvPr id="4" name="Slide Number Placeholder 3"/>
          <p:cNvSpPr>
            <a:spLocks noGrp="1"/>
          </p:cNvSpPr>
          <p:nvPr>
            <p:ph type="sldNum" sz="quarter" idx="5"/>
          </p:nvPr>
        </p:nvSpPr>
        <p:spPr/>
        <p:txBody>
          <a:bodyPr/>
          <a:lstStyle/>
          <a:p>
            <a:fld id="{F2CEEFDC-6AF8-4186-BB7C-197822D41378}" type="slidenum">
              <a:rPr lang="en-US" smtClean="0"/>
              <a:t>23</a:t>
            </a:fld>
            <a:endParaRPr lang="en-US"/>
          </a:p>
        </p:txBody>
      </p:sp>
    </p:spTree>
    <p:extLst>
      <p:ext uri="{BB962C8B-B14F-4D97-AF65-F5344CB8AC3E}">
        <p14:creationId xmlns:p14="http://schemas.microsoft.com/office/powerpoint/2010/main" val="38603653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cap="small" dirty="0">
                <a:effectLst/>
                <a:latin typeface="Open Sans" panose="020B0606030504020204" pitchFamily="34" charset="0"/>
                <a:ea typeface="Calibri" panose="020F0502020204030204" pitchFamily="34" charset="0"/>
                <a:cs typeface="Times New Roman" panose="02020603050405020304" pitchFamily="18" charset="0"/>
              </a:rPr>
              <a:t>10 minutes</a:t>
            </a: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Say:</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As we close out our training day, we are grateful for the sharing and engagement from this group. Each of us believes deeply in this training, and we are honored to be the ones to share it with you. </a:t>
            </a:r>
          </a:p>
          <a:p>
            <a:pPr marL="457200" marR="0">
              <a:lnSpc>
                <a:spcPct val="107000"/>
              </a:lnSpc>
              <a:spcBef>
                <a:spcPts val="0"/>
              </a:spcBef>
              <a:spcAft>
                <a:spcPts val="800"/>
              </a:spcAft>
            </a:pPr>
            <a:r>
              <a:rPr lang="en-US" sz="1800" b="1" dirty="0">
                <a:solidFill>
                  <a:srgbClr val="663C14"/>
                </a:solidFill>
                <a:effectLst/>
                <a:latin typeface="Open Sans" panose="020B0606030504020204" pitchFamily="34" charset="0"/>
                <a:ea typeface="Calibri" panose="020F0502020204030204" pitchFamily="34" charset="0"/>
                <a:cs typeface="Times New Roman" panose="02020603050405020304" pitchFamily="18" charset="0"/>
              </a:rPr>
              <a:t>Ask:</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663C14"/>
                </a:solidFill>
                <a:effectLst/>
                <a:latin typeface="Open Sans" panose="020B0606030504020204" pitchFamily="34" charset="0"/>
                <a:ea typeface="Calibri" panose="020F0502020204030204" pitchFamily="34" charset="0"/>
                <a:cs typeface="Times New Roman" panose="02020603050405020304" pitchFamily="18" charset="0"/>
              </a:rPr>
              <a:t>Is there anything that anyone would like to discuss before we end our time together?</a:t>
            </a:r>
          </a:p>
          <a:p>
            <a:pPr marL="457200" marR="0">
              <a:lnSpc>
                <a:spcPct val="107000"/>
              </a:lnSpc>
              <a:spcBef>
                <a:spcPts val="0"/>
              </a:spcBef>
              <a:spcAft>
                <a:spcPts val="800"/>
              </a:spcAft>
            </a:pPr>
            <a:r>
              <a:rPr lang="en-US" sz="1800" b="1"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Do:</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Provide a few minutes for participants to say their final thoughts.</a:t>
            </a:r>
          </a:p>
        </p:txBody>
      </p:sp>
      <p:sp>
        <p:nvSpPr>
          <p:cNvPr id="4" name="Slide Number Placeholder 3"/>
          <p:cNvSpPr>
            <a:spLocks noGrp="1"/>
          </p:cNvSpPr>
          <p:nvPr>
            <p:ph type="sldNum" sz="quarter" idx="5"/>
          </p:nvPr>
        </p:nvSpPr>
        <p:spPr/>
        <p:txBody>
          <a:bodyPr/>
          <a:lstStyle/>
          <a:p>
            <a:fld id="{F2CEEFDC-6AF8-4186-BB7C-197822D41378}" type="slidenum">
              <a:rPr lang="en-US" smtClean="0"/>
              <a:t>24</a:t>
            </a:fld>
            <a:endParaRPr lang="en-US"/>
          </a:p>
        </p:txBody>
      </p:sp>
    </p:spTree>
    <p:extLst>
      <p:ext uri="{BB962C8B-B14F-4D97-AF65-F5344CB8AC3E}">
        <p14:creationId xmlns:p14="http://schemas.microsoft.com/office/powerpoint/2010/main" val="7844054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cap="small" dirty="0">
                <a:effectLst/>
                <a:latin typeface="Open Sans" panose="020B0606030504020204" pitchFamily="34" charset="0"/>
                <a:ea typeface="Calibri" panose="020F0502020204030204" pitchFamily="34" charset="0"/>
                <a:cs typeface="Times New Roman" panose="02020603050405020304" pitchFamily="18" charset="0"/>
              </a:rPr>
              <a:t>10 minutes</a:t>
            </a:r>
          </a:p>
          <a:p>
            <a:pPr marL="457200" marR="0">
              <a:lnSpc>
                <a:spcPct val="107000"/>
              </a:lnSpc>
              <a:spcBef>
                <a:spcPts val="0"/>
              </a:spcBef>
              <a:spcAft>
                <a:spcPts val="800"/>
              </a:spcAft>
            </a:pPr>
            <a:r>
              <a:rPr lang="en-US" sz="1800" b="1"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Do:</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Each facilitator gives thanks to the group.</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Ask participants to share their way of saying, “See </a:t>
            </a:r>
            <a:r>
              <a:rPr lang="en-US" sz="1800" dirty="0" err="1">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ya</a:t>
            </a:r>
            <a:r>
              <a:rPr lang="en-US" sz="1800"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 later.”</a:t>
            </a:r>
          </a:p>
        </p:txBody>
      </p:sp>
      <p:sp>
        <p:nvSpPr>
          <p:cNvPr id="4" name="Slide Number Placeholder 3"/>
          <p:cNvSpPr>
            <a:spLocks noGrp="1"/>
          </p:cNvSpPr>
          <p:nvPr>
            <p:ph type="sldNum" sz="quarter" idx="5"/>
          </p:nvPr>
        </p:nvSpPr>
        <p:spPr/>
        <p:txBody>
          <a:bodyPr/>
          <a:lstStyle/>
          <a:p>
            <a:fld id="{F2CEEFDC-6AF8-4186-BB7C-197822D41378}" type="slidenum">
              <a:rPr lang="en-US" smtClean="0"/>
              <a:t>25</a:t>
            </a:fld>
            <a:endParaRPr lang="en-US"/>
          </a:p>
        </p:txBody>
      </p:sp>
    </p:spTree>
    <p:extLst>
      <p:ext uri="{BB962C8B-B14F-4D97-AF65-F5344CB8AC3E}">
        <p14:creationId xmlns:p14="http://schemas.microsoft.com/office/powerpoint/2010/main" val="1426642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cap="small" dirty="0">
                <a:effectLst/>
                <a:latin typeface="Open Sans" panose="020B0606030504020204" pitchFamily="34" charset="0"/>
                <a:ea typeface="Calibri" panose="020F0502020204030204" pitchFamily="34" charset="0"/>
                <a:cs typeface="Times New Roman" panose="02020603050405020304" pitchFamily="18" charset="0"/>
              </a:rPr>
              <a:t>5 minutes</a:t>
            </a: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Say:</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We want to remind you to take care of yourself and reach out for help if needed. This slide notes some available resources, and we are always here to talk if needed.</a:t>
            </a:r>
          </a:p>
          <a:p>
            <a:pPr marL="457200" marR="0">
              <a:lnSpc>
                <a:spcPct val="107000"/>
              </a:lnSpc>
              <a:spcBef>
                <a:spcPts val="0"/>
              </a:spcBef>
              <a:spcAft>
                <a:spcPts val="800"/>
              </a:spcAft>
            </a:pPr>
            <a:r>
              <a:rPr lang="en-US" sz="1800" b="1" dirty="0">
                <a:solidFill>
                  <a:srgbClr val="663C14"/>
                </a:solidFill>
                <a:effectLst/>
                <a:latin typeface="Open Sans" panose="020B0606030504020204" pitchFamily="34" charset="0"/>
                <a:ea typeface="Calibri" panose="020F0502020204030204" pitchFamily="34" charset="0"/>
                <a:cs typeface="Times New Roman" panose="02020603050405020304" pitchFamily="18" charset="0"/>
              </a:rPr>
              <a:t>Ask:</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663C14"/>
                </a:solidFill>
                <a:effectLst/>
                <a:latin typeface="Open Sans" panose="020B0606030504020204" pitchFamily="34" charset="0"/>
                <a:ea typeface="Calibri" panose="020F0502020204030204" pitchFamily="34" charset="0"/>
                <a:cs typeface="Times New Roman" panose="02020603050405020304" pitchFamily="18" charset="0"/>
              </a:rPr>
              <a:t>Are there any other mental health or community resources that you would like to share?</a:t>
            </a:r>
          </a:p>
        </p:txBody>
      </p:sp>
      <p:sp>
        <p:nvSpPr>
          <p:cNvPr id="4" name="Slide Number Placeholder 3"/>
          <p:cNvSpPr>
            <a:spLocks noGrp="1"/>
          </p:cNvSpPr>
          <p:nvPr>
            <p:ph type="sldNum" sz="quarter" idx="5"/>
          </p:nvPr>
        </p:nvSpPr>
        <p:spPr/>
        <p:txBody>
          <a:bodyPr/>
          <a:lstStyle/>
          <a:p>
            <a:fld id="{F2CEEFDC-6AF8-4186-BB7C-197822D41378}" type="slidenum">
              <a:rPr lang="en-US" smtClean="0"/>
              <a:t>3</a:t>
            </a:fld>
            <a:endParaRPr lang="en-US"/>
          </a:p>
        </p:txBody>
      </p:sp>
    </p:spTree>
    <p:extLst>
      <p:ext uri="{BB962C8B-B14F-4D97-AF65-F5344CB8AC3E}">
        <p14:creationId xmlns:p14="http://schemas.microsoft.com/office/powerpoint/2010/main" val="3304795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cap="small" dirty="0">
                <a:effectLst/>
                <a:latin typeface="Open Sans" panose="020B0606030504020204" pitchFamily="34" charset="0"/>
                <a:ea typeface="Calibri" panose="020F0502020204030204" pitchFamily="34" charset="0"/>
                <a:cs typeface="Times New Roman" panose="02020603050405020304" pitchFamily="18" charset="0"/>
              </a:rPr>
              <a:t>5 minutes</a:t>
            </a: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Say: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This is our last opportunity to revisit the foundation of this training. Review what is on the slide and let me know if you have any questions.</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Facilitator Note:</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 This is what is on the slide. You can pick a topic from below to discuss:</a:t>
            </a:r>
          </a:p>
          <a:p>
            <a:pPr marL="0" marR="0">
              <a:lnSpc>
                <a:spcPct val="107000"/>
              </a:lnSpc>
              <a:spcBef>
                <a:spcPts val="1000"/>
              </a:spcBef>
              <a:spcAft>
                <a:spcPts val="1000"/>
              </a:spcAft>
            </a:pP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How you lead and the choices you make can have ripple effects. We can achieve success in tribal child welfare programs when tribal child welfare leaders, tribal leaders, and the community work together and know children are sacred gifts who need to be connected to kin, community, and their environment. These collaborations provide a collective vision to honor the rights of Indigenous children for the next seven generations. </a:t>
            </a:r>
          </a:p>
          <a:p>
            <a:pPr marL="0" marR="0">
              <a:lnSpc>
                <a:spcPct val="107000"/>
              </a:lnSpc>
              <a:spcBef>
                <a:spcPts val="1000"/>
              </a:spcBef>
              <a:spcAft>
                <a:spcPts val="1000"/>
              </a:spcAft>
            </a:pP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The intention of this training is to help you build upon your Indigenous leadership skills to create more strength and resiliency for your program. Our hope is that you will find universal connections to your own nation’s cultural beliefs and that you will bring your unique perspective to our conversations, so we can all work together to build upon tribal sovereignty. </a:t>
            </a:r>
          </a:p>
          <a:p>
            <a:pPr marL="0" marR="0">
              <a:lnSpc>
                <a:spcPct val="107000"/>
              </a:lnSpc>
              <a:spcBef>
                <a:spcPts val="1000"/>
              </a:spcBef>
              <a:spcAft>
                <a:spcPts val="1000"/>
              </a:spcAft>
            </a:pP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Tribes who want to implement the training locally can use their own cultural beliefs, practices, and values. No landscape is the same, and all seeds need special conditions to successfully grow. What you can grow may be limited by the resources you have available. Or you may need to change your environment to grow what is needed to serve your people. We honor and respect all the landscapes you are bringing together in this room, and we hope you can find universal truths in the material we provide. </a:t>
            </a:r>
          </a:p>
          <a:p>
            <a:pPr marL="0" marR="0">
              <a:lnSpc>
                <a:spcPct val="107000"/>
              </a:lnSpc>
              <a:spcBef>
                <a:spcPts val="1000"/>
              </a:spcBef>
              <a:spcAft>
                <a:spcPts val="1000"/>
              </a:spcAft>
            </a:pP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Throughout this training, we will explore the historical events that shaped our current realities and consider the future of our tribal nations for the next seven generations.</a:t>
            </a:r>
          </a:p>
        </p:txBody>
      </p:sp>
      <p:sp>
        <p:nvSpPr>
          <p:cNvPr id="4" name="Slide Number Placeholder 3"/>
          <p:cNvSpPr>
            <a:spLocks noGrp="1"/>
          </p:cNvSpPr>
          <p:nvPr>
            <p:ph type="sldNum" sz="quarter" idx="5"/>
          </p:nvPr>
        </p:nvSpPr>
        <p:spPr/>
        <p:txBody>
          <a:bodyPr/>
          <a:lstStyle/>
          <a:p>
            <a:fld id="{F2CEEFDC-6AF8-4186-BB7C-197822D41378}" type="slidenum">
              <a:rPr lang="en-US" smtClean="0"/>
              <a:t>4</a:t>
            </a:fld>
            <a:endParaRPr lang="en-US"/>
          </a:p>
        </p:txBody>
      </p:sp>
    </p:spTree>
    <p:extLst>
      <p:ext uri="{BB962C8B-B14F-4D97-AF65-F5344CB8AC3E}">
        <p14:creationId xmlns:p14="http://schemas.microsoft.com/office/powerpoint/2010/main" val="887113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000" cap="small" dirty="0">
                <a:effectLst/>
                <a:latin typeface="Open Sans" panose="020B0606030504020204" pitchFamily="34" charset="0"/>
                <a:ea typeface="Calibri" panose="020F0502020204030204" pitchFamily="34" charset="0"/>
                <a:cs typeface="Times New Roman" panose="02020603050405020304" pitchFamily="18" charset="0"/>
              </a:rPr>
              <a:t>5 minutes</a:t>
            </a:r>
          </a:p>
          <a:p>
            <a:pPr marL="457200" marR="0">
              <a:lnSpc>
                <a:spcPct val="107000"/>
              </a:lnSpc>
              <a:spcBef>
                <a:spcPts val="0"/>
              </a:spcBef>
              <a:spcAft>
                <a:spcPts val="800"/>
              </a:spcAft>
            </a:pPr>
            <a:r>
              <a:rPr lang="en-US" sz="1000" b="1"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Do:</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Review the day’s agenda:</a:t>
            </a: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Welcome and Opening in a Good Way</a:t>
            </a: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Storytelling Bingo</a:t>
            </a: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Indigenous Circles of Leading: An Eagle’s View</a:t>
            </a: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Supporting Cultural Practice:  Sharing and Caring</a:t>
            </a: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Guiding Principles of Spiritual Orientation</a:t>
            </a: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Our Connection to the Great Tree of Life</a:t>
            </a: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Maintaining Balance</a:t>
            </a: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Coming from a Place of Purpose</a:t>
            </a: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Your Leadership Journey</a:t>
            </a: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Telling Your Story</a:t>
            </a: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Margaret's Story</a:t>
            </a: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Closing</a:t>
            </a:r>
          </a:p>
          <a:p>
            <a:pPr marL="457200" marR="0">
              <a:lnSpc>
                <a:spcPct val="107000"/>
              </a:lnSpc>
              <a:spcBef>
                <a:spcPts val="0"/>
              </a:spcBef>
              <a:spcAft>
                <a:spcPts val="800"/>
              </a:spcAft>
            </a:pPr>
            <a:r>
              <a:rPr lang="en-US" sz="1000" b="1" dirty="0">
                <a:solidFill>
                  <a:srgbClr val="3F5720"/>
                </a:solidFill>
                <a:effectLst/>
                <a:latin typeface="Open Sans" panose="020B0606030504020204" pitchFamily="34" charset="0"/>
                <a:ea typeface="Open Sans" panose="020B0606030504020204" pitchFamily="34" charset="0"/>
                <a:cs typeface="Open Sans" panose="020B0606030504020204" pitchFamily="34" charset="0"/>
              </a:rPr>
              <a:t>Do:</a:t>
            </a:r>
            <a:endParaRPr lang="en-US" sz="1000" b="1"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Remind everyone that they received a participant workbook that they will be using.</a:t>
            </a:r>
          </a:p>
        </p:txBody>
      </p:sp>
      <p:sp>
        <p:nvSpPr>
          <p:cNvPr id="4" name="Slide Number Placeholder 3"/>
          <p:cNvSpPr>
            <a:spLocks noGrp="1"/>
          </p:cNvSpPr>
          <p:nvPr>
            <p:ph type="sldNum" sz="quarter" idx="5"/>
          </p:nvPr>
        </p:nvSpPr>
        <p:spPr/>
        <p:txBody>
          <a:bodyPr/>
          <a:lstStyle/>
          <a:p>
            <a:fld id="{F2CEEFDC-6AF8-4186-BB7C-197822D41378}" type="slidenum">
              <a:rPr lang="en-US" smtClean="0"/>
              <a:t>5</a:t>
            </a:fld>
            <a:endParaRPr lang="en-US"/>
          </a:p>
        </p:txBody>
      </p:sp>
    </p:spTree>
    <p:extLst>
      <p:ext uri="{BB962C8B-B14F-4D97-AF65-F5344CB8AC3E}">
        <p14:creationId xmlns:p14="http://schemas.microsoft.com/office/powerpoint/2010/main" val="1401442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cap="small" dirty="0">
                <a:effectLst/>
                <a:latin typeface="Open Sans" panose="020B0606030504020204" pitchFamily="34" charset="0"/>
                <a:ea typeface="Calibri" panose="020F0502020204030204" pitchFamily="34" charset="0"/>
                <a:cs typeface="Times New Roman" panose="02020603050405020304" pitchFamily="18" charset="0"/>
              </a:rPr>
              <a:t>35 minutes</a:t>
            </a: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Say: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It is so hard to believe that we are on our final day of training! For one last time, we will engage in our bingo game that we started during our first session. Who is going to win this morning?</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Facilitator Note:</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 Here are the bingo instructions to refresh your memory. </a:t>
            </a:r>
          </a:p>
          <a:p>
            <a:pPr marL="0" marR="0">
              <a:lnSpc>
                <a:spcPct val="107000"/>
              </a:lnSpc>
              <a:spcBef>
                <a:spcPts val="1000"/>
              </a:spcBef>
              <a:spcAft>
                <a:spcPts val="1000"/>
              </a:spcAft>
            </a:pP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Tell your story and ask others for their story. Break into a group of three for 10 minutes and choose a topic in a square; then each of you share a story. Write in </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their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Times New Roman" panose="02020603050405020304" pitchFamily="18" charset="0"/>
              </a:rPr>
              <a:t>answers below the topic. We will do three rounds of interaction each morning. Throughout the next few days of training, you will have additional opportunities to fill in your squares. The object of “Storytelling Bingo” is to fill in each square for “Blackout Bingo” (every square to be filled). </a:t>
            </a:r>
          </a:p>
        </p:txBody>
      </p:sp>
      <p:sp>
        <p:nvSpPr>
          <p:cNvPr id="4" name="Slide Number Placeholder 3"/>
          <p:cNvSpPr>
            <a:spLocks noGrp="1"/>
          </p:cNvSpPr>
          <p:nvPr>
            <p:ph type="sldNum" sz="quarter" idx="5"/>
          </p:nvPr>
        </p:nvSpPr>
        <p:spPr/>
        <p:txBody>
          <a:bodyPr/>
          <a:lstStyle/>
          <a:p>
            <a:fld id="{F2CEEFDC-6AF8-4186-BB7C-197822D41378}" type="slidenum">
              <a:rPr lang="en-US" smtClean="0"/>
              <a:t>6</a:t>
            </a:fld>
            <a:endParaRPr lang="en-US"/>
          </a:p>
        </p:txBody>
      </p:sp>
    </p:spTree>
    <p:extLst>
      <p:ext uri="{BB962C8B-B14F-4D97-AF65-F5344CB8AC3E}">
        <p14:creationId xmlns:p14="http://schemas.microsoft.com/office/powerpoint/2010/main" val="2330161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cap="small" dirty="0">
                <a:effectLst/>
                <a:latin typeface="Open Sans" panose="020B0606030504020204" pitchFamily="34" charset="0"/>
                <a:ea typeface="Calibri" panose="020F0502020204030204" pitchFamily="34" charset="0"/>
                <a:cs typeface="Times New Roman" panose="02020603050405020304" pitchFamily="18" charset="0"/>
              </a:rPr>
              <a:t>10 minutes</a:t>
            </a: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Say:</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As we move into our final session, let’s take a quick review of the “Indigenous Circles of Leading” model as it represents the purpose for all things. We’ve gone through the cycle of seasons, and the last is the winter season—a time for reflection of work being accomplished, what worked and what didn’t work. Many teams come together and give thanks for the successes while also sharing lessons learned. As we come into the time of rest, we can begin strategic planning for the future through cultural restorative practice. The “Intergenerational Circles of Care” is a guide for inclusion of these protective supports as we are all in this together.</a:t>
            </a:r>
          </a:p>
          <a:p>
            <a:pPr marL="457200" marR="0">
              <a:lnSpc>
                <a:spcPct val="107000"/>
              </a:lnSpc>
              <a:spcBef>
                <a:spcPts val="0"/>
              </a:spcBef>
              <a:spcAft>
                <a:spcPts val="800"/>
              </a:spcAft>
            </a:pPr>
            <a:r>
              <a:rPr lang="en-US" sz="1800" b="1" dirty="0">
                <a:solidFill>
                  <a:srgbClr val="663C14"/>
                </a:solidFill>
                <a:effectLst/>
                <a:latin typeface="Open Sans" panose="020B0606030504020204" pitchFamily="34" charset="0"/>
                <a:ea typeface="Calibri" panose="020F0502020204030204" pitchFamily="34" charset="0"/>
                <a:cs typeface="Times New Roman" panose="02020603050405020304" pitchFamily="18" charset="0"/>
              </a:rPr>
              <a:t>Ask:</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663C14"/>
                </a:solidFill>
                <a:effectLst/>
                <a:latin typeface="Open Sans" panose="020B0606030504020204" pitchFamily="34" charset="0"/>
                <a:ea typeface="Calibri" panose="020F0502020204030204" pitchFamily="34" charset="0"/>
                <a:cs typeface="Times New Roman" panose="02020603050405020304" pitchFamily="18" charset="0"/>
              </a:rPr>
              <a:t>Does anyone have any questions or comments before we move into our last season?</a:t>
            </a:r>
          </a:p>
          <a:p>
            <a:pPr marL="457200" marR="0">
              <a:lnSpc>
                <a:spcPct val="107000"/>
              </a:lnSpc>
              <a:spcBef>
                <a:spcPts val="0"/>
              </a:spcBef>
              <a:spcAft>
                <a:spcPts val="800"/>
              </a:spcAft>
            </a:pPr>
            <a:r>
              <a:rPr lang="en-US" sz="1800" b="1"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Do: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Provide space for a few responses.</a:t>
            </a:r>
          </a:p>
        </p:txBody>
      </p:sp>
      <p:sp>
        <p:nvSpPr>
          <p:cNvPr id="4" name="Slide Number Placeholder 3"/>
          <p:cNvSpPr>
            <a:spLocks noGrp="1"/>
          </p:cNvSpPr>
          <p:nvPr>
            <p:ph type="sldNum" sz="quarter" idx="5"/>
          </p:nvPr>
        </p:nvSpPr>
        <p:spPr/>
        <p:txBody>
          <a:bodyPr/>
          <a:lstStyle/>
          <a:p>
            <a:fld id="{F2CEEFDC-6AF8-4186-BB7C-197822D41378}" type="slidenum">
              <a:rPr lang="en-US" smtClean="0"/>
              <a:t>7</a:t>
            </a:fld>
            <a:endParaRPr lang="en-US"/>
          </a:p>
        </p:txBody>
      </p:sp>
    </p:spTree>
    <p:extLst>
      <p:ext uri="{BB962C8B-B14F-4D97-AF65-F5344CB8AC3E}">
        <p14:creationId xmlns:p14="http://schemas.microsoft.com/office/powerpoint/2010/main" val="2341234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cap="small" dirty="0">
                <a:effectLst/>
                <a:latin typeface="Open Sans" panose="020B0606030504020204" pitchFamily="34" charset="0"/>
                <a:ea typeface="Calibri" panose="020F0502020204030204" pitchFamily="34" charset="0"/>
                <a:cs typeface="Times New Roman" panose="02020603050405020304" pitchFamily="18" charset="0"/>
              </a:rPr>
              <a:t>10 minutes</a:t>
            </a: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Say: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We are now moving into winter, a time of reflection, giving thanks, and planning. As we’ve gone through each season in the leadership journey for the past three days, it’s been great to be a part of such rich discussion, building relationships and learning from each other. Take a deep breath. Know this is the last day, but it will be a good one!</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In winter, the weather is changing, and nature begins to sleep. Many plants, animals, and insects are hibernating, and we begin to stay inside more and treasure the warmth. Traditional practices included giving thanks by sharing with others. Elders would begin storytelling and reflection in those long winter nights. Families would gather and share meals. Reflection from the seasons before would lead to planning for the future, as spring would soon be arriving. All life occurs within the circle of the seasons, including an interconnectedness with all things.</a:t>
            </a:r>
          </a:p>
        </p:txBody>
      </p:sp>
      <p:sp>
        <p:nvSpPr>
          <p:cNvPr id="4" name="Slide Number Placeholder 3"/>
          <p:cNvSpPr>
            <a:spLocks noGrp="1"/>
          </p:cNvSpPr>
          <p:nvPr>
            <p:ph type="sldNum" sz="quarter" idx="5"/>
          </p:nvPr>
        </p:nvSpPr>
        <p:spPr/>
        <p:txBody>
          <a:bodyPr/>
          <a:lstStyle/>
          <a:p>
            <a:fld id="{F2CEEFDC-6AF8-4186-BB7C-197822D41378}" type="slidenum">
              <a:rPr lang="en-US" smtClean="0"/>
              <a:t>8</a:t>
            </a:fld>
            <a:endParaRPr lang="en-US"/>
          </a:p>
        </p:txBody>
      </p:sp>
    </p:spTree>
    <p:extLst>
      <p:ext uri="{BB962C8B-B14F-4D97-AF65-F5344CB8AC3E}">
        <p14:creationId xmlns:p14="http://schemas.microsoft.com/office/powerpoint/2010/main" val="691179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000" cap="small" dirty="0">
                <a:effectLst/>
                <a:latin typeface="Open Sans" panose="020B0606030504020204" pitchFamily="34" charset="0"/>
                <a:ea typeface="Calibri" panose="020F0502020204030204" pitchFamily="34" charset="0"/>
                <a:cs typeface="Times New Roman" panose="02020603050405020304" pitchFamily="18" charset="0"/>
              </a:rPr>
              <a:t>20 minutes</a:t>
            </a:r>
          </a:p>
          <a:p>
            <a:pPr marL="457200" marR="0">
              <a:lnSpc>
                <a:spcPct val="107000"/>
              </a:lnSpc>
              <a:spcBef>
                <a:spcPts val="0"/>
              </a:spcBef>
              <a:spcAft>
                <a:spcPts val="800"/>
              </a:spcAft>
            </a:pPr>
            <a:r>
              <a:rPr lang="en-US" sz="1000" b="1"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Say: </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In the fall season, we explored mobilizing our resources, understanding adaptive leadership, and addressing immunity to change. As a tribal organization, your culture and values are your strength, and the “Intergenerational Protective Circles of Care” is a basis for tribal sovereignty. Cultural restorative practice increases an organization’s capacity, connects value and purpose, builds upon foundations from the past, occurs through trial and error, accepts the risk of failure, and holds inclusive views of an imagined future—knowing we can’t do it alone. These descriptions are the basis of sharing and caring.</a:t>
            </a:r>
          </a:p>
          <a:p>
            <a:pPr marL="457200" marR="0">
              <a:lnSpc>
                <a:spcPct val="107000"/>
              </a:lnSpc>
              <a:spcBef>
                <a:spcPts val="0"/>
              </a:spcBef>
              <a:spcAft>
                <a:spcPts val="800"/>
              </a:spcAft>
            </a:pPr>
            <a:r>
              <a:rPr lang="en-US" sz="1000" b="1" dirty="0">
                <a:solidFill>
                  <a:srgbClr val="663C14"/>
                </a:solidFill>
                <a:effectLst/>
                <a:latin typeface="Open Sans" panose="020B0606030504020204" pitchFamily="34" charset="0"/>
                <a:ea typeface="Calibri" panose="020F0502020204030204" pitchFamily="34" charset="0"/>
                <a:cs typeface="Times New Roman" panose="02020603050405020304" pitchFamily="18" charset="0"/>
              </a:rPr>
              <a:t>Ask: </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663C14"/>
                </a:solidFill>
                <a:effectLst/>
                <a:latin typeface="Open Sans" panose="020B0606030504020204" pitchFamily="34" charset="0"/>
                <a:ea typeface="Calibri" panose="020F0502020204030204" pitchFamily="34" charset="0"/>
                <a:cs typeface="Times New Roman" panose="02020603050405020304" pitchFamily="18" charset="0"/>
              </a:rPr>
              <a:t>When looking at the bullet points on this slide, we want you to consider you these questions:</a:t>
            </a: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663C14"/>
                </a:solidFill>
                <a:effectLst/>
                <a:latin typeface="Open Sans" panose="020B0606030504020204" pitchFamily="34" charset="0"/>
                <a:ea typeface="Calibri" panose="020F0502020204030204" pitchFamily="34" charset="0"/>
                <a:cs typeface="Times New Roman" panose="02020603050405020304" pitchFamily="18" charset="0"/>
              </a:rPr>
              <a:t>What does cultural restorative practice look like in an Indigenous adaptive leadership approach? </a:t>
            </a: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663C14"/>
                </a:solidFill>
                <a:effectLst/>
                <a:latin typeface="Open Sans" panose="020B0606030504020204" pitchFamily="34" charset="0"/>
                <a:ea typeface="Calibri" panose="020F0502020204030204" pitchFamily="34" charset="0"/>
                <a:cs typeface="Times New Roman" panose="02020603050405020304" pitchFamily="18" charset="0"/>
              </a:rPr>
              <a:t>What resources can you mobilize for adaptive change?</a:t>
            </a:r>
          </a:p>
          <a:p>
            <a:pPr marL="457200" marR="0">
              <a:lnSpc>
                <a:spcPct val="107000"/>
              </a:lnSpc>
              <a:spcBef>
                <a:spcPts val="0"/>
              </a:spcBef>
              <a:spcAft>
                <a:spcPts val="800"/>
              </a:spcAft>
            </a:pPr>
            <a:r>
              <a:rPr lang="en-US" sz="1000" b="1"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Say:</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In this scenario, we continue our leadership journey in mobilizing our resources for adaptive change. We will share a story of a tribal organization that has the shared purpose of cultural family preservation. This is available in your workbook if you would like to follow along.</a:t>
            </a:r>
          </a:p>
          <a:p>
            <a:pPr marL="457200" marR="0">
              <a:lnSpc>
                <a:spcPct val="107000"/>
              </a:lnSpc>
              <a:spcBef>
                <a:spcPts val="0"/>
              </a:spcBef>
              <a:spcAft>
                <a:spcPts val="800"/>
              </a:spcAft>
            </a:pPr>
            <a:r>
              <a:rPr lang="en-US" sz="1000" b="1"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Do: </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Tell the following story.</a:t>
            </a:r>
          </a:p>
          <a:p>
            <a:pPr marL="457200" marR="0">
              <a:lnSpc>
                <a:spcPct val="107000"/>
              </a:lnSpc>
              <a:spcBef>
                <a:spcPts val="0"/>
              </a:spcBef>
              <a:spcAft>
                <a:spcPts val="800"/>
              </a:spcAft>
            </a:pPr>
            <a:r>
              <a:rPr lang="en-US" sz="1000" b="1"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Say:</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A tribal organization was concerned about high out-of-home placement of children in their community. The organization hired a new director who had a clear vision for using “Indigenous Circles of Leading” and “Intergenerational Connectedness” concepts in the program. She engaged other staff with similar ideas to create a climate of family preservation rather than removal. Challenges included some staff leaving, but the organization trained new hires in the new model of “caring for our relatives.” A practice model that supported family and cultural preservation was designed with input from staff and community. Cultural activities were incorporated in daily practice at the program, including regular prayer, smudging, and increased use of tribal language. The tribe’s values were posted in the front entryway, so anyone coming into the building could see the beliefs and conduct in working with families. They began to reach out to other community partners, such as law enforcement, and they developed a child welfare law enforcement position and moved him into the child welfare building to allow for natural interactions with child welfare staff.</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384C88"/>
                </a:solidFill>
                <a:effectLst/>
                <a:latin typeface="Open Sans" panose="020B0606030504020204" pitchFamily="34" charset="0"/>
                <a:ea typeface="Calibri" panose="020F0502020204030204" pitchFamily="34" charset="0"/>
                <a:cs typeface="Times New Roman" panose="02020603050405020304" pitchFamily="18" charset="0"/>
              </a:rPr>
              <a:t>The community gifted the program a traditional pipe to use for staff self-care and with family members. The program named itself in their traditional language, “uplifting our relatives,” and had new signs made in their language. Staff felt empowered to share traditional teachings, language, and practices. The program brought in Indigenous trainers to train in ways consistent with Indigenous intergenerational approaches. Workers felt empowered, and morale increased. Soon, word spread, and people reached out to work there. Families started to trust workers to assist them rather than remove their children. Over a few years, the whole program had changed its image in the community, and people started coming to them for help without fear of child removal. This positive transformation started when someone decided to take on the adaptive challenge of shifting practice.</a:t>
            </a:r>
          </a:p>
          <a:p>
            <a:pPr marL="457200" marR="0">
              <a:lnSpc>
                <a:spcPct val="107000"/>
              </a:lnSpc>
              <a:spcBef>
                <a:spcPts val="0"/>
              </a:spcBef>
              <a:spcAft>
                <a:spcPts val="800"/>
              </a:spcAft>
            </a:pPr>
            <a:r>
              <a:rPr lang="en-US" sz="1000" b="1"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Do:</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3F5720"/>
                </a:solidFill>
                <a:effectLst/>
                <a:latin typeface="Open Sans" panose="020B0606030504020204" pitchFamily="34" charset="0"/>
                <a:ea typeface="Calibri" panose="020F0502020204030204" pitchFamily="34" charset="0"/>
                <a:cs typeface="Times New Roman" panose="02020603050405020304" pitchFamily="18" charset="0"/>
              </a:rPr>
              <a:t>Conduct a group reflection. As participants share their answers, write the suggestions on a piece of flip chart paper.</a:t>
            </a:r>
          </a:p>
          <a:p>
            <a:pPr marL="457200" marR="0">
              <a:lnSpc>
                <a:spcPct val="107000"/>
              </a:lnSpc>
              <a:spcBef>
                <a:spcPts val="0"/>
              </a:spcBef>
              <a:spcAft>
                <a:spcPts val="800"/>
              </a:spcAft>
            </a:pPr>
            <a:r>
              <a:rPr lang="en-US" sz="1000" b="1" dirty="0">
                <a:solidFill>
                  <a:srgbClr val="663C14"/>
                </a:solidFill>
                <a:effectLst/>
                <a:latin typeface="Open Sans" panose="020B0606030504020204" pitchFamily="34" charset="0"/>
                <a:ea typeface="Calibri" panose="020F0502020204030204" pitchFamily="34" charset="0"/>
                <a:cs typeface="Times New Roman" panose="02020603050405020304" pitchFamily="18" charset="0"/>
              </a:rPr>
              <a:t>Ask:</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663C14"/>
                </a:solidFill>
                <a:effectLst/>
                <a:latin typeface="Open Sans" panose="020B0606030504020204" pitchFamily="34" charset="0"/>
                <a:ea typeface="Calibri" panose="020F0502020204030204" pitchFamily="34" charset="0"/>
                <a:cs typeface="Times New Roman" panose="02020603050405020304" pitchFamily="18" charset="0"/>
              </a:rPr>
              <a:t>Can anyone share additional ways to integrate cultural practices within the work, whether within your own program or within the story we just shared?</a:t>
            </a:r>
          </a:p>
        </p:txBody>
      </p:sp>
      <p:sp>
        <p:nvSpPr>
          <p:cNvPr id="4" name="Slide Number Placeholder 3"/>
          <p:cNvSpPr>
            <a:spLocks noGrp="1"/>
          </p:cNvSpPr>
          <p:nvPr>
            <p:ph type="sldNum" sz="quarter" idx="5"/>
          </p:nvPr>
        </p:nvSpPr>
        <p:spPr/>
        <p:txBody>
          <a:bodyPr/>
          <a:lstStyle/>
          <a:p>
            <a:fld id="{F2CEEFDC-6AF8-4186-BB7C-197822D41378}" type="slidenum">
              <a:rPr lang="en-US" smtClean="0"/>
              <a:t>9</a:t>
            </a:fld>
            <a:endParaRPr lang="en-US"/>
          </a:p>
        </p:txBody>
      </p:sp>
    </p:spTree>
    <p:extLst>
      <p:ext uri="{BB962C8B-B14F-4D97-AF65-F5344CB8AC3E}">
        <p14:creationId xmlns:p14="http://schemas.microsoft.com/office/powerpoint/2010/main" val="30177157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2.xml"/><Relationship Id="rId5" Type="http://schemas.openxmlformats.org/officeDocument/2006/relationships/image" Target="../media/image4.png"/><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4.png"/><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8.xml"/><Relationship Id="rId5" Type="http://schemas.openxmlformats.org/officeDocument/2006/relationships/image" Target="../media/image4.png"/><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Master" Target="../slideMasters/slideMaster1.xml"/><Relationship Id="rId1" Type="http://schemas.openxmlformats.org/officeDocument/2006/relationships/tags" Target="../tags/tag24.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5.xml"/><Relationship Id="rId5" Type="http://schemas.openxmlformats.org/officeDocument/2006/relationships/image" Target="../media/image4.png"/><Relationship Id="rId4" Type="http://schemas.openxmlformats.org/officeDocument/2006/relationships/image" Target="../media/image17.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Master" Target="../slideMasters/slideMaster1.xml"/><Relationship Id="rId1" Type="http://schemas.openxmlformats.org/officeDocument/2006/relationships/tags" Target="../tags/tag26.xml"/><Relationship Id="rId4" Type="http://schemas.openxmlformats.org/officeDocument/2006/relationships/image" Target="../media/image18.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7.xml"/><Relationship Id="rId5" Type="http://schemas.openxmlformats.org/officeDocument/2006/relationships/image" Target="../media/image20.png"/><Relationship Id="rId4" Type="http://schemas.openxmlformats.org/officeDocument/2006/relationships/image" Target="../media/image19.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1.png"/><Relationship Id="rId7" Type="http://schemas.openxmlformats.org/officeDocument/2006/relationships/image" Target="../media/image24.png"/><Relationship Id="rId2" Type="http://schemas.openxmlformats.org/officeDocument/2006/relationships/slideMaster" Target="../slideMasters/slideMaster1.xml"/><Relationship Id="rId1" Type="http://schemas.openxmlformats.org/officeDocument/2006/relationships/tags" Target="../tags/tag28.xml"/><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png"/><Relationship Id="rId9" Type="http://schemas.openxmlformats.org/officeDocument/2006/relationships/image" Target="../media/image26.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Master" Target="../slideMasters/slideMaster1.xml"/><Relationship Id="rId1" Type="http://schemas.openxmlformats.org/officeDocument/2006/relationships/tags" Target="../tags/tag29.xml"/><Relationship Id="rId4" Type="http://schemas.openxmlformats.org/officeDocument/2006/relationships/image" Target="../media/image29.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Master" Target="../slideMasters/slideMaster1.xml"/><Relationship Id="rId1" Type="http://schemas.openxmlformats.org/officeDocument/2006/relationships/tags" Target="../tags/tag31.xml"/><Relationship Id="rId5" Type="http://schemas.openxmlformats.org/officeDocument/2006/relationships/image" Target="../media/image4.png"/><Relationship Id="rId4" Type="http://schemas.openxmlformats.org/officeDocument/2006/relationships/image" Target="../media/image2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3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Master" Target="../slideMasters/slideMaster1.xml"/><Relationship Id="rId1" Type="http://schemas.openxmlformats.org/officeDocument/2006/relationships/tags" Target="../tags/tag33.xml"/><Relationship Id="rId4" Type="http://schemas.openxmlformats.org/officeDocument/2006/relationships/image" Target="../media/image18.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4.xml"/><Relationship Id="rId5" Type="http://schemas.openxmlformats.org/officeDocument/2006/relationships/image" Target="../media/image4.png"/><Relationship Id="rId4" Type="http://schemas.openxmlformats.org/officeDocument/2006/relationships/image" Target="../media/image21.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5.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36.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37.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38.xml"/><Relationship Id="rId4" Type="http://schemas.openxmlformats.org/officeDocument/2006/relationships/image" Target="../media/image7.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39.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40.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4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42.xml"/><Relationship Id="rId5" Type="http://schemas.openxmlformats.org/officeDocument/2006/relationships/image" Target="../media/image4.png"/><Relationship Id="rId4" Type="http://schemas.openxmlformats.org/officeDocument/2006/relationships/image" Target="../media/image7.png"/></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4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7.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44.xml"/><Relationship Id="rId4" Type="http://schemas.openxmlformats.org/officeDocument/2006/relationships/image" Target="../media/image4.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Master" Target="../slideMasters/slideMaster1.xml"/><Relationship Id="rId1" Type="http://schemas.openxmlformats.org/officeDocument/2006/relationships/tags" Target="../tags/tag45.xml"/><Relationship Id="rId4" Type="http://schemas.openxmlformats.org/officeDocument/2006/relationships/image" Target="../media/image4.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46.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47.xml"/><Relationship Id="rId5" Type="http://schemas.openxmlformats.org/officeDocument/2006/relationships/image" Target="../media/image4.png"/><Relationship Id="rId4" Type="http://schemas.openxmlformats.org/officeDocument/2006/relationships/image" Target="../media/image7.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Master" Target="../slideMasters/slideMaster1.xml"/><Relationship Id="rId1" Type="http://schemas.openxmlformats.org/officeDocument/2006/relationships/tags" Target="../tags/tag48.xml"/><Relationship Id="rId4" Type="http://schemas.openxmlformats.org/officeDocument/2006/relationships/image" Target="../media/image4.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49.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1.xml"/><Relationship Id="rId1" Type="http://schemas.openxmlformats.org/officeDocument/2006/relationships/tags" Target="../tags/tag50.xml"/><Relationship Id="rId4" Type="http://schemas.openxmlformats.org/officeDocument/2006/relationships/image" Target="../media/image4.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5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Master" Target="../slideMasters/slideMaster1.xml"/><Relationship Id="rId1" Type="http://schemas.openxmlformats.org/officeDocument/2006/relationships/tags" Target="../tags/tag52.xml"/><Relationship Id="rId4" Type="http://schemas.openxmlformats.org/officeDocument/2006/relationships/image" Target="../media/image4.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3.xml"/><Relationship Id="rId5" Type="http://schemas.openxmlformats.org/officeDocument/2006/relationships/image" Target="../media/image4.png"/><Relationship Id="rId4" Type="http://schemas.openxmlformats.org/officeDocument/2006/relationships/image" Target="../media/image33.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Master" Target="../slideMasters/slideMaster1.xml"/><Relationship Id="rId1" Type="http://schemas.openxmlformats.org/officeDocument/2006/relationships/tags" Target="../tags/tag54.xml"/><Relationship Id="rId4" Type="http://schemas.openxmlformats.org/officeDocument/2006/relationships/image" Target="../media/image18.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Master" Target="../slideMasters/slideMaster1.xml"/><Relationship Id="rId1" Type="http://schemas.openxmlformats.org/officeDocument/2006/relationships/tags" Target="../tags/tag55.xml"/><Relationship Id="rId4" Type="http://schemas.openxmlformats.org/officeDocument/2006/relationships/image" Target="../media/image35.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56.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Master" Target="../slideMasters/slideMaster1.xml"/><Relationship Id="rId1" Type="http://schemas.openxmlformats.org/officeDocument/2006/relationships/tags" Target="../tags/tag57.xml"/><Relationship Id="rId5" Type="http://schemas.openxmlformats.org/officeDocument/2006/relationships/image" Target="../media/image4.png"/><Relationship Id="rId4" Type="http://schemas.openxmlformats.org/officeDocument/2006/relationships/image" Target="../media/image36.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Master" Target="../slideMasters/slideMaster1.xml"/><Relationship Id="rId1" Type="http://schemas.openxmlformats.org/officeDocument/2006/relationships/tags" Target="../tags/tag59.xml"/><Relationship Id="rId4" Type="http://schemas.openxmlformats.org/officeDocument/2006/relationships/image" Target="../media/image38.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60.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Master" Target="../slideMasters/slideMaster1.xml"/><Relationship Id="rId1" Type="http://schemas.openxmlformats.org/officeDocument/2006/relationships/tags" Target="../tags/tag61.xml"/><Relationship Id="rId5" Type="http://schemas.openxmlformats.org/officeDocument/2006/relationships/image" Target="../media/image4.png"/><Relationship Id="rId4" Type="http://schemas.openxmlformats.org/officeDocument/2006/relationships/image" Target="../media/image3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6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63.xml"/><Relationship Id="rId4" Type="http://schemas.openxmlformats.org/officeDocument/2006/relationships/image" Target="../media/image4.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6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6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10 slide">
    <p:bg>
      <p:bgPr>
        <a:solidFill>
          <a:srgbClr val="F9F9F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80A796E-AB11-4085-A30F-F85A1492D99C}"/>
              </a:ext>
            </a:extLst>
          </p:cNvPr>
          <p:cNvSpPr/>
          <p:nvPr userDrawn="1"/>
        </p:nvSpPr>
        <p:spPr>
          <a:xfrm>
            <a:off x="-14288" y="5114647"/>
            <a:ext cx="12206288" cy="174335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0D73036-4CAF-489F-922C-1A9DB12DD8A4}"/>
              </a:ext>
            </a:extLst>
          </p:cNvPr>
          <p:cNvCxnSpPr>
            <a:cxnSpLocks/>
          </p:cNvCxnSpPr>
          <p:nvPr userDrawn="1"/>
        </p:nvCxnSpPr>
        <p:spPr>
          <a:xfrm>
            <a:off x="-14288" y="5114647"/>
            <a:ext cx="12260996" cy="0"/>
          </a:xfrm>
          <a:prstGeom prst="line">
            <a:avLst/>
          </a:prstGeom>
          <a:ln w="114300">
            <a:solidFill>
              <a:srgbClr val="4995A5"/>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9C6782C-7E6D-4C1D-A0A0-8750985D1456}"/>
              </a:ext>
            </a:extLst>
          </p:cNvPr>
          <p:cNvSpPr txBox="1"/>
          <p:nvPr userDrawn="1"/>
        </p:nvSpPr>
        <p:spPr>
          <a:xfrm>
            <a:off x="6385099" y="662461"/>
            <a:ext cx="5588001" cy="1200329"/>
          </a:xfrm>
          <a:prstGeom prst="rect">
            <a:avLst/>
          </a:prstGeom>
          <a:noFill/>
        </p:spPr>
        <p:txBody>
          <a:bodyPr wrap="square" rtlCol="0">
            <a:spAutoFit/>
          </a:bodyPr>
          <a:lstStyle/>
          <a:p>
            <a:pPr algn="ctr">
              <a:lnSpc>
                <a:spcPct val="90000"/>
              </a:lnSpc>
            </a:pPr>
            <a:r>
              <a:rPr lang="en-US" sz="4000" b="1" dirty="0">
                <a:solidFill>
                  <a:srgbClr val="82B041"/>
                </a:solidFill>
                <a:latin typeface="+mj-lt"/>
                <a:cs typeface="Calibri" panose="020F0502020204030204" pitchFamily="34" charset="0"/>
              </a:rPr>
              <a:t>Tribal Child Welfare Leadership Academy </a:t>
            </a:r>
          </a:p>
        </p:txBody>
      </p:sp>
      <p:pic>
        <p:nvPicPr>
          <p:cNvPr id="7" name="Picture 6" descr="A picture containing logo&#10;&#10;Description automatically generated">
            <a:extLst>
              <a:ext uri="{FF2B5EF4-FFF2-40B4-BE49-F238E27FC236}">
                <a16:creationId xmlns:a16="http://schemas.microsoft.com/office/drawing/2014/main" id="{A15A5889-3CA5-4AB2-9081-4910101866A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47038" y="4436800"/>
            <a:ext cx="2898774" cy="1932516"/>
          </a:xfrm>
          <a:prstGeom prst="rect">
            <a:avLst/>
          </a:prstGeom>
        </p:spPr>
      </p:pic>
      <p:pic>
        <p:nvPicPr>
          <p:cNvPr id="9" name="Picture Placeholder 8">
            <a:extLst>
              <a:ext uri="{FF2B5EF4-FFF2-40B4-BE49-F238E27FC236}">
                <a16:creationId xmlns:a16="http://schemas.microsoft.com/office/drawing/2014/main" id="{C65EC0C5-0507-4602-9A1C-A4F8CA008B8D}"/>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98300" y="587421"/>
            <a:ext cx="5886799" cy="5931778"/>
          </a:xfrm>
          <a:prstGeom prst="rect">
            <a:avLst/>
          </a:prstGeom>
        </p:spPr>
      </p:pic>
      <p:sp>
        <p:nvSpPr>
          <p:cNvPr id="12" name="Title 11">
            <a:extLst>
              <a:ext uri="{FF2B5EF4-FFF2-40B4-BE49-F238E27FC236}">
                <a16:creationId xmlns:a16="http://schemas.microsoft.com/office/drawing/2014/main" id="{F9A132DD-2F86-4361-9718-AAA65813007B}"/>
              </a:ext>
            </a:extLst>
          </p:cNvPr>
          <p:cNvSpPr>
            <a:spLocks noGrp="1"/>
          </p:cNvSpPr>
          <p:nvPr>
            <p:ph type="title"/>
          </p:nvPr>
        </p:nvSpPr>
        <p:spPr>
          <a:xfrm>
            <a:off x="6804201" y="2421200"/>
            <a:ext cx="4749799" cy="1325563"/>
          </a:xfrm>
          <a:prstGeom prst="rect">
            <a:avLst/>
          </a:prstGeom>
        </p:spPr>
        <p:txBody>
          <a:bodyPr>
            <a:normAutofit/>
          </a:bodyPr>
          <a:lstStyle>
            <a:lvl1pPr algn="ctr">
              <a:defRPr sz="3200">
                <a:solidFill>
                  <a:srgbClr val="080808"/>
                </a:solidFill>
                <a:latin typeface="Calibri "/>
                <a:cs typeface="Calibri Light" panose="020F0302020204030204" pitchFamily="34" charset="0"/>
              </a:defRPr>
            </a:lvl1pPr>
          </a:lstStyle>
          <a:p>
            <a:r>
              <a:rPr lang="en-US" dirty="0"/>
              <a:t>Click to edit Master title style</a:t>
            </a:r>
          </a:p>
        </p:txBody>
      </p:sp>
      <p:sp>
        <p:nvSpPr>
          <p:cNvPr id="2" name="Slide Number Placeholder 1">
            <a:extLst>
              <a:ext uri="{FF2B5EF4-FFF2-40B4-BE49-F238E27FC236}">
                <a16:creationId xmlns:a16="http://schemas.microsoft.com/office/drawing/2014/main" id="{C89A3D30-C7E4-C138-FD13-01951EE29F40}"/>
              </a:ext>
            </a:extLst>
          </p:cNvPr>
          <p:cNvSpPr>
            <a:spLocks noGrp="1"/>
          </p:cNvSpPr>
          <p:nvPr>
            <p:ph type="sldNum" sz="quarter" idx="4"/>
          </p:nvPr>
        </p:nvSpPr>
        <p:spPr>
          <a:xfrm>
            <a:off x="373316" y="6343573"/>
            <a:ext cx="1455484" cy="365125"/>
          </a:xfrm>
          <a:prstGeom prst="rect">
            <a:avLst/>
          </a:prstGeom>
        </p:spPr>
        <p:txBody>
          <a:bodyPr vert="horz" lIns="91440" tIns="45720" rIns="91440" bIns="45720" rtlCol="0" anchor="ctr"/>
          <a:lstStyle>
            <a:lvl1pPr algn="l">
              <a:defRPr sz="1200">
                <a:solidFill>
                  <a:schemeClr val="tx1">
                    <a:lumMod val="50000"/>
                  </a:schemeClr>
                </a:solidFill>
              </a:defRPr>
            </a:lvl1pPr>
          </a:lstStyle>
          <a:p>
            <a:fld id="{1AC54047-9E61-42D7-8DBF-7D64572410AD}" type="slidenum">
              <a:rPr lang="en-US" smtClean="0"/>
              <a:pPr/>
              <a:t>‹#›</a:t>
            </a:fld>
            <a:endParaRPr lang="en-US" dirty="0"/>
          </a:p>
        </p:txBody>
      </p:sp>
    </p:spTree>
    <p:custDataLst>
      <p:tags r:id="rId1"/>
    </p:custDataLst>
    <p:extLst>
      <p:ext uri="{BB962C8B-B14F-4D97-AF65-F5344CB8AC3E}">
        <p14:creationId xmlns:p14="http://schemas.microsoft.com/office/powerpoint/2010/main" val="3808425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6 slide">
    <p:spTree>
      <p:nvGrpSpPr>
        <p:cNvPr id="1" name=""/>
        <p:cNvGrpSpPr/>
        <p:nvPr/>
      </p:nvGrpSpPr>
      <p:grpSpPr>
        <a:xfrm>
          <a:off x="0" y="0"/>
          <a:ext cx="0" cy="0"/>
          <a:chOff x="0" y="0"/>
          <a:chExt cx="0" cy="0"/>
        </a:xfrm>
      </p:grpSpPr>
      <p:sp>
        <p:nvSpPr>
          <p:cNvPr id="3" name="Прямоугольник 1">
            <a:extLst>
              <a:ext uri="{FF2B5EF4-FFF2-40B4-BE49-F238E27FC236}">
                <a16:creationId xmlns:a16="http://schemas.microsoft.com/office/drawing/2014/main" id="{52116B53-38D2-4E98-B7E9-7FFD6BD7D391}"/>
              </a:ext>
            </a:extLst>
          </p:cNvPr>
          <p:cNvSpPr/>
          <p:nvPr userDrawn="1"/>
        </p:nvSpPr>
        <p:spPr>
          <a:xfrm>
            <a:off x="1" y="0"/>
            <a:ext cx="5261548" cy="6858000"/>
          </a:xfrm>
          <a:prstGeom prst="rect">
            <a:avLst/>
          </a:prstGeom>
          <a:solidFill>
            <a:srgbClr val="82B0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олилиния: фигура 74">
            <a:extLst>
              <a:ext uri="{FF2B5EF4-FFF2-40B4-BE49-F238E27FC236}">
                <a16:creationId xmlns:a16="http://schemas.microsoft.com/office/drawing/2014/main" id="{82B6BEB0-A658-48F6-8762-46DB14F822F3}"/>
              </a:ext>
            </a:extLst>
          </p:cNvPr>
          <p:cNvSpPr/>
          <p:nvPr userDrawn="1"/>
        </p:nvSpPr>
        <p:spPr>
          <a:xfrm>
            <a:off x="4732701" y="3289300"/>
            <a:ext cx="684036" cy="3360183"/>
          </a:xfrm>
          <a:custGeom>
            <a:avLst/>
            <a:gdLst>
              <a:gd name="connsiteX0" fmla="*/ 1019688 w 3624059"/>
              <a:gd name="connsiteY0" fmla="*/ 4206836 h 4242217"/>
              <a:gd name="connsiteX1" fmla="*/ 1546302 w 3624059"/>
              <a:gd name="connsiteY1" fmla="*/ 4206836 h 4242217"/>
              <a:gd name="connsiteX2" fmla="*/ 1633435 w 3624059"/>
              <a:gd name="connsiteY2" fmla="*/ 4229283 h 4242217"/>
              <a:gd name="connsiteX3" fmla="*/ 1639522 w 3624059"/>
              <a:gd name="connsiteY3" fmla="*/ 4242217 h 4242217"/>
              <a:gd name="connsiteX4" fmla="*/ 0 w 3624059"/>
              <a:gd name="connsiteY4" fmla="*/ 4242217 h 4242217"/>
              <a:gd name="connsiteX5" fmla="*/ 0 w 3624059"/>
              <a:gd name="connsiteY5" fmla="*/ 4228475 h 4242217"/>
              <a:gd name="connsiteX6" fmla="*/ 118466 w 3624059"/>
              <a:gd name="connsiteY6" fmla="*/ 4222424 h 4242217"/>
              <a:gd name="connsiteX7" fmla="*/ 493074 w 3624059"/>
              <a:gd name="connsiteY7" fmla="*/ 4206836 h 4242217"/>
              <a:gd name="connsiteX8" fmla="*/ 1019688 w 3624059"/>
              <a:gd name="connsiteY8" fmla="*/ 4206836 h 4242217"/>
              <a:gd name="connsiteX9" fmla="*/ 3624059 w 3624059"/>
              <a:gd name="connsiteY9" fmla="*/ 4122596 h 4242217"/>
              <a:gd name="connsiteX10" fmla="*/ 3624059 w 3624059"/>
              <a:gd name="connsiteY10" fmla="*/ 4242217 h 4242217"/>
              <a:gd name="connsiteX11" fmla="*/ 1729472 w 3624059"/>
              <a:gd name="connsiteY11" fmla="*/ 4242217 h 4242217"/>
              <a:gd name="connsiteX12" fmla="*/ 1729472 w 3624059"/>
              <a:gd name="connsiteY12" fmla="*/ 4196860 h 4242217"/>
              <a:gd name="connsiteX13" fmla="*/ 2818317 w 3624059"/>
              <a:gd name="connsiteY13" fmla="*/ 4132014 h 4242217"/>
              <a:gd name="connsiteX14" fmla="*/ 3337299 w 3624059"/>
              <a:gd name="connsiteY14" fmla="*/ 4123285 h 4242217"/>
              <a:gd name="connsiteX15" fmla="*/ 1668416 w 3624059"/>
              <a:gd name="connsiteY15" fmla="*/ 3907548 h 4242217"/>
              <a:gd name="connsiteX16" fmla="*/ 1668416 w 3624059"/>
              <a:gd name="connsiteY16" fmla="*/ 4002323 h 4242217"/>
              <a:gd name="connsiteX17" fmla="*/ 1510686 w 3624059"/>
              <a:gd name="connsiteY17" fmla="*/ 4156955 h 4242217"/>
              <a:gd name="connsiteX18" fmla="*/ 1174874 w 3624059"/>
              <a:gd name="connsiteY18" fmla="*/ 4166931 h 4242217"/>
              <a:gd name="connsiteX19" fmla="*/ 139454 w 3624059"/>
              <a:gd name="connsiteY19" fmla="*/ 4172543 h 4242217"/>
              <a:gd name="connsiteX20" fmla="*/ 0 w 3624059"/>
              <a:gd name="connsiteY20" fmla="*/ 4173802 h 4242217"/>
              <a:gd name="connsiteX21" fmla="*/ 0 w 3624059"/>
              <a:gd name="connsiteY21" fmla="*/ 3943409 h 4242217"/>
              <a:gd name="connsiteX22" fmla="*/ 325804 w 3624059"/>
              <a:gd name="connsiteY22" fmla="*/ 3943712 h 4242217"/>
              <a:gd name="connsiteX23" fmla="*/ 1668416 w 3624059"/>
              <a:gd name="connsiteY23" fmla="*/ 3907548 h 4242217"/>
              <a:gd name="connsiteX24" fmla="*/ 3624059 w 3624059"/>
              <a:gd name="connsiteY24" fmla="*/ 3850991 h 4242217"/>
              <a:gd name="connsiteX25" fmla="*/ 3624059 w 3624059"/>
              <a:gd name="connsiteY25" fmla="*/ 4067621 h 4242217"/>
              <a:gd name="connsiteX26" fmla="*/ 2999580 w 3624059"/>
              <a:gd name="connsiteY26" fmla="*/ 4087121 h 4242217"/>
              <a:gd name="connsiteX27" fmla="*/ 2044932 w 3624059"/>
              <a:gd name="connsiteY27" fmla="*/ 4117050 h 4242217"/>
              <a:gd name="connsiteX28" fmla="*/ 1729472 w 3624059"/>
              <a:gd name="connsiteY28" fmla="*/ 4137002 h 4242217"/>
              <a:gd name="connsiteX29" fmla="*/ 1749825 w 3624059"/>
              <a:gd name="connsiteY29" fmla="*/ 3897572 h 4242217"/>
              <a:gd name="connsiteX30" fmla="*/ 2075460 w 3624059"/>
              <a:gd name="connsiteY30" fmla="*/ 3897572 h 4242217"/>
              <a:gd name="connsiteX31" fmla="*/ 3367828 w 3624059"/>
              <a:gd name="connsiteY31" fmla="*/ 3852679 h 4242217"/>
              <a:gd name="connsiteX32" fmla="*/ 1037496 w 3624059"/>
              <a:gd name="connsiteY32" fmla="*/ 3607013 h 4242217"/>
              <a:gd name="connsiteX33" fmla="*/ 1480157 w 3624059"/>
              <a:gd name="connsiteY33" fmla="*/ 3608260 h 4242217"/>
              <a:gd name="connsiteX34" fmla="*/ 1673504 w 3624059"/>
              <a:gd name="connsiteY34" fmla="*/ 3817762 h 4242217"/>
              <a:gd name="connsiteX35" fmla="*/ 1663328 w 3624059"/>
              <a:gd name="connsiteY35" fmla="*/ 3842702 h 4242217"/>
              <a:gd name="connsiteX36" fmla="*/ 1571743 w 3624059"/>
              <a:gd name="connsiteY36" fmla="*/ 3857667 h 4242217"/>
              <a:gd name="connsiteX37" fmla="*/ 228495 w 3624059"/>
              <a:gd name="connsiteY37" fmla="*/ 3892584 h 4242217"/>
              <a:gd name="connsiteX38" fmla="*/ 0 w 3624059"/>
              <a:gd name="connsiteY38" fmla="*/ 3887800 h 4242217"/>
              <a:gd name="connsiteX39" fmla="*/ 0 w 3624059"/>
              <a:gd name="connsiteY39" fmla="*/ 3645448 h 4242217"/>
              <a:gd name="connsiteX40" fmla="*/ 164894 w 3624059"/>
              <a:gd name="connsiteY40" fmla="*/ 3634448 h 4242217"/>
              <a:gd name="connsiteX41" fmla="*/ 594835 w 3624059"/>
              <a:gd name="connsiteY41" fmla="*/ 3613248 h 4242217"/>
              <a:gd name="connsiteX42" fmla="*/ 1037496 w 3624059"/>
              <a:gd name="connsiteY42" fmla="*/ 3607013 h 4242217"/>
              <a:gd name="connsiteX43" fmla="*/ 3479765 w 3624059"/>
              <a:gd name="connsiteY43" fmla="*/ 3533438 h 4242217"/>
              <a:gd name="connsiteX44" fmla="*/ 3624059 w 3624059"/>
              <a:gd name="connsiteY44" fmla="*/ 3538222 h 4242217"/>
              <a:gd name="connsiteX45" fmla="*/ 3624059 w 3624059"/>
              <a:gd name="connsiteY45" fmla="*/ 3804141 h 4242217"/>
              <a:gd name="connsiteX46" fmla="*/ 1826146 w 3624059"/>
              <a:gd name="connsiteY46" fmla="*/ 3837714 h 4242217"/>
              <a:gd name="connsiteX47" fmla="*/ 1749825 w 3624059"/>
              <a:gd name="connsiteY47" fmla="*/ 3832726 h 4242217"/>
              <a:gd name="connsiteX48" fmla="*/ 1749825 w 3624059"/>
              <a:gd name="connsiteY48" fmla="*/ 3653153 h 4242217"/>
              <a:gd name="connsiteX49" fmla="*/ 3072720 w 3624059"/>
              <a:gd name="connsiteY49" fmla="*/ 3563367 h 4242217"/>
              <a:gd name="connsiteX50" fmla="*/ 3479765 w 3624059"/>
              <a:gd name="connsiteY50" fmla="*/ 3533438 h 4242217"/>
              <a:gd name="connsiteX51" fmla="*/ 1417193 w 3624059"/>
              <a:gd name="connsiteY51" fmla="*/ 3401876 h 4242217"/>
              <a:gd name="connsiteX52" fmla="*/ 1673504 w 3624059"/>
              <a:gd name="connsiteY52" fmla="*/ 3403747 h 4242217"/>
              <a:gd name="connsiteX53" fmla="*/ 1663328 w 3624059"/>
              <a:gd name="connsiteY53" fmla="*/ 3558379 h 4242217"/>
              <a:gd name="connsiteX54" fmla="*/ 1592095 w 3624059"/>
              <a:gd name="connsiteY54" fmla="*/ 3563367 h 4242217"/>
              <a:gd name="connsiteX55" fmla="*/ 442193 w 3624059"/>
              <a:gd name="connsiteY55" fmla="*/ 3580825 h 4242217"/>
              <a:gd name="connsiteX56" fmla="*/ 0 w 3624059"/>
              <a:gd name="connsiteY56" fmla="*/ 3587539 h 4242217"/>
              <a:gd name="connsiteX57" fmla="*/ 0 w 3624059"/>
              <a:gd name="connsiteY57" fmla="*/ 3449325 h 4242217"/>
              <a:gd name="connsiteX58" fmla="*/ 14796 w 3624059"/>
              <a:gd name="connsiteY58" fmla="*/ 3448640 h 4242217"/>
              <a:gd name="connsiteX59" fmla="*/ 1164698 w 3624059"/>
              <a:gd name="connsiteY59" fmla="*/ 3403747 h 4242217"/>
              <a:gd name="connsiteX60" fmla="*/ 1417193 w 3624059"/>
              <a:gd name="connsiteY60" fmla="*/ 3401876 h 4242217"/>
              <a:gd name="connsiteX61" fmla="*/ 3624059 w 3624059"/>
              <a:gd name="connsiteY61" fmla="*/ 3333594 h 4242217"/>
              <a:gd name="connsiteX62" fmla="*/ 3624059 w 3624059"/>
              <a:gd name="connsiteY62" fmla="*/ 3484091 h 4242217"/>
              <a:gd name="connsiteX63" fmla="*/ 3378004 w 3624059"/>
              <a:gd name="connsiteY63" fmla="*/ 3492910 h 4242217"/>
              <a:gd name="connsiteX64" fmla="*/ 2838669 w 3624059"/>
              <a:gd name="connsiteY64" fmla="*/ 3523462 h 4242217"/>
              <a:gd name="connsiteX65" fmla="*/ 1887202 w 3624059"/>
              <a:gd name="connsiteY65" fmla="*/ 3568355 h 4242217"/>
              <a:gd name="connsiteX66" fmla="*/ 1749825 w 3624059"/>
              <a:gd name="connsiteY66" fmla="*/ 3558379 h 4242217"/>
              <a:gd name="connsiteX67" fmla="*/ 1866850 w 3624059"/>
              <a:gd name="connsiteY67" fmla="*/ 3413723 h 4242217"/>
              <a:gd name="connsiteX68" fmla="*/ 2360392 w 3624059"/>
              <a:gd name="connsiteY68" fmla="*/ 3403747 h 4242217"/>
              <a:gd name="connsiteX69" fmla="*/ 3332211 w 3624059"/>
              <a:gd name="connsiteY69" fmla="*/ 3333913 h 4242217"/>
              <a:gd name="connsiteX70" fmla="*/ 1363351 w 3624059"/>
              <a:gd name="connsiteY70" fmla="*/ 3144257 h 4242217"/>
              <a:gd name="connsiteX71" fmla="*/ 1668416 w 3624059"/>
              <a:gd name="connsiteY71" fmla="*/ 3154340 h 4242217"/>
              <a:gd name="connsiteX72" fmla="*/ 1668416 w 3624059"/>
              <a:gd name="connsiteY72" fmla="*/ 3363842 h 4242217"/>
              <a:gd name="connsiteX73" fmla="*/ 513426 w 3624059"/>
              <a:gd name="connsiteY73" fmla="*/ 3363842 h 4242217"/>
              <a:gd name="connsiteX74" fmla="*/ 0 w 3624059"/>
              <a:gd name="connsiteY74" fmla="*/ 3377034 h 4242217"/>
              <a:gd name="connsiteX75" fmla="*/ 0 w 3624059"/>
              <a:gd name="connsiteY75" fmla="*/ 3197607 h 4242217"/>
              <a:gd name="connsiteX76" fmla="*/ 449825 w 3624059"/>
              <a:gd name="connsiteY76" fmla="*/ 3171175 h 4242217"/>
              <a:gd name="connsiteX77" fmla="*/ 1363351 w 3624059"/>
              <a:gd name="connsiteY77" fmla="*/ 3144257 h 4242217"/>
              <a:gd name="connsiteX78" fmla="*/ 3624059 w 3624059"/>
              <a:gd name="connsiteY78" fmla="*/ 3068455 h 4242217"/>
              <a:gd name="connsiteX79" fmla="*/ 3624059 w 3624059"/>
              <a:gd name="connsiteY79" fmla="*/ 3264269 h 4242217"/>
              <a:gd name="connsiteX80" fmla="*/ 3600288 w 3624059"/>
              <a:gd name="connsiteY80" fmla="*/ 3264001 h 4242217"/>
              <a:gd name="connsiteX81" fmla="*/ 2263719 w 3624059"/>
              <a:gd name="connsiteY81" fmla="*/ 3348877 h 4242217"/>
              <a:gd name="connsiteX82" fmla="*/ 1749825 w 3624059"/>
              <a:gd name="connsiteY82" fmla="*/ 3353865 h 4242217"/>
              <a:gd name="connsiteX83" fmla="*/ 1749825 w 3624059"/>
              <a:gd name="connsiteY83" fmla="*/ 3154340 h 4242217"/>
              <a:gd name="connsiteX84" fmla="*/ 3138229 w 3624059"/>
              <a:gd name="connsiteY84" fmla="*/ 3082636 h 4242217"/>
              <a:gd name="connsiteX85" fmla="*/ 1559341 w 3624059"/>
              <a:gd name="connsiteY85" fmla="*/ 2853805 h 4242217"/>
              <a:gd name="connsiteX86" fmla="*/ 1668416 w 3624059"/>
              <a:gd name="connsiteY86" fmla="*/ 3054578 h 4242217"/>
              <a:gd name="connsiteX87" fmla="*/ 1658240 w 3624059"/>
              <a:gd name="connsiteY87" fmla="*/ 3074530 h 4242217"/>
              <a:gd name="connsiteX88" fmla="*/ 1576831 w 3624059"/>
              <a:gd name="connsiteY88" fmla="*/ 3079518 h 4242217"/>
              <a:gd name="connsiteX89" fmla="*/ 523602 w 3624059"/>
              <a:gd name="connsiteY89" fmla="*/ 3104459 h 4242217"/>
              <a:gd name="connsiteX90" fmla="*/ 0 w 3624059"/>
              <a:gd name="connsiteY90" fmla="*/ 3120367 h 4242217"/>
              <a:gd name="connsiteX91" fmla="*/ 0 w 3624059"/>
              <a:gd name="connsiteY91" fmla="*/ 2895265 h 4242217"/>
              <a:gd name="connsiteX92" fmla="*/ 1490334 w 3624059"/>
              <a:gd name="connsiteY92" fmla="*/ 2855052 h 4242217"/>
              <a:gd name="connsiteX93" fmla="*/ 1559341 w 3624059"/>
              <a:gd name="connsiteY93" fmla="*/ 2853805 h 4242217"/>
              <a:gd name="connsiteX94" fmla="*/ 3624059 w 3624059"/>
              <a:gd name="connsiteY94" fmla="*/ 2832565 h 4242217"/>
              <a:gd name="connsiteX95" fmla="*/ 3624059 w 3624059"/>
              <a:gd name="connsiteY95" fmla="*/ 3005092 h 4242217"/>
              <a:gd name="connsiteX96" fmla="*/ 3271155 w 3624059"/>
              <a:gd name="connsiteY96" fmla="*/ 3009684 h 4242217"/>
              <a:gd name="connsiteX97" fmla="*/ 1943171 w 3624059"/>
              <a:gd name="connsiteY97" fmla="*/ 3089494 h 4242217"/>
              <a:gd name="connsiteX98" fmla="*/ 1749825 w 3624059"/>
              <a:gd name="connsiteY98" fmla="*/ 2870017 h 4242217"/>
              <a:gd name="connsiteX99" fmla="*/ 1765089 w 3624059"/>
              <a:gd name="connsiteY99" fmla="*/ 2845076 h 4242217"/>
              <a:gd name="connsiteX100" fmla="*/ 1877026 w 3624059"/>
              <a:gd name="connsiteY100" fmla="*/ 2845076 h 4242217"/>
              <a:gd name="connsiteX101" fmla="*/ 3016752 w 3624059"/>
              <a:gd name="connsiteY101" fmla="*/ 2850064 h 4242217"/>
              <a:gd name="connsiteX102" fmla="*/ 3368623 w 3624059"/>
              <a:gd name="connsiteY102" fmla="*/ 2842270 h 4242217"/>
              <a:gd name="connsiteX103" fmla="*/ 1561566 w 3624059"/>
              <a:gd name="connsiteY103" fmla="*/ 2605646 h 4242217"/>
              <a:gd name="connsiteX104" fmla="*/ 1678592 w 3624059"/>
              <a:gd name="connsiteY104" fmla="*/ 2730349 h 4242217"/>
              <a:gd name="connsiteX105" fmla="*/ 1668416 w 3624059"/>
              <a:gd name="connsiteY105" fmla="*/ 2785218 h 4242217"/>
              <a:gd name="connsiteX106" fmla="*/ 1632799 w 3624059"/>
              <a:gd name="connsiteY106" fmla="*/ 2795195 h 4242217"/>
              <a:gd name="connsiteX107" fmla="*/ 534415 w 3624059"/>
              <a:gd name="connsiteY107" fmla="*/ 2817641 h 4242217"/>
              <a:gd name="connsiteX108" fmla="*/ 0 w 3624059"/>
              <a:gd name="connsiteY108" fmla="*/ 2828601 h 4242217"/>
              <a:gd name="connsiteX109" fmla="*/ 0 w 3624059"/>
              <a:gd name="connsiteY109" fmla="*/ 2635972 h 4242217"/>
              <a:gd name="connsiteX110" fmla="*/ 274287 w 3624059"/>
              <a:gd name="connsiteY110" fmla="*/ 2625598 h 4242217"/>
              <a:gd name="connsiteX111" fmla="*/ 1561566 w 3624059"/>
              <a:gd name="connsiteY111" fmla="*/ 2605646 h 4242217"/>
              <a:gd name="connsiteX112" fmla="*/ 2558826 w 3624059"/>
              <a:gd name="connsiteY112" fmla="*/ 2560752 h 4242217"/>
              <a:gd name="connsiteX113" fmla="*/ 3142045 w 3624059"/>
              <a:gd name="connsiteY113" fmla="*/ 2566364 h 4242217"/>
              <a:gd name="connsiteX114" fmla="*/ 3624059 w 3624059"/>
              <a:gd name="connsiteY114" fmla="*/ 2574044 h 4242217"/>
              <a:gd name="connsiteX115" fmla="*/ 3624059 w 3624059"/>
              <a:gd name="connsiteY115" fmla="*/ 2757687 h 4242217"/>
              <a:gd name="connsiteX116" fmla="*/ 3181478 w 3624059"/>
              <a:gd name="connsiteY116" fmla="*/ 2770254 h 4242217"/>
              <a:gd name="connsiteX117" fmla="*/ 2299335 w 3624059"/>
              <a:gd name="connsiteY117" fmla="*/ 2795195 h 4242217"/>
              <a:gd name="connsiteX118" fmla="*/ 1744737 w 3624059"/>
              <a:gd name="connsiteY118" fmla="*/ 2795195 h 4242217"/>
              <a:gd name="connsiteX119" fmla="*/ 1744737 w 3624059"/>
              <a:gd name="connsiteY119" fmla="*/ 2595669 h 4242217"/>
              <a:gd name="connsiteX120" fmla="*/ 2558826 w 3624059"/>
              <a:gd name="connsiteY120" fmla="*/ 2560752 h 4242217"/>
              <a:gd name="connsiteX121" fmla="*/ 907751 w 3624059"/>
              <a:gd name="connsiteY121" fmla="*/ 2310099 h 4242217"/>
              <a:gd name="connsiteX122" fmla="*/ 1464893 w 3624059"/>
              <a:gd name="connsiteY122" fmla="*/ 2311346 h 4242217"/>
              <a:gd name="connsiteX123" fmla="*/ 1683680 w 3624059"/>
              <a:gd name="connsiteY123" fmla="*/ 2311346 h 4242217"/>
              <a:gd name="connsiteX124" fmla="*/ 1688768 w 3624059"/>
              <a:gd name="connsiteY124" fmla="*/ 2386168 h 4242217"/>
              <a:gd name="connsiteX125" fmla="*/ 1541214 w 3624059"/>
              <a:gd name="connsiteY125" fmla="*/ 2545788 h 4242217"/>
              <a:gd name="connsiteX126" fmla="*/ 482898 w 3624059"/>
              <a:gd name="connsiteY126" fmla="*/ 2560752 h 4242217"/>
              <a:gd name="connsiteX127" fmla="*/ 0 w 3624059"/>
              <a:gd name="connsiteY127" fmla="*/ 2570035 h 4242217"/>
              <a:gd name="connsiteX128" fmla="*/ 0 w 3624059"/>
              <a:gd name="connsiteY128" fmla="*/ 2335542 h 4242217"/>
              <a:gd name="connsiteX129" fmla="*/ 350608 w 3624059"/>
              <a:gd name="connsiteY129" fmla="*/ 2316334 h 4242217"/>
              <a:gd name="connsiteX130" fmla="*/ 907751 w 3624059"/>
              <a:gd name="connsiteY130" fmla="*/ 2310099 h 4242217"/>
              <a:gd name="connsiteX131" fmla="*/ 3624059 w 3624059"/>
              <a:gd name="connsiteY131" fmla="*/ 2235896 h 4242217"/>
              <a:gd name="connsiteX132" fmla="*/ 3624059 w 3624059"/>
              <a:gd name="connsiteY132" fmla="*/ 2507868 h 4242217"/>
              <a:gd name="connsiteX133" fmla="*/ 3271155 w 3624059"/>
              <a:gd name="connsiteY133" fmla="*/ 2520847 h 4242217"/>
              <a:gd name="connsiteX134" fmla="*/ 1958435 w 3624059"/>
              <a:gd name="connsiteY134" fmla="*/ 2525835 h 4242217"/>
              <a:gd name="connsiteX135" fmla="*/ 1739649 w 3624059"/>
              <a:gd name="connsiteY135" fmla="*/ 2525835 h 4242217"/>
              <a:gd name="connsiteX136" fmla="*/ 1754913 w 3624059"/>
              <a:gd name="connsiteY136" fmla="*/ 2316334 h 4242217"/>
              <a:gd name="connsiteX137" fmla="*/ 3091165 w 3624059"/>
              <a:gd name="connsiteY137" fmla="*/ 2258970 h 4242217"/>
              <a:gd name="connsiteX138" fmla="*/ 1320520 w 3624059"/>
              <a:gd name="connsiteY138" fmla="*/ 2035128 h 4242217"/>
              <a:gd name="connsiteX139" fmla="*/ 1688768 w 3624059"/>
              <a:gd name="connsiteY139" fmla="*/ 2036999 h 4242217"/>
              <a:gd name="connsiteX140" fmla="*/ 1693856 w 3624059"/>
              <a:gd name="connsiteY140" fmla="*/ 2101844 h 4242217"/>
              <a:gd name="connsiteX141" fmla="*/ 1546302 w 3624059"/>
              <a:gd name="connsiteY141" fmla="*/ 2256476 h 4242217"/>
              <a:gd name="connsiteX142" fmla="*/ 223407 w 3624059"/>
              <a:gd name="connsiteY142" fmla="*/ 2251488 h 4242217"/>
              <a:gd name="connsiteX143" fmla="*/ 0 w 3624059"/>
              <a:gd name="connsiteY143" fmla="*/ 2261684 h 4242217"/>
              <a:gd name="connsiteX144" fmla="*/ 0 w 3624059"/>
              <a:gd name="connsiteY144" fmla="*/ 2073071 h 4242217"/>
              <a:gd name="connsiteX145" fmla="*/ 432017 w 3624059"/>
              <a:gd name="connsiteY145" fmla="*/ 2055081 h 4242217"/>
              <a:gd name="connsiteX146" fmla="*/ 956087 w 3624059"/>
              <a:gd name="connsiteY146" fmla="*/ 2036999 h 4242217"/>
              <a:gd name="connsiteX147" fmla="*/ 1320520 w 3624059"/>
              <a:gd name="connsiteY147" fmla="*/ 2035128 h 4242217"/>
              <a:gd name="connsiteX148" fmla="*/ 3624059 w 3624059"/>
              <a:gd name="connsiteY148" fmla="*/ 1946721 h 4242217"/>
              <a:gd name="connsiteX149" fmla="*/ 3624059 w 3624059"/>
              <a:gd name="connsiteY149" fmla="*/ 2175879 h 4242217"/>
              <a:gd name="connsiteX150" fmla="*/ 3094345 w 3624059"/>
              <a:gd name="connsiteY150" fmla="*/ 2195372 h 4242217"/>
              <a:gd name="connsiteX151" fmla="*/ 1765089 w 3624059"/>
              <a:gd name="connsiteY151" fmla="*/ 2251488 h 4242217"/>
              <a:gd name="connsiteX152" fmla="*/ 1785441 w 3624059"/>
              <a:gd name="connsiteY152" fmla="*/ 1992105 h 4242217"/>
              <a:gd name="connsiteX153" fmla="*/ 2202662 w 3624059"/>
              <a:gd name="connsiteY153" fmla="*/ 1992105 h 4242217"/>
              <a:gd name="connsiteX154" fmla="*/ 2976683 w 3624059"/>
              <a:gd name="connsiteY154" fmla="*/ 1969035 h 4242217"/>
              <a:gd name="connsiteX155" fmla="*/ 1693856 w 3624059"/>
              <a:gd name="connsiteY155" fmla="*/ 1752675 h 4242217"/>
              <a:gd name="connsiteX156" fmla="*/ 1693856 w 3624059"/>
              <a:gd name="connsiteY156" fmla="*/ 1852438 h 4242217"/>
              <a:gd name="connsiteX157" fmla="*/ 1587007 w 3624059"/>
              <a:gd name="connsiteY157" fmla="*/ 1967165 h 4242217"/>
              <a:gd name="connsiteX158" fmla="*/ 1271547 w 3624059"/>
              <a:gd name="connsiteY158" fmla="*/ 1972153 h 4242217"/>
              <a:gd name="connsiteX159" fmla="*/ 400853 w 3624059"/>
              <a:gd name="connsiteY159" fmla="*/ 1999588 h 4242217"/>
              <a:gd name="connsiteX160" fmla="*/ 0 w 3624059"/>
              <a:gd name="connsiteY160" fmla="*/ 2012163 h 4242217"/>
              <a:gd name="connsiteX161" fmla="*/ 0 w 3624059"/>
              <a:gd name="connsiteY161" fmla="*/ 1806966 h 4242217"/>
              <a:gd name="connsiteX162" fmla="*/ 603103 w 3624059"/>
              <a:gd name="connsiteY162" fmla="*/ 1787592 h 4242217"/>
              <a:gd name="connsiteX163" fmla="*/ 1693856 w 3624059"/>
              <a:gd name="connsiteY163" fmla="*/ 1752675 h 4242217"/>
              <a:gd name="connsiteX164" fmla="*/ 3357652 w 3624059"/>
              <a:gd name="connsiteY164" fmla="*/ 1657901 h 4242217"/>
              <a:gd name="connsiteX165" fmla="*/ 3624059 w 3624059"/>
              <a:gd name="connsiteY165" fmla="*/ 1659458 h 4242217"/>
              <a:gd name="connsiteX166" fmla="*/ 3624059 w 3624059"/>
              <a:gd name="connsiteY166" fmla="*/ 1869612 h 4242217"/>
              <a:gd name="connsiteX167" fmla="*/ 3027564 w 3624059"/>
              <a:gd name="connsiteY167" fmla="*/ 1892343 h 4242217"/>
              <a:gd name="connsiteX168" fmla="*/ 1785441 w 3624059"/>
              <a:gd name="connsiteY168" fmla="*/ 1947212 h 4242217"/>
              <a:gd name="connsiteX169" fmla="*/ 1775265 w 3624059"/>
              <a:gd name="connsiteY169" fmla="*/ 1857426 h 4242217"/>
              <a:gd name="connsiteX170" fmla="*/ 1866850 w 3624059"/>
              <a:gd name="connsiteY170" fmla="*/ 1747687 h 4242217"/>
              <a:gd name="connsiteX171" fmla="*/ 2039844 w 3624059"/>
              <a:gd name="connsiteY171" fmla="*/ 1737711 h 4242217"/>
              <a:gd name="connsiteX172" fmla="*/ 3357652 w 3624059"/>
              <a:gd name="connsiteY172" fmla="*/ 1657901 h 4242217"/>
              <a:gd name="connsiteX173" fmla="*/ 0 w 3624059"/>
              <a:gd name="connsiteY173" fmla="*/ 1548162 h 4242217"/>
              <a:gd name="connsiteX174" fmla="*/ 617095 w 3624059"/>
              <a:gd name="connsiteY174" fmla="*/ 1548162 h 4242217"/>
              <a:gd name="connsiteX175" fmla="*/ 1704032 w 3624059"/>
              <a:gd name="connsiteY175" fmla="*/ 1548162 h 4242217"/>
              <a:gd name="connsiteX176" fmla="*/ 1704032 w 3624059"/>
              <a:gd name="connsiteY176" fmla="*/ 1687829 h 4242217"/>
              <a:gd name="connsiteX177" fmla="*/ 1312251 w 3624059"/>
              <a:gd name="connsiteY177" fmla="*/ 1707782 h 4242217"/>
              <a:gd name="connsiteX178" fmla="*/ 442829 w 3624059"/>
              <a:gd name="connsiteY178" fmla="*/ 1728358 h 4242217"/>
              <a:gd name="connsiteX179" fmla="*/ 0 w 3624059"/>
              <a:gd name="connsiteY179" fmla="*/ 1740798 h 4242217"/>
              <a:gd name="connsiteX180" fmla="*/ 3624059 w 3624059"/>
              <a:gd name="connsiteY180" fmla="*/ 1454677 h 4242217"/>
              <a:gd name="connsiteX181" fmla="*/ 3624059 w 3624059"/>
              <a:gd name="connsiteY181" fmla="*/ 1598608 h 4242217"/>
              <a:gd name="connsiteX182" fmla="*/ 3026292 w 3624059"/>
              <a:gd name="connsiteY182" fmla="*/ 1620489 h 4242217"/>
              <a:gd name="connsiteX183" fmla="*/ 1795617 w 3624059"/>
              <a:gd name="connsiteY183" fmla="*/ 1687829 h 4242217"/>
              <a:gd name="connsiteX184" fmla="*/ 1795617 w 3624059"/>
              <a:gd name="connsiteY184" fmla="*/ 1538185 h 4242217"/>
              <a:gd name="connsiteX185" fmla="*/ 2998308 w 3624059"/>
              <a:gd name="connsiteY185" fmla="*/ 1483316 h 4242217"/>
              <a:gd name="connsiteX186" fmla="*/ 1724384 w 3624059"/>
              <a:gd name="connsiteY186" fmla="*/ 1283791 h 4242217"/>
              <a:gd name="connsiteX187" fmla="*/ 1566654 w 3624059"/>
              <a:gd name="connsiteY187" fmla="*/ 1478328 h 4242217"/>
              <a:gd name="connsiteX188" fmla="*/ 1464893 w 3624059"/>
              <a:gd name="connsiteY188" fmla="*/ 1473340 h 4242217"/>
              <a:gd name="connsiteX189" fmla="*/ 203055 w 3624059"/>
              <a:gd name="connsiteY189" fmla="*/ 1478328 h 4242217"/>
              <a:gd name="connsiteX190" fmla="*/ 0 w 3624059"/>
              <a:gd name="connsiteY190" fmla="*/ 1481723 h 4242217"/>
              <a:gd name="connsiteX191" fmla="*/ 0 w 3624059"/>
              <a:gd name="connsiteY191" fmla="*/ 1294640 h 4242217"/>
              <a:gd name="connsiteX192" fmla="*/ 82293 w 3624059"/>
              <a:gd name="connsiteY192" fmla="*/ 1299223 h 4242217"/>
              <a:gd name="connsiteX193" fmla="*/ 1724384 w 3624059"/>
              <a:gd name="connsiteY193" fmla="*/ 1283791 h 4242217"/>
              <a:gd name="connsiteX194" fmla="*/ 3624059 w 3624059"/>
              <a:gd name="connsiteY194" fmla="*/ 1217980 h 4242217"/>
              <a:gd name="connsiteX195" fmla="*/ 3624059 w 3624059"/>
              <a:gd name="connsiteY195" fmla="*/ 1378588 h 4242217"/>
              <a:gd name="connsiteX196" fmla="*/ 3611180 w 3624059"/>
              <a:gd name="connsiteY196" fmla="*/ 1379423 h 4242217"/>
              <a:gd name="connsiteX197" fmla="*/ 3413620 w 3624059"/>
              <a:gd name="connsiteY197" fmla="*/ 1393530 h 4242217"/>
              <a:gd name="connsiteX198" fmla="*/ 2604619 w 3624059"/>
              <a:gd name="connsiteY198" fmla="*/ 1438423 h 4242217"/>
              <a:gd name="connsiteX199" fmla="*/ 1800705 w 3624059"/>
              <a:gd name="connsiteY199" fmla="*/ 1443411 h 4242217"/>
              <a:gd name="connsiteX200" fmla="*/ 1856674 w 3624059"/>
              <a:gd name="connsiteY200" fmla="*/ 1293767 h 4242217"/>
              <a:gd name="connsiteX201" fmla="*/ 2935343 w 3624059"/>
              <a:gd name="connsiteY201" fmla="*/ 1228921 h 4242217"/>
              <a:gd name="connsiteX202" fmla="*/ 3472133 w 3624059"/>
              <a:gd name="connsiteY202" fmla="*/ 1219569 h 4242217"/>
              <a:gd name="connsiteX203" fmla="*/ 1576831 w 3624059"/>
              <a:gd name="connsiteY203" fmla="*/ 1014431 h 4242217"/>
              <a:gd name="connsiteX204" fmla="*/ 1729472 w 3624059"/>
              <a:gd name="connsiteY204" fmla="*/ 1198992 h 4242217"/>
              <a:gd name="connsiteX205" fmla="*/ 1714208 w 3624059"/>
              <a:gd name="connsiteY205" fmla="*/ 1223933 h 4242217"/>
              <a:gd name="connsiteX206" fmla="*/ 82134 w 3624059"/>
              <a:gd name="connsiteY206" fmla="*/ 1231649 h 4242217"/>
              <a:gd name="connsiteX207" fmla="*/ 0 w 3624059"/>
              <a:gd name="connsiteY207" fmla="*/ 1228986 h 4242217"/>
              <a:gd name="connsiteX208" fmla="*/ 0 w 3624059"/>
              <a:gd name="connsiteY208" fmla="*/ 1032219 h 4242217"/>
              <a:gd name="connsiteX209" fmla="*/ 707408 w 3624059"/>
              <a:gd name="connsiteY209" fmla="*/ 1022537 h 4242217"/>
              <a:gd name="connsiteX210" fmla="*/ 1576831 w 3624059"/>
              <a:gd name="connsiteY210" fmla="*/ 1014431 h 4242217"/>
              <a:gd name="connsiteX211" fmla="*/ 3624059 w 3624059"/>
              <a:gd name="connsiteY211" fmla="*/ 958219 h 4242217"/>
              <a:gd name="connsiteX212" fmla="*/ 3624059 w 3624059"/>
              <a:gd name="connsiteY212" fmla="*/ 1166175 h 4242217"/>
              <a:gd name="connsiteX213" fmla="*/ 3019932 w 3624059"/>
              <a:gd name="connsiteY213" fmla="*/ 1185899 h 4242217"/>
              <a:gd name="connsiteX214" fmla="*/ 2355304 w 3624059"/>
              <a:gd name="connsiteY214" fmla="*/ 1203981 h 4242217"/>
              <a:gd name="connsiteX215" fmla="*/ 1831234 w 3624059"/>
              <a:gd name="connsiteY215" fmla="*/ 1203981 h 4242217"/>
              <a:gd name="connsiteX216" fmla="*/ 2004228 w 3624059"/>
              <a:gd name="connsiteY216" fmla="*/ 999467 h 4242217"/>
              <a:gd name="connsiteX217" fmla="*/ 2594443 w 3624059"/>
              <a:gd name="connsiteY217" fmla="*/ 979514 h 4242217"/>
              <a:gd name="connsiteX218" fmla="*/ 1449629 w 3624059"/>
              <a:gd name="connsiteY218" fmla="*/ 740084 h 4242217"/>
              <a:gd name="connsiteX219" fmla="*/ 1744737 w 3624059"/>
              <a:gd name="connsiteY219" fmla="*/ 740084 h 4242217"/>
              <a:gd name="connsiteX220" fmla="*/ 1744737 w 3624059"/>
              <a:gd name="connsiteY220" fmla="*/ 944598 h 4242217"/>
              <a:gd name="connsiteX221" fmla="*/ 1663328 w 3624059"/>
              <a:gd name="connsiteY221" fmla="*/ 949586 h 4242217"/>
              <a:gd name="connsiteX222" fmla="*/ 86029 w 3624059"/>
              <a:gd name="connsiteY222" fmla="*/ 949586 h 4242217"/>
              <a:gd name="connsiteX223" fmla="*/ 0 w 3624059"/>
              <a:gd name="connsiteY223" fmla="*/ 952474 h 4242217"/>
              <a:gd name="connsiteX224" fmla="*/ 0 w 3624059"/>
              <a:gd name="connsiteY224" fmla="*/ 777748 h 4242217"/>
              <a:gd name="connsiteX225" fmla="*/ 93661 w 3624059"/>
              <a:gd name="connsiteY225" fmla="*/ 776872 h 4242217"/>
              <a:gd name="connsiteX226" fmla="*/ 426929 w 3624059"/>
              <a:gd name="connsiteY226" fmla="*/ 770013 h 4242217"/>
              <a:gd name="connsiteX227" fmla="*/ 1449629 w 3624059"/>
              <a:gd name="connsiteY227" fmla="*/ 740084 h 4242217"/>
              <a:gd name="connsiteX228" fmla="*/ 3624059 w 3624059"/>
              <a:gd name="connsiteY228" fmla="*/ 670670 h 4242217"/>
              <a:gd name="connsiteX229" fmla="*/ 3624059 w 3624059"/>
              <a:gd name="connsiteY229" fmla="*/ 895315 h 4242217"/>
              <a:gd name="connsiteX230" fmla="*/ 3522378 w 3624059"/>
              <a:gd name="connsiteY230" fmla="*/ 899081 h 4242217"/>
              <a:gd name="connsiteX231" fmla="*/ 3266067 w 3624059"/>
              <a:gd name="connsiteY231" fmla="*/ 904693 h 4242217"/>
              <a:gd name="connsiteX232" fmla="*/ 1938083 w 3624059"/>
              <a:gd name="connsiteY232" fmla="*/ 949586 h 4242217"/>
              <a:gd name="connsiteX233" fmla="*/ 1815969 w 3624059"/>
              <a:gd name="connsiteY233" fmla="*/ 949586 h 4242217"/>
              <a:gd name="connsiteX234" fmla="*/ 1841410 w 3624059"/>
              <a:gd name="connsiteY234" fmla="*/ 735096 h 4242217"/>
              <a:gd name="connsiteX235" fmla="*/ 1963523 w 3624059"/>
              <a:gd name="connsiteY235" fmla="*/ 735096 h 4242217"/>
              <a:gd name="connsiteX236" fmla="*/ 2482505 w 3624059"/>
              <a:gd name="connsiteY236" fmla="*/ 725120 h 4242217"/>
              <a:gd name="connsiteX237" fmla="*/ 3255890 w 3624059"/>
              <a:gd name="connsiteY237" fmla="*/ 675238 h 4242217"/>
              <a:gd name="connsiteX238" fmla="*/ 3533190 w 3624059"/>
              <a:gd name="connsiteY238" fmla="*/ 670874 h 4242217"/>
              <a:gd name="connsiteX239" fmla="*/ 1681136 w 3624059"/>
              <a:gd name="connsiteY239" fmla="*/ 415232 h 4242217"/>
              <a:gd name="connsiteX240" fmla="*/ 1749825 w 3624059"/>
              <a:gd name="connsiteY240" fmla="*/ 645310 h 4242217"/>
              <a:gd name="connsiteX241" fmla="*/ 1744737 w 3624059"/>
              <a:gd name="connsiteY241" fmla="*/ 655286 h 4242217"/>
              <a:gd name="connsiteX242" fmla="*/ 839062 w 3624059"/>
              <a:gd name="connsiteY242" fmla="*/ 700179 h 4242217"/>
              <a:gd name="connsiteX243" fmla="*/ 299728 w 3624059"/>
              <a:gd name="connsiteY243" fmla="*/ 697062 h 4242217"/>
              <a:gd name="connsiteX244" fmla="*/ 0 w 3624059"/>
              <a:gd name="connsiteY244" fmla="*/ 693250 h 4242217"/>
              <a:gd name="connsiteX245" fmla="*/ 0 w 3624059"/>
              <a:gd name="connsiteY245" fmla="*/ 457750 h 4242217"/>
              <a:gd name="connsiteX246" fmla="*/ 419297 w 3624059"/>
              <a:gd name="connsiteY246" fmla="*/ 443290 h 4242217"/>
              <a:gd name="connsiteX247" fmla="*/ 925559 w 3624059"/>
              <a:gd name="connsiteY247" fmla="*/ 425832 h 4242217"/>
              <a:gd name="connsiteX248" fmla="*/ 1546302 w 3624059"/>
              <a:gd name="connsiteY248" fmla="*/ 420844 h 4242217"/>
              <a:gd name="connsiteX249" fmla="*/ 1681136 w 3624059"/>
              <a:gd name="connsiteY249" fmla="*/ 415232 h 4242217"/>
              <a:gd name="connsiteX250" fmla="*/ 1846498 w 3624059"/>
              <a:gd name="connsiteY250" fmla="*/ 405879 h 4242217"/>
              <a:gd name="connsiteX251" fmla="*/ 2825313 w 3624059"/>
              <a:gd name="connsiteY251" fmla="*/ 405879 h 4242217"/>
              <a:gd name="connsiteX252" fmla="*/ 3624059 w 3624059"/>
              <a:gd name="connsiteY252" fmla="*/ 405879 h 4242217"/>
              <a:gd name="connsiteX253" fmla="*/ 3624059 w 3624059"/>
              <a:gd name="connsiteY253" fmla="*/ 603991 h 4242217"/>
              <a:gd name="connsiteX254" fmla="*/ 3528102 w 3624059"/>
              <a:gd name="connsiteY254" fmla="*/ 608522 h 4242217"/>
              <a:gd name="connsiteX255" fmla="*/ 3250802 w 3624059"/>
              <a:gd name="connsiteY255" fmla="*/ 625357 h 4242217"/>
              <a:gd name="connsiteX256" fmla="*/ 2426537 w 3624059"/>
              <a:gd name="connsiteY256" fmla="*/ 665262 h 4242217"/>
              <a:gd name="connsiteX257" fmla="*/ 1846498 w 3624059"/>
              <a:gd name="connsiteY257" fmla="*/ 665262 h 4242217"/>
              <a:gd name="connsiteX258" fmla="*/ 1846498 w 3624059"/>
              <a:gd name="connsiteY258" fmla="*/ 405879 h 4242217"/>
              <a:gd name="connsiteX259" fmla="*/ 1518318 w 3624059"/>
              <a:gd name="connsiteY259" fmla="*/ 174555 h 4242217"/>
              <a:gd name="connsiteX260" fmla="*/ 1709120 w 3624059"/>
              <a:gd name="connsiteY260" fmla="*/ 176425 h 4242217"/>
              <a:gd name="connsiteX261" fmla="*/ 1770177 w 3624059"/>
              <a:gd name="connsiteY261" fmla="*/ 256236 h 4242217"/>
              <a:gd name="connsiteX262" fmla="*/ 1704032 w 3624059"/>
              <a:gd name="connsiteY262" fmla="*/ 326069 h 4242217"/>
              <a:gd name="connsiteX263" fmla="*/ 1337692 w 3624059"/>
              <a:gd name="connsiteY263" fmla="*/ 351010 h 4242217"/>
              <a:gd name="connsiteX264" fmla="*/ 192878 w 3624059"/>
              <a:gd name="connsiteY264" fmla="*/ 370963 h 4242217"/>
              <a:gd name="connsiteX265" fmla="*/ 33241 w 3624059"/>
              <a:gd name="connsiteY265" fmla="*/ 377198 h 4242217"/>
              <a:gd name="connsiteX266" fmla="*/ 0 w 3624059"/>
              <a:gd name="connsiteY266" fmla="*/ 380124 h 4242217"/>
              <a:gd name="connsiteX267" fmla="*/ 0 w 3624059"/>
              <a:gd name="connsiteY267" fmla="*/ 243084 h 4242217"/>
              <a:gd name="connsiteX268" fmla="*/ 50413 w 3624059"/>
              <a:gd name="connsiteY268" fmla="*/ 236283 h 4242217"/>
              <a:gd name="connsiteX269" fmla="*/ 1327516 w 3624059"/>
              <a:gd name="connsiteY269" fmla="*/ 176425 h 4242217"/>
              <a:gd name="connsiteX270" fmla="*/ 1518318 w 3624059"/>
              <a:gd name="connsiteY270" fmla="*/ 174555 h 4242217"/>
              <a:gd name="connsiteX271" fmla="*/ 3624059 w 3624059"/>
              <a:gd name="connsiteY271" fmla="*/ 141797 h 4242217"/>
              <a:gd name="connsiteX272" fmla="*/ 3624059 w 3624059"/>
              <a:gd name="connsiteY272" fmla="*/ 326407 h 4242217"/>
              <a:gd name="connsiteX273" fmla="*/ 2818317 w 3624059"/>
              <a:gd name="connsiteY273" fmla="*/ 337916 h 4242217"/>
              <a:gd name="connsiteX274" fmla="*/ 1988963 w 3624059"/>
              <a:gd name="connsiteY274" fmla="*/ 346022 h 4242217"/>
              <a:gd name="connsiteX275" fmla="*/ 1851586 w 3624059"/>
              <a:gd name="connsiteY275" fmla="*/ 326069 h 4242217"/>
              <a:gd name="connsiteX276" fmla="*/ 2004228 w 3624059"/>
              <a:gd name="connsiteY276" fmla="*/ 176425 h 4242217"/>
              <a:gd name="connsiteX277" fmla="*/ 2126341 w 3624059"/>
              <a:gd name="connsiteY277" fmla="*/ 166449 h 4242217"/>
              <a:gd name="connsiteX278" fmla="*/ 3586614 w 3624059"/>
              <a:gd name="connsiteY278" fmla="*/ 151484 h 4242217"/>
              <a:gd name="connsiteX279" fmla="*/ 1876182 w 3624059"/>
              <a:gd name="connsiteY279" fmla="*/ 0 h 4242217"/>
              <a:gd name="connsiteX280" fmla="*/ 3624059 w 3624059"/>
              <a:gd name="connsiteY280" fmla="*/ 0 h 4242217"/>
              <a:gd name="connsiteX281" fmla="*/ 3624059 w 3624059"/>
              <a:gd name="connsiteY281" fmla="*/ 87887 h 4242217"/>
              <a:gd name="connsiteX282" fmla="*/ 3591702 w 3624059"/>
              <a:gd name="connsiteY282" fmla="*/ 76663 h 4242217"/>
              <a:gd name="connsiteX283" fmla="*/ 2390920 w 3624059"/>
              <a:gd name="connsiteY283" fmla="*/ 106591 h 4242217"/>
              <a:gd name="connsiteX284" fmla="*/ 1866850 w 3624059"/>
              <a:gd name="connsiteY284" fmla="*/ 106591 h 4242217"/>
              <a:gd name="connsiteX285" fmla="*/ 1874482 w 3624059"/>
              <a:gd name="connsiteY285" fmla="*/ 18052 h 4242217"/>
              <a:gd name="connsiteX286" fmla="*/ 0 w 3624059"/>
              <a:gd name="connsiteY286" fmla="*/ 0 h 4242217"/>
              <a:gd name="connsiteX287" fmla="*/ 1773185 w 3624059"/>
              <a:gd name="connsiteY287" fmla="*/ 0 h 4242217"/>
              <a:gd name="connsiteX288" fmla="*/ 1775265 w 3624059"/>
              <a:gd name="connsiteY288" fmla="*/ 11817 h 4242217"/>
              <a:gd name="connsiteX289" fmla="*/ 1668416 w 3624059"/>
              <a:gd name="connsiteY289" fmla="*/ 96615 h 4242217"/>
              <a:gd name="connsiteX290" fmla="*/ 1190138 w 3624059"/>
              <a:gd name="connsiteY290" fmla="*/ 111580 h 4242217"/>
              <a:gd name="connsiteX291" fmla="*/ 208143 w 3624059"/>
              <a:gd name="connsiteY291" fmla="*/ 156473 h 4242217"/>
              <a:gd name="connsiteX292" fmla="*/ 55501 w 3624059"/>
              <a:gd name="connsiteY292" fmla="*/ 162085 h 4242217"/>
              <a:gd name="connsiteX293" fmla="*/ 0 w 3624059"/>
              <a:gd name="connsiteY293" fmla="*/ 165485 h 42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Lst>
            <a:rect l="l" t="t" r="r" b="b"/>
            <a:pathLst>
              <a:path w="3624059" h="4242217">
                <a:moveTo>
                  <a:pt x="1019688" y="4206836"/>
                </a:moveTo>
                <a:cubicBezTo>
                  <a:pt x="1195226" y="4208083"/>
                  <a:pt x="1370764" y="4209330"/>
                  <a:pt x="1546302" y="4206836"/>
                </a:cubicBezTo>
                <a:cubicBezTo>
                  <a:pt x="1589551" y="4206836"/>
                  <a:pt x="1617535" y="4213071"/>
                  <a:pt x="1633435" y="4229283"/>
                </a:cubicBezTo>
                <a:lnTo>
                  <a:pt x="1639522" y="4242217"/>
                </a:lnTo>
                <a:lnTo>
                  <a:pt x="0" y="4242217"/>
                </a:lnTo>
                <a:lnTo>
                  <a:pt x="0" y="4228475"/>
                </a:lnTo>
                <a:lnTo>
                  <a:pt x="118466" y="4222424"/>
                </a:lnTo>
                <a:cubicBezTo>
                  <a:pt x="243759" y="4215565"/>
                  <a:pt x="368417" y="4209330"/>
                  <a:pt x="493074" y="4206836"/>
                </a:cubicBezTo>
                <a:cubicBezTo>
                  <a:pt x="668612" y="4204342"/>
                  <a:pt x="844150" y="4205589"/>
                  <a:pt x="1019688" y="4206836"/>
                </a:cubicBezTo>
                <a:close/>
                <a:moveTo>
                  <a:pt x="3624059" y="4122596"/>
                </a:moveTo>
                <a:lnTo>
                  <a:pt x="3624059" y="4242217"/>
                </a:lnTo>
                <a:lnTo>
                  <a:pt x="1729472" y="4242217"/>
                </a:lnTo>
                <a:lnTo>
                  <a:pt x="1729472" y="4196860"/>
                </a:lnTo>
                <a:cubicBezTo>
                  <a:pt x="2095813" y="4171919"/>
                  <a:pt x="2457065" y="4146978"/>
                  <a:pt x="2818317" y="4132014"/>
                </a:cubicBezTo>
                <a:cubicBezTo>
                  <a:pt x="2991311" y="4127026"/>
                  <a:pt x="3164305" y="4124532"/>
                  <a:pt x="3337299" y="4123285"/>
                </a:cubicBezTo>
                <a:close/>
                <a:moveTo>
                  <a:pt x="1668416" y="3907548"/>
                </a:moveTo>
                <a:cubicBezTo>
                  <a:pt x="1668416" y="3942465"/>
                  <a:pt x="1668416" y="3972394"/>
                  <a:pt x="1668416" y="4002323"/>
                </a:cubicBezTo>
                <a:cubicBezTo>
                  <a:pt x="1673504" y="4107073"/>
                  <a:pt x="1617535" y="4156955"/>
                  <a:pt x="1510686" y="4156955"/>
                </a:cubicBezTo>
                <a:cubicBezTo>
                  <a:pt x="1398749" y="4156955"/>
                  <a:pt x="1286811" y="4166931"/>
                  <a:pt x="1174874" y="4166931"/>
                </a:cubicBezTo>
                <a:cubicBezTo>
                  <a:pt x="828886" y="4169425"/>
                  <a:pt x="484170" y="4170672"/>
                  <a:pt x="139454" y="4172543"/>
                </a:cubicBezTo>
                <a:lnTo>
                  <a:pt x="0" y="4173802"/>
                </a:lnTo>
                <a:lnTo>
                  <a:pt x="0" y="3943409"/>
                </a:lnTo>
                <a:lnTo>
                  <a:pt x="325804" y="3943712"/>
                </a:lnTo>
                <a:cubicBezTo>
                  <a:pt x="772917" y="3938724"/>
                  <a:pt x="1220667" y="3927501"/>
                  <a:pt x="1668416" y="3907548"/>
                </a:cubicBezTo>
                <a:close/>
                <a:moveTo>
                  <a:pt x="3624059" y="3850991"/>
                </a:moveTo>
                <a:lnTo>
                  <a:pt x="3624059" y="4067621"/>
                </a:lnTo>
                <a:lnTo>
                  <a:pt x="2999580" y="4087121"/>
                </a:lnTo>
                <a:cubicBezTo>
                  <a:pt x="2680940" y="4097097"/>
                  <a:pt x="2362936" y="4107074"/>
                  <a:pt x="2044932" y="4117050"/>
                </a:cubicBezTo>
                <a:cubicBezTo>
                  <a:pt x="1943171" y="4122038"/>
                  <a:pt x="1836322" y="4132014"/>
                  <a:pt x="1729472" y="4137002"/>
                </a:cubicBezTo>
                <a:cubicBezTo>
                  <a:pt x="1734560" y="4052204"/>
                  <a:pt x="1739649" y="3982370"/>
                  <a:pt x="1749825" y="3897572"/>
                </a:cubicBezTo>
                <a:cubicBezTo>
                  <a:pt x="1856674" y="3897572"/>
                  <a:pt x="1968611" y="3897572"/>
                  <a:pt x="2075460" y="3897572"/>
                </a:cubicBezTo>
                <a:cubicBezTo>
                  <a:pt x="2502857" y="3882607"/>
                  <a:pt x="2935343" y="3857667"/>
                  <a:pt x="3367828" y="3852679"/>
                </a:cubicBezTo>
                <a:close/>
                <a:moveTo>
                  <a:pt x="1037496" y="3607013"/>
                </a:moveTo>
                <a:cubicBezTo>
                  <a:pt x="1185050" y="3607013"/>
                  <a:pt x="1332604" y="3608260"/>
                  <a:pt x="1480157" y="3608260"/>
                </a:cubicBezTo>
                <a:cubicBezTo>
                  <a:pt x="1683680" y="3608260"/>
                  <a:pt x="1688768" y="3618236"/>
                  <a:pt x="1673504" y="3817762"/>
                </a:cubicBezTo>
                <a:cubicBezTo>
                  <a:pt x="1673504" y="3822750"/>
                  <a:pt x="1668416" y="3832726"/>
                  <a:pt x="1663328" y="3842702"/>
                </a:cubicBezTo>
                <a:cubicBezTo>
                  <a:pt x="1632799" y="3847691"/>
                  <a:pt x="1602271" y="3857667"/>
                  <a:pt x="1571743" y="3857667"/>
                </a:cubicBezTo>
                <a:cubicBezTo>
                  <a:pt x="1123993" y="3872631"/>
                  <a:pt x="676244" y="3892584"/>
                  <a:pt x="228495" y="3892584"/>
                </a:cubicBezTo>
                <a:lnTo>
                  <a:pt x="0" y="3887800"/>
                </a:lnTo>
                <a:lnTo>
                  <a:pt x="0" y="3645448"/>
                </a:lnTo>
                <a:lnTo>
                  <a:pt x="164894" y="3634448"/>
                </a:lnTo>
                <a:cubicBezTo>
                  <a:pt x="308632" y="3625719"/>
                  <a:pt x="452369" y="3618237"/>
                  <a:pt x="594835" y="3613248"/>
                </a:cubicBezTo>
                <a:cubicBezTo>
                  <a:pt x="742389" y="3608260"/>
                  <a:pt x="889943" y="3607013"/>
                  <a:pt x="1037496" y="3607013"/>
                </a:cubicBezTo>
                <a:close/>
                <a:moveTo>
                  <a:pt x="3479765" y="3533438"/>
                </a:moveTo>
                <a:lnTo>
                  <a:pt x="3624059" y="3538222"/>
                </a:lnTo>
                <a:lnTo>
                  <a:pt x="3624059" y="3804141"/>
                </a:lnTo>
                <a:lnTo>
                  <a:pt x="1826146" y="3837714"/>
                </a:lnTo>
                <a:cubicBezTo>
                  <a:pt x="1800705" y="3837714"/>
                  <a:pt x="1775265" y="3837714"/>
                  <a:pt x="1749825" y="3832726"/>
                </a:cubicBezTo>
                <a:cubicBezTo>
                  <a:pt x="1749825" y="3762892"/>
                  <a:pt x="1749825" y="3698047"/>
                  <a:pt x="1749825" y="3653153"/>
                </a:cubicBezTo>
                <a:cubicBezTo>
                  <a:pt x="2197574" y="3623225"/>
                  <a:pt x="2635147" y="3593296"/>
                  <a:pt x="3072720" y="3563367"/>
                </a:cubicBezTo>
                <a:cubicBezTo>
                  <a:pt x="3205010" y="3553391"/>
                  <a:pt x="3342387" y="3533438"/>
                  <a:pt x="3479765" y="3533438"/>
                </a:cubicBezTo>
                <a:close/>
                <a:moveTo>
                  <a:pt x="1417193" y="3401876"/>
                </a:moveTo>
                <a:cubicBezTo>
                  <a:pt x="1501782" y="3402500"/>
                  <a:pt x="1587007" y="3403747"/>
                  <a:pt x="1673504" y="3403747"/>
                </a:cubicBezTo>
                <a:cubicBezTo>
                  <a:pt x="1668416" y="3468592"/>
                  <a:pt x="1663328" y="3513486"/>
                  <a:pt x="1663328" y="3558379"/>
                </a:cubicBezTo>
                <a:cubicBezTo>
                  <a:pt x="1632799" y="3558379"/>
                  <a:pt x="1612447" y="3563367"/>
                  <a:pt x="1592095" y="3563367"/>
                </a:cubicBezTo>
                <a:cubicBezTo>
                  <a:pt x="1207947" y="3568355"/>
                  <a:pt x="825070" y="3574590"/>
                  <a:pt x="442193" y="3580825"/>
                </a:cubicBezTo>
                <a:lnTo>
                  <a:pt x="0" y="3587539"/>
                </a:lnTo>
                <a:lnTo>
                  <a:pt x="0" y="3449325"/>
                </a:lnTo>
                <a:lnTo>
                  <a:pt x="14796" y="3448640"/>
                </a:lnTo>
                <a:cubicBezTo>
                  <a:pt x="401489" y="3433676"/>
                  <a:pt x="783093" y="3413723"/>
                  <a:pt x="1164698" y="3403747"/>
                </a:cubicBezTo>
                <a:cubicBezTo>
                  <a:pt x="1248651" y="3401253"/>
                  <a:pt x="1332604" y="3401253"/>
                  <a:pt x="1417193" y="3401876"/>
                </a:cubicBezTo>
                <a:close/>
                <a:moveTo>
                  <a:pt x="3624059" y="3333594"/>
                </a:moveTo>
                <a:lnTo>
                  <a:pt x="3624059" y="3484091"/>
                </a:lnTo>
                <a:lnTo>
                  <a:pt x="3378004" y="3492910"/>
                </a:lnTo>
                <a:cubicBezTo>
                  <a:pt x="3198650" y="3502262"/>
                  <a:pt x="3019296" y="3513486"/>
                  <a:pt x="2838669" y="3523462"/>
                </a:cubicBezTo>
                <a:cubicBezTo>
                  <a:pt x="2523210" y="3538426"/>
                  <a:pt x="2202662" y="3553391"/>
                  <a:pt x="1887202" y="3568355"/>
                </a:cubicBezTo>
                <a:cubicBezTo>
                  <a:pt x="1841410" y="3568355"/>
                  <a:pt x="1795617" y="3563367"/>
                  <a:pt x="1749825" y="3558379"/>
                </a:cubicBezTo>
                <a:cubicBezTo>
                  <a:pt x="1729472" y="3418711"/>
                  <a:pt x="1734560" y="3413723"/>
                  <a:pt x="1866850" y="3413723"/>
                </a:cubicBezTo>
                <a:cubicBezTo>
                  <a:pt x="2029668" y="3408735"/>
                  <a:pt x="2197574" y="3413723"/>
                  <a:pt x="2360392" y="3403747"/>
                </a:cubicBezTo>
                <a:cubicBezTo>
                  <a:pt x="2686028" y="3383794"/>
                  <a:pt x="3011663" y="3338901"/>
                  <a:pt x="3332211" y="3333913"/>
                </a:cubicBezTo>
                <a:close/>
                <a:moveTo>
                  <a:pt x="1363351" y="3144257"/>
                </a:moveTo>
                <a:cubicBezTo>
                  <a:pt x="1464973" y="3145533"/>
                  <a:pt x="1566655" y="3148729"/>
                  <a:pt x="1668416" y="3154340"/>
                </a:cubicBezTo>
                <a:cubicBezTo>
                  <a:pt x="1668416" y="3224174"/>
                  <a:pt x="1668416" y="3284032"/>
                  <a:pt x="1668416" y="3363842"/>
                </a:cubicBezTo>
                <a:cubicBezTo>
                  <a:pt x="1276635" y="3363842"/>
                  <a:pt x="895031" y="3358854"/>
                  <a:pt x="513426" y="3363842"/>
                </a:cubicBezTo>
                <a:lnTo>
                  <a:pt x="0" y="3377034"/>
                </a:lnTo>
                <a:lnTo>
                  <a:pt x="0" y="3197607"/>
                </a:lnTo>
                <a:lnTo>
                  <a:pt x="449825" y="3171175"/>
                </a:lnTo>
                <a:cubicBezTo>
                  <a:pt x="754155" y="3153872"/>
                  <a:pt x="1058485" y="3140428"/>
                  <a:pt x="1363351" y="3144257"/>
                </a:cubicBezTo>
                <a:close/>
                <a:moveTo>
                  <a:pt x="3624059" y="3068455"/>
                </a:moveTo>
                <a:lnTo>
                  <a:pt x="3624059" y="3264269"/>
                </a:lnTo>
                <a:lnTo>
                  <a:pt x="3600288" y="3264001"/>
                </a:lnTo>
                <a:cubicBezTo>
                  <a:pt x="3151903" y="3265638"/>
                  <a:pt x="2706380" y="3289020"/>
                  <a:pt x="2263719" y="3348877"/>
                </a:cubicBezTo>
                <a:cubicBezTo>
                  <a:pt x="2095813" y="3373818"/>
                  <a:pt x="1922819" y="3353865"/>
                  <a:pt x="1749825" y="3353865"/>
                </a:cubicBezTo>
                <a:cubicBezTo>
                  <a:pt x="1749825" y="3284032"/>
                  <a:pt x="1749825" y="3219186"/>
                  <a:pt x="1749825" y="3154340"/>
                </a:cubicBezTo>
                <a:cubicBezTo>
                  <a:pt x="2215382" y="3141870"/>
                  <a:pt x="2677124" y="3105706"/>
                  <a:pt x="3138229" y="3082636"/>
                </a:cubicBezTo>
                <a:close/>
                <a:moveTo>
                  <a:pt x="1559341" y="2853805"/>
                </a:moveTo>
                <a:cubicBezTo>
                  <a:pt x="1699580" y="2853260"/>
                  <a:pt x="1699580" y="2875628"/>
                  <a:pt x="1668416" y="3054578"/>
                </a:cubicBezTo>
                <a:cubicBezTo>
                  <a:pt x="1668416" y="3059566"/>
                  <a:pt x="1663328" y="3064554"/>
                  <a:pt x="1658240" y="3074530"/>
                </a:cubicBezTo>
                <a:cubicBezTo>
                  <a:pt x="1632799" y="3074530"/>
                  <a:pt x="1607359" y="3079518"/>
                  <a:pt x="1576831" y="3079518"/>
                </a:cubicBezTo>
                <a:cubicBezTo>
                  <a:pt x="1225754" y="3089494"/>
                  <a:pt x="874678" y="3094483"/>
                  <a:pt x="523602" y="3104459"/>
                </a:cubicBezTo>
                <a:lnTo>
                  <a:pt x="0" y="3120367"/>
                </a:lnTo>
                <a:lnTo>
                  <a:pt x="0" y="2895265"/>
                </a:lnTo>
                <a:lnTo>
                  <a:pt x="1490334" y="2855052"/>
                </a:lnTo>
                <a:cubicBezTo>
                  <a:pt x="1516410" y="2854429"/>
                  <a:pt x="1539306" y="2853883"/>
                  <a:pt x="1559341" y="2853805"/>
                </a:cubicBezTo>
                <a:close/>
                <a:moveTo>
                  <a:pt x="3624059" y="2832565"/>
                </a:moveTo>
                <a:lnTo>
                  <a:pt x="3624059" y="3005092"/>
                </a:lnTo>
                <a:lnTo>
                  <a:pt x="3271155" y="3009684"/>
                </a:lnTo>
                <a:cubicBezTo>
                  <a:pt x="2828493" y="3024649"/>
                  <a:pt x="2385832" y="3064554"/>
                  <a:pt x="1943171" y="3089494"/>
                </a:cubicBezTo>
                <a:cubicBezTo>
                  <a:pt x="1724384" y="3099471"/>
                  <a:pt x="1729472" y="3134388"/>
                  <a:pt x="1749825" y="2870017"/>
                </a:cubicBezTo>
                <a:cubicBezTo>
                  <a:pt x="1749825" y="2865028"/>
                  <a:pt x="1754913" y="2860040"/>
                  <a:pt x="1765089" y="2845076"/>
                </a:cubicBezTo>
                <a:cubicBezTo>
                  <a:pt x="1800705" y="2845076"/>
                  <a:pt x="1836322" y="2845076"/>
                  <a:pt x="1877026" y="2845076"/>
                </a:cubicBezTo>
                <a:cubicBezTo>
                  <a:pt x="2258631" y="2845076"/>
                  <a:pt x="2640235" y="2850064"/>
                  <a:pt x="3016752" y="2850064"/>
                </a:cubicBezTo>
                <a:cubicBezTo>
                  <a:pt x="3133777" y="2850064"/>
                  <a:pt x="3251120" y="2846635"/>
                  <a:pt x="3368623" y="2842270"/>
                </a:cubicBezTo>
                <a:close/>
                <a:moveTo>
                  <a:pt x="1561566" y="2605646"/>
                </a:moveTo>
                <a:cubicBezTo>
                  <a:pt x="1688768" y="2605646"/>
                  <a:pt x="1688768" y="2610634"/>
                  <a:pt x="1678592" y="2730349"/>
                </a:cubicBezTo>
                <a:cubicBezTo>
                  <a:pt x="1673504" y="2750301"/>
                  <a:pt x="1668416" y="2770254"/>
                  <a:pt x="1668416" y="2785218"/>
                </a:cubicBezTo>
                <a:cubicBezTo>
                  <a:pt x="1653152" y="2790206"/>
                  <a:pt x="1642975" y="2795195"/>
                  <a:pt x="1632799" y="2795195"/>
                </a:cubicBezTo>
                <a:cubicBezTo>
                  <a:pt x="1266459" y="2802677"/>
                  <a:pt x="900119" y="2810159"/>
                  <a:pt x="534415" y="2817641"/>
                </a:cubicBezTo>
                <a:lnTo>
                  <a:pt x="0" y="2828601"/>
                </a:lnTo>
                <a:lnTo>
                  <a:pt x="0" y="2635972"/>
                </a:lnTo>
                <a:lnTo>
                  <a:pt x="274287" y="2625598"/>
                </a:lnTo>
                <a:cubicBezTo>
                  <a:pt x="701684" y="2615622"/>
                  <a:pt x="1134169" y="2610634"/>
                  <a:pt x="1561566" y="2605646"/>
                </a:cubicBezTo>
                <a:close/>
                <a:moveTo>
                  <a:pt x="2558826" y="2560752"/>
                </a:moveTo>
                <a:cubicBezTo>
                  <a:pt x="2752173" y="2560752"/>
                  <a:pt x="2946791" y="2563246"/>
                  <a:pt x="3142045" y="2566364"/>
                </a:cubicBezTo>
                <a:lnTo>
                  <a:pt x="3624059" y="2574044"/>
                </a:lnTo>
                <a:lnTo>
                  <a:pt x="3624059" y="2757687"/>
                </a:lnTo>
                <a:lnTo>
                  <a:pt x="3181478" y="2770254"/>
                </a:lnTo>
                <a:cubicBezTo>
                  <a:pt x="2888278" y="2778983"/>
                  <a:pt x="2594443" y="2787713"/>
                  <a:pt x="2299335" y="2795195"/>
                </a:cubicBezTo>
                <a:cubicBezTo>
                  <a:pt x="2116165" y="2800183"/>
                  <a:pt x="1932995" y="2795195"/>
                  <a:pt x="1744737" y="2795195"/>
                </a:cubicBezTo>
                <a:cubicBezTo>
                  <a:pt x="1744737" y="2720373"/>
                  <a:pt x="1744737" y="2665503"/>
                  <a:pt x="1744737" y="2595669"/>
                </a:cubicBezTo>
                <a:cubicBezTo>
                  <a:pt x="2019492" y="2580705"/>
                  <a:pt x="2289159" y="2560752"/>
                  <a:pt x="2558826" y="2560752"/>
                </a:cubicBezTo>
                <a:close/>
                <a:moveTo>
                  <a:pt x="907751" y="2310099"/>
                </a:moveTo>
                <a:cubicBezTo>
                  <a:pt x="1093465" y="2310099"/>
                  <a:pt x="1279179" y="2311346"/>
                  <a:pt x="1464893" y="2311346"/>
                </a:cubicBezTo>
                <a:cubicBezTo>
                  <a:pt x="1541214" y="2311346"/>
                  <a:pt x="1612447" y="2311346"/>
                  <a:pt x="1683680" y="2311346"/>
                </a:cubicBezTo>
                <a:cubicBezTo>
                  <a:pt x="1688768" y="2351251"/>
                  <a:pt x="1688768" y="2366215"/>
                  <a:pt x="1688768" y="2386168"/>
                </a:cubicBezTo>
                <a:cubicBezTo>
                  <a:pt x="1693856" y="2540800"/>
                  <a:pt x="1693856" y="2545788"/>
                  <a:pt x="1541214" y="2545788"/>
                </a:cubicBezTo>
                <a:cubicBezTo>
                  <a:pt x="1190138" y="2550776"/>
                  <a:pt x="833974" y="2555764"/>
                  <a:pt x="482898" y="2560752"/>
                </a:cubicBezTo>
                <a:lnTo>
                  <a:pt x="0" y="2570035"/>
                </a:lnTo>
                <a:lnTo>
                  <a:pt x="0" y="2335542"/>
                </a:lnTo>
                <a:lnTo>
                  <a:pt x="350608" y="2316334"/>
                </a:lnTo>
                <a:cubicBezTo>
                  <a:pt x="536322" y="2311346"/>
                  <a:pt x="722037" y="2310099"/>
                  <a:pt x="907751" y="2310099"/>
                </a:cubicBezTo>
                <a:close/>
                <a:moveTo>
                  <a:pt x="3624059" y="2235896"/>
                </a:moveTo>
                <a:lnTo>
                  <a:pt x="3624059" y="2507868"/>
                </a:lnTo>
                <a:lnTo>
                  <a:pt x="3271155" y="2520847"/>
                </a:lnTo>
                <a:cubicBezTo>
                  <a:pt x="2833581" y="2525835"/>
                  <a:pt x="2396008" y="2525835"/>
                  <a:pt x="1958435" y="2525835"/>
                </a:cubicBezTo>
                <a:cubicBezTo>
                  <a:pt x="1892290" y="2525835"/>
                  <a:pt x="1821057" y="2525835"/>
                  <a:pt x="1739649" y="2525835"/>
                </a:cubicBezTo>
                <a:cubicBezTo>
                  <a:pt x="1744737" y="2446025"/>
                  <a:pt x="1749825" y="2381180"/>
                  <a:pt x="1754913" y="2316334"/>
                </a:cubicBezTo>
                <a:cubicBezTo>
                  <a:pt x="2202662" y="2296381"/>
                  <a:pt x="2647867" y="2277676"/>
                  <a:pt x="3091165" y="2258970"/>
                </a:cubicBezTo>
                <a:close/>
                <a:moveTo>
                  <a:pt x="1320520" y="2035128"/>
                </a:moveTo>
                <a:cubicBezTo>
                  <a:pt x="1441997" y="2035752"/>
                  <a:pt x="1564111" y="2036999"/>
                  <a:pt x="1688768" y="2036999"/>
                </a:cubicBezTo>
                <a:cubicBezTo>
                  <a:pt x="1693856" y="2051963"/>
                  <a:pt x="1693856" y="2076904"/>
                  <a:pt x="1693856" y="2101844"/>
                </a:cubicBezTo>
                <a:cubicBezTo>
                  <a:pt x="1698944" y="2251488"/>
                  <a:pt x="1698944" y="2256476"/>
                  <a:pt x="1546302" y="2256476"/>
                </a:cubicBezTo>
                <a:cubicBezTo>
                  <a:pt x="1103641" y="2256476"/>
                  <a:pt x="666068" y="2246500"/>
                  <a:pt x="223407" y="2251488"/>
                </a:cubicBezTo>
                <a:lnTo>
                  <a:pt x="0" y="2261684"/>
                </a:lnTo>
                <a:lnTo>
                  <a:pt x="0" y="2073071"/>
                </a:lnTo>
                <a:lnTo>
                  <a:pt x="432017" y="2055081"/>
                </a:lnTo>
                <a:cubicBezTo>
                  <a:pt x="606283" y="2048222"/>
                  <a:pt x="780549" y="2041987"/>
                  <a:pt x="956087" y="2036999"/>
                </a:cubicBezTo>
                <a:cubicBezTo>
                  <a:pt x="1078201" y="2034504"/>
                  <a:pt x="1199042" y="2034504"/>
                  <a:pt x="1320520" y="2035128"/>
                </a:cubicBezTo>
                <a:close/>
                <a:moveTo>
                  <a:pt x="3624059" y="1946721"/>
                </a:moveTo>
                <a:lnTo>
                  <a:pt x="3624059" y="2175879"/>
                </a:lnTo>
                <a:lnTo>
                  <a:pt x="3094345" y="2195372"/>
                </a:lnTo>
                <a:cubicBezTo>
                  <a:pt x="2652955" y="2212830"/>
                  <a:pt x="2210294" y="2231536"/>
                  <a:pt x="1765089" y="2251488"/>
                </a:cubicBezTo>
                <a:cubicBezTo>
                  <a:pt x="1775265" y="2161702"/>
                  <a:pt x="1780353" y="2086880"/>
                  <a:pt x="1785441" y="1992105"/>
                </a:cubicBezTo>
                <a:cubicBezTo>
                  <a:pt x="1932995" y="1992105"/>
                  <a:pt x="2065284" y="1997093"/>
                  <a:pt x="2202662" y="1992105"/>
                </a:cubicBezTo>
                <a:cubicBezTo>
                  <a:pt x="2459609" y="1984623"/>
                  <a:pt x="2717828" y="1977141"/>
                  <a:pt x="2976683" y="1969035"/>
                </a:cubicBezTo>
                <a:close/>
                <a:moveTo>
                  <a:pt x="1693856" y="1752675"/>
                </a:moveTo>
                <a:cubicBezTo>
                  <a:pt x="1693856" y="1792580"/>
                  <a:pt x="1688768" y="1822509"/>
                  <a:pt x="1693856" y="1852438"/>
                </a:cubicBezTo>
                <a:cubicBezTo>
                  <a:pt x="1709120" y="1937236"/>
                  <a:pt x="1678592" y="1972153"/>
                  <a:pt x="1587007" y="1967165"/>
                </a:cubicBezTo>
                <a:cubicBezTo>
                  <a:pt x="1485246" y="1962177"/>
                  <a:pt x="1378396" y="1972153"/>
                  <a:pt x="1271547" y="1972153"/>
                </a:cubicBezTo>
                <a:cubicBezTo>
                  <a:pt x="981528" y="1982129"/>
                  <a:pt x="691508" y="1990858"/>
                  <a:pt x="400853" y="1999588"/>
                </a:cubicBezTo>
                <a:lnTo>
                  <a:pt x="0" y="2012163"/>
                </a:lnTo>
                <a:lnTo>
                  <a:pt x="0" y="1806966"/>
                </a:lnTo>
                <a:lnTo>
                  <a:pt x="603103" y="1787592"/>
                </a:lnTo>
                <a:cubicBezTo>
                  <a:pt x="966264" y="1776369"/>
                  <a:pt x="1330060" y="1765145"/>
                  <a:pt x="1693856" y="1752675"/>
                </a:cubicBezTo>
                <a:close/>
                <a:moveTo>
                  <a:pt x="3357652" y="1657901"/>
                </a:moveTo>
                <a:lnTo>
                  <a:pt x="3624059" y="1659458"/>
                </a:lnTo>
                <a:lnTo>
                  <a:pt x="3624059" y="1869612"/>
                </a:lnTo>
                <a:lnTo>
                  <a:pt x="3027564" y="1892343"/>
                </a:lnTo>
                <a:cubicBezTo>
                  <a:pt x="2613523" y="1907307"/>
                  <a:pt x="2200118" y="1922271"/>
                  <a:pt x="1785441" y="1947212"/>
                </a:cubicBezTo>
                <a:cubicBezTo>
                  <a:pt x="1785441" y="1912295"/>
                  <a:pt x="1785441" y="1882366"/>
                  <a:pt x="1775265" y="1857426"/>
                </a:cubicBezTo>
                <a:cubicBezTo>
                  <a:pt x="1744737" y="1772628"/>
                  <a:pt x="1785441" y="1747687"/>
                  <a:pt x="1866850" y="1747687"/>
                </a:cubicBezTo>
                <a:cubicBezTo>
                  <a:pt x="1927907" y="1747687"/>
                  <a:pt x="1983875" y="1737711"/>
                  <a:pt x="2039844" y="1737711"/>
                </a:cubicBezTo>
                <a:cubicBezTo>
                  <a:pt x="2482505" y="1707782"/>
                  <a:pt x="2920078" y="1672865"/>
                  <a:pt x="3357652" y="1657901"/>
                </a:cubicBezTo>
                <a:close/>
                <a:moveTo>
                  <a:pt x="0" y="1548162"/>
                </a:moveTo>
                <a:lnTo>
                  <a:pt x="617095" y="1548162"/>
                </a:lnTo>
                <a:cubicBezTo>
                  <a:pt x="980256" y="1548162"/>
                  <a:pt x="1342780" y="1548162"/>
                  <a:pt x="1704032" y="1548162"/>
                </a:cubicBezTo>
                <a:cubicBezTo>
                  <a:pt x="1704032" y="1593055"/>
                  <a:pt x="1704032" y="1637948"/>
                  <a:pt x="1704032" y="1687829"/>
                </a:cubicBezTo>
                <a:cubicBezTo>
                  <a:pt x="1571743" y="1692817"/>
                  <a:pt x="1439453" y="1702794"/>
                  <a:pt x="1312251" y="1707782"/>
                </a:cubicBezTo>
                <a:cubicBezTo>
                  <a:pt x="1022232" y="1715264"/>
                  <a:pt x="732213" y="1721499"/>
                  <a:pt x="442829" y="1728358"/>
                </a:cubicBezTo>
                <a:lnTo>
                  <a:pt x="0" y="1740798"/>
                </a:lnTo>
                <a:close/>
                <a:moveTo>
                  <a:pt x="3624059" y="1454677"/>
                </a:moveTo>
                <a:lnTo>
                  <a:pt x="3624059" y="1598608"/>
                </a:lnTo>
                <a:lnTo>
                  <a:pt x="3026292" y="1620489"/>
                </a:lnTo>
                <a:cubicBezTo>
                  <a:pt x="2617339" y="1642936"/>
                  <a:pt x="2207750" y="1675359"/>
                  <a:pt x="1795617" y="1687829"/>
                </a:cubicBezTo>
                <a:cubicBezTo>
                  <a:pt x="1795617" y="1632960"/>
                  <a:pt x="1795617" y="1588067"/>
                  <a:pt x="1795617" y="1538185"/>
                </a:cubicBezTo>
                <a:cubicBezTo>
                  <a:pt x="2197574" y="1520727"/>
                  <a:pt x="2598259" y="1502021"/>
                  <a:pt x="2998308" y="1483316"/>
                </a:cubicBezTo>
                <a:close/>
                <a:moveTo>
                  <a:pt x="1724384" y="1283791"/>
                </a:moveTo>
                <a:cubicBezTo>
                  <a:pt x="1734560" y="1463363"/>
                  <a:pt x="1724384" y="1478328"/>
                  <a:pt x="1566654" y="1478328"/>
                </a:cubicBezTo>
                <a:cubicBezTo>
                  <a:pt x="1531038" y="1478328"/>
                  <a:pt x="1495422" y="1473340"/>
                  <a:pt x="1464893" y="1473340"/>
                </a:cubicBezTo>
                <a:cubicBezTo>
                  <a:pt x="1042584" y="1473340"/>
                  <a:pt x="625363" y="1478328"/>
                  <a:pt x="203055" y="1478328"/>
                </a:cubicBezTo>
                <a:lnTo>
                  <a:pt x="0" y="1481723"/>
                </a:lnTo>
                <a:lnTo>
                  <a:pt x="0" y="1294640"/>
                </a:lnTo>
                <a:lnTo>
                  <a:pt x="82293" y="1299223"/>
                </a:lnTo>
                <a:cubicBezTo>
                  <a:pt x="628225" y="1330554"/>
                  <a:pt x="1174874" y="1354872"/>
                  <a:pt x="1724384" y="1283791"/>
                </a:cubicBezTo>
                <a:close/>
                <a:moveTo>
                  <a:pt x="3624059" y="1217980"/>
                </a:moveTo>
                <a:lnTo>
                  <a:pt x="3624059" y="1378588"/>
                </a:lnTo>
                <a:lnTo>
                  <a:pt x="3611180" y="1379423"/>
                </a:lnTo>
                <a:cubicBezTo>
                  <a:pt x="3545592" y="1384489"/>
                  <a:pt x="3479765" y="1389789"/>
                  <a:pt x="3413620" y="1393530"/>
                </a:cubicBezTo>
                <a:cubicBezTo>
                  <a:pt x="3143953" y="1408494"/>
                  <a:pt x="2874286" y="1433435"/>
                  <a:pt x="2604619" y="1438423"/>
                </a:cubicBezTo>
                <a:cubicBezTo>
                  <a:pt x="2340040" y="1448399"/>
                  <a:pt x="2070372" y="1443411"/>
                  <a:pt x="1800705" y="1443411"/>
                </a:cubicBezTo>
                <a:cubicBezTo>
                  <a:pt x="1815969" y="1393530"/>
                  <a:pt x="1749825" y="1298755"/>
                  <a:pt x="1856674" y="1293767"/>
                </a:cubicBezTo>
                <a:cubicBezTo>
                  <a:pt x="2217926" y="1263838"/>
                  <a:pt x="2574090" y="1243886"/>
                  <a:pt x="2935343" y="1228921"/>
                </a:cubicBezTo>
                <a:cubicBezTo>
                  <a:pt x="3113425" y="1223933"/>
                  <a:pt x="3292779" y="1221439"/>
                  <a:pt x="3472133" y="1219569"/>
                </a:cubicBezTo>
                <a:close/>
                <a:moveTo>
                  <a:pt x="1576831" y="1014431"/>
                </a:moveTo>
                <a:cubicBezTo>
                  <a:pt x="1760001" y="1014431"/>
                  <a:pt x="1760001" y="1019419"/>
                  <a:pt x="1729472" y="1198992"/>
                </a:cubicBezTo>
                <a:cubicBezTo>
                  <a:pt x="1729472" y="1208969"/>
                  <a:pt x="1719296" y="1208969"/>
                  <a:pt x="1714208" y="1223933"/>
                </a:cubicBezTo>
                <a:cubicBezTo>
                  <a:pt x="1172330" y="1276308"/>
                  <a:pt x="627589" y="1252927"/>
                  <a:pt x="82134" y="1231649"/>
                </a:cubicBezTo>
                <a:lnTo>
                  <a:pt x="0" y="1228986"/>
                </a:lnTo>
                <a:lnTo>
                  <a:pt x="0" y="1032219"/>
                </a:lnTo>
                <a:lnTo>
                  <a:pt x="707408" y="1022537"/>
                </a:lnTo>
                <a:cubicBezTo>
                  <a:pt x="996792" y="1019420"/>
                  <a:pt x="1286811" y="1016925"/>
                  <a:pt x="1576831" y="1014431"/>
                </a:cubicBezTo>
                <a:close/>
                <a:moveTo>
                  <a:pt x="3624059" y="958219"/>
                </a:moveTo>
                <a:lnTo>
                  <a:pt x="3624059" y="1166175"/>
                </a:lnTo>
                <a:lnTo>
                  <a:pt x="3019932" y="1185899"/>
                </a:lnTo>
                <a:cubicBezTo>
                  <a:pt x="2797965" y="1192757"/>
                  <a:pt x="2576635" y="1198992"/>
                  <a:pt x="2355304" y="1203981"/>
                </a:cubicBezTo>
                <a:cubicBezTo>
                  <a:pt x="2182310" y="1208969"/>
                  <a:pt x="2004228" y="1203981"/>
                  <a:pt x="1831234" y="1203981"/>
                </a:cubicBezTo>
                <a:cubicBezTo>
                  <a:pt x="1805793" y="1019419"/>
                  <a:pt x="1815969" y="1004455"/>
                  <a:pt x="2004228" y="999467"/>
                </a:cubicBezTo>
                <a:cubicBezTo>
                  <a:pt x="2202662" y="994479"/>
                  <a:pt x="2396008" y="984503"/>
                  <a:pt x="2594443" y="979514"/>
                </a:cubicBezTo>
                <a:close/>
                <a:moveTo>
                  <a:pt x="1449629" y="740084"/>
                </a:moveTo>
                <a:cubicBezTo>
                  <a:pt x="1546302" y="740084"/>
                  <a:pt x="1648063" y="740084"/>
                  <a:pt x="1744737" y="740084"/>
                </a:cubicBezTo>
                <a:cubicBezTo>
                  <a:pt x="1744737" y="809918"/>
                  <a:pt x="1744737" y="874764"/>
                  <a:pt x="1744737" y="944598"/>
                </a:cubicBezTo>
                <a:cubicBezTo>
                  <a:pt x="1709120" y="944598"/>
                  <a:pt x="1688768" y="949586"/>
                  <a:pt x="1663328" y="949586"/>
                </a:cubicBezTo>
                <a:cubicBezTo>
                  <a:pt x="1139257" y="949586"/>
                  <a:pt x="615187" y="944598"/>
                  <a:pt x="86029" y="949586"/>
                </a:cubicBezTo>
                <a:lnTo>
                  <a:pt x="0" y="952474"/>
                </a:lnTo>
                <a:lnTo>
                  <a:pt x="0" y="777748"/>
                </a:lnTo>
                <a:lnTo>
                  <a:pt x="93661" y="776872"/>
                </a:lnTo>
                <a:cubicBezTo>
                  <a:pt x="204327" y="775001"/>
                  <a:pt x="314992" y="772507"/>
                  <a:pt x="426929" y="770013"/>
                </a:cubicBezTo>
                <a:cubicBezTo>
                  <a:pt x="767829" y="760037"/>
                  <a:pt x="1108729" y="750061"/>
                  <a:pt x="1449629" y="740084"/>
                </a:cubicBezTo>
                <a:close/>
                <a:moveTo>
                  <a:pt x="3624059" y="670670"/>
                </a:moveTo>
                <a:lnTo>
                  <a:pt x="3624059" y="895315"/>
                </a:lnTo>
                <a:lnTo>
                  <a:pt x="3522378" y="899081"/>
                </a:lnTo>
                <a:cubicBezTo>
                  <a:pt x="3437789" y="900952"/>
                  <a:pt x="3352564" y="902199"/>
                  <a:pt x="3266067" y="904693"/>
                </a:cubicBezTo>
                <a:cubicBezTo>
                  <a:pt x="2823405" y="919657"/>
                  <a:pt x="2380744" y="934621"/>
                  <a:pt x="1938083" y="949586"/>
                </a:cubicBezTo>
                <a:cubicBezTo>
                  <a:pt x="1902466" y="949586"/>
                  <a:pt x="1866850" y="949586"/>
                  <a:pt x="1815969" y="949586"/>
                </a:cubicBezTo>
                <a:cubicBezTo>
                  <a:pt x="1826146" y="864788"/>
                  <a:pt x="1831234" y="804930"/>
                  <a:pt x="1841410" y="735096"/>
                </a:cubicBezTo>
                <a:cubicBezTo>
                  <a:pt x="1892290" y="735096"/>
                  <a:pt x="1927907" y="735096"/>
                  <a:pt x="1963523" y="735096"/>
                </a:cubicBezTo>
                <a:cubicBezTo>
                  <a:pt x="2136517" y="730108"/>
                  <a:pt x="2309511" y="735096"/>
                  <a:pt x="2482505" y="725120"/>
                </a:cubicBezTo>
                <a:cubicBezTo>
                  <a:pt x="2741996" y="715144"/>
                  <a:pt x="2996399" y="685215"/>
                  <a:pt x="3255890" y="675238"/>
                </a:cubicBezTo>
                <a:cubicBezTo>
                  <a:pt x="3347476" y="670250"/>
                  <a:pt x="3440333" y="670250"/>
                  <a:pt x="3533190" y="670874"/>
                </a:cubicBezTo>
                <a:close/>
                <a:moveTo>
                  <a:pt x="1681136" y="415232"/>
                </a:moveTo>
                <a:cubicBezTo>
                  <a:pt x="1781307" y="410556"/>
                  <a:pt x="1784169" y="428326"/>
                  <a:pt x="1749825" y="645310"/>
                </a:cubicBezTo>
                <a:cubicBezTo>
                  <a:pt x="1749825" y="650298"/>
                  <a:pt x="1744737" y="655286"/>
                  <a:pt x="1744737" y="655286"/>
                </a:cubicBezTo>
                <a:cubicBezTo>
                  <a:pt x="1439453" y="670250"/>
                  <a:pt x="1139257" y="695191"/>
                  <a:pt x="839062" y="700179"/>
                </a:cubicBezTo>
                <a:cubicBezTo>
                  <a:pt x="658436" y="702673"/>
                  <a:pt x="479082" y="700179"/>
                  <a:pt x="299728" y="697062"/>
                </a:cubicBezTo>
                <a:lnTo>
                  <a:pt x="0" y="693250"/>
                </a:lnTo>
                <a:lnTo>
                  <a:pt x="0" y="457750"/>
                </a:lnTo>
                <a:lnTo>
                  <a:pt x="419297" y="443290"/>
                </a:lnTo>
                <a:cubicBezTo>
                  <a:pt x="588475" y="437055"/>
                  <a:pt x="757653" y="430820"/>
                  <a:pt x="925559" y="425832"/>
                </a:cubicBezTo>
                <a:cubicBezTo>
                  <a:pt x="1134169" y="420844"/>
                  <a:pt x="1342780" y="420844"/>
                  <a:pt x="1546302" y="420844"/>
                </a:cubicBezTo>
                <a:cubicBezTo>
                  <a:pt x="1603543" y="420844"/>
                  <a:pt x="1647746" y="416791"/>
                  <a:pt x="1681136" y="415232"/>
                </a:cubicBezTo>
                <a:close/>
                <a:moveTo>
                  <a:pt x="1846498" y="405879"/>
                </a:moveTo>
                <a:cubicBezTo>
                  <a:pt x="2174678" y="405879"/>
                  <a:pt x="2500314" y="405879"/>
                  <a:pt x="2825313" y="405879"/>
                </a:cubicBezTo>
                <a:lnTo>
                  <a:pt x="3624059" y="405879"/>
                </a:lnTo>
                <a:lnTo>
                  <a:pt x="3624059" y="603991"/>
                </a:lnTo>
                <a:lnTo>
                  <a:pt x="3528102" y="608522"/>
                </a:lnTo>
                <a:cubicBezTo>
                  <a:pt x="3435245" y="614134"/>
                  <a:pt x="3342388" y="620369"/>
                  <a:pt x="3250802" y="625357"/>
                </a:cubicBezTo>
                <a:cubicBezTo>
                  <a:pt x="2976047" y="640321"/>
                  <a:pt x="2701292" y="655286"/>
                  <a:pt x="2426537" y="665262"/>
                </a:cubicBezTo>
                <a:cubicBezTo>
                  <a:pt x="2233190" y="670250"/>
                  <a:pt x="2039844" y="665262"/>
                  <a:pt x="1846498" y="665262"/>
                </a:cubicBezTo>
                <a:cubicBezTo>
                  <a:pt x="1846498" y="575476"/>
                  <a:pt x="1846498" y="495666"/>
                  <a:pt x="1846498" y="405879"/>
                </a:cubicBezTo>
                <a:close/>
                <a:moveTo>
                  <a:pt x="1518318" y="174555"/>
                </a:moveTo>
                <a:cubicBezTo>
                  <a:pt x="1581919" y="175178"/>
                  <a:pt x="1645520" y="176425"/>
                  <a:pt x="1709120" y="176425"/>
                </a:cubicBezTo>
                <a:cubicBezTo>
                  <a:pt x="1770177" y="176425"/>
                  <a:pt x="1785441" y="211342"/>
                  <a:pt x="1770177" y="256236"/>
                </a:cubicBezTo>
                <a:cubicBezTo>
                  <a:pt x="1760001" y="286164"/>
                  <a:pt x="1729472" y="326069"/>
                  <a:pt x="1704032" y="326069"/>
                </a:cubicBezTo>
                <a:cubicBezTo>
                  <a:pt x="1581919" y="341034"/>
                  <a:pt x="1459805" y="346022"/>
                  <a:pt x="1337692" y="351010"/>
                </a:cubicBezTo>
                <a:cubicBezTo>
                  <a:pt x="956087" y="355998"/>
                  <a:pt x="574483" y="360986"/>
                  <a:pt x="192878" y="370963"/>
                </a:cubicBezTo>
                <a:cubicBezTo>
                  <a:pt x="139454" y="370963"/>
                  <a:pt x="86029" y="373457"/>
                  <a:pt x="33241" y="377198"/>
                </a:cubicBezTo>
                <a:lnTo>
                  <a:pt x="0" y="380124"/>
                </a:lnTo>
                <a:lnTo>
                  <a:pt x="0" y="243084"/>
                </a:lnTo>
                <a:lnTo>
                  <a:pt x="50413" y="236283"/>
                </a:lnTo>
                <a:cubicBezTo>
                  <a:pt x="477810" y="216330"/>
                  <a:pt x="900119" y="196378"/>
                  <a:pt x="1327516" y="176425"/>
                </a:cubicBezTo>
                <a:cubicBezTo>
                  <a:pt x="1391117" y="173931"/>
                  <a:pt x="1454717" y="173931"/>
                  <a:pt x="1518318" y="174555"/>
                </a:cubicBezTo>
                <a:close/>
                <a:moveTo>
                  <a:pt x="3624059" y="141797"/>
                </a:moveTo>
                <a:lnTo>
                  <a:pt x="3624059" y="326407"/>
                </a:lnTo>
                <a:lnTo>
                  <a:pt x="2818317" y="337916"/>
                </a:lnTo>
                <a:cubicBezTo>
                  <a:pt x="2542290" y="341034"/>
                  <a:pt x="2266263" y="343528"/>
                  <a:pt x="1988963" y="346022"/>
                </a:cubicBezTo>
                <a:cubicBezTo>
                  <a:pt x="1943171" y="346022"/>
                  <a:pt x="1897378" y="336045"/>
                  <a:pt x="1851586" y="326069"/>
                </a:cubicBezTo>
                <a:cubicBezTo>
                  <a:pt x="1871938" y="181414"/>
                  <a:pt x="1871938" y="181414"/>
                  <a:pt x="2004228" y="176425"/>
                </a:cubicBezTo>
                <a:cubicBezTo>
                  <a:pt x="2044932" y="176425"/>
                  <a:pt x="2085637" y="166449"/>
                  <a:pt x="2126341" y="166449"/>
                </a:cubicBezTo>
                <a:cubicBezTo>
                  <a:pt x="2614795" y="161461"/>
                  <a:pt x="3098160" y="161461"/>
                  <a:pt x="3586614" y="151484"/>
                </a:cubicBezTo>
                <a:close/>
                <a:moveTo>
                  <a:pt x="1876182" y="0"/>
                </a:moveTo>
                <a:lnTo>
                  <a:pt x="3624059" y="0"/>
                </a:lnTo>
                <a:lnTo>
                  <a:pt x="3624059" y="87887"/>
                </a:lnTo>
                <a:lnTo>
                  <a:pt x="3591702" y="76663"/>
                </a:lnTo>
                <a:cubicBezTo>
                  <a:pt x="3189746" y="86639"/>
                  <a:pt x="2787789" y="96615"/>
                  <a:pt x="2390920" y="106591"/>
                </a:cubicBezTo>
                <a:cubicBezTo>
                  <a:pt x="2217926" y="111580"/>
                  <a:pt x="2044932" y="106591"/>
                  <a:pt x="1866850" y="106591"/>
                </a:cubicBezTo>
                <a:cubicBezTo>
                  <a:pt x="1869394" y="74169"/>
                  <a:pt x="1871938" y="45487"/>
                  <a:pt x="1874482" y="18052"/>
                </a:cubicBezTo>
                <a:close/>
                <a:moveTo>
                  <a:pt x="0" y="0"/>
                </a:moveTo>
                <a:lnTo>
                  <a:pt x="1773185" y="0"/>
                </a:lnTo>
                <a:lnTo>
                  <a:pt x="1775265" y="11817"/>
                </a:lnTo>
                <a:cubicBezTo>
                  <a:pt x="1775265" y="96615"/>
                  <a:pt x="1724384" y="91627"/>
                  <a:pt x="1668416" y="96615"/>
                </a:cubicBezTo>
                <a:cubicBezTo>
                  <a:pt x="1510686" y="101603"/>
                  <a:pt x="1347868" y="106591"/>
                  <a:pt x="1190138" y="111580"/>
                </a:cubicBezTo>
                <a:cubicBezTo>
                  <a:pt x="864502" y="126544"/>
                  <a:pt x="533778" y="141508"/>
                  <a:pt x="208143" y="156473"/>
                </a:cubicBezTo>
                <a:cubicBezTo>
                  <a:pt x="157262" y="158967"/>
                  <a:pt x="106381" y="160214"/>
                  <a:pt x="55501" y="162085"/>
                </a:cubicBezTo>
                <a:lnTo>
                  <a:pt x="0" y="165485"/>
                </a:lnTo>
                <a:close/>
              </a:path>
            </a:pathLst>
          </a:custGeom>
          <a:solidFill>
            <a:srgbClr val="53826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2" name="Title 1">
            <a:extLst>
              <a:ext uri="{FF2B5EF4-FFF2-40B4-BE49-F238E27FC236}">
                <a16:creationId xmlns:a16="http://schemas.microsoft.com/office/drawing/2014/main" id="{5690DD54-EE50-4C27-9AB5-57D06A15DDD8}"/>
              </a:ext>
            </a:extLst>
          </p:cNvPr>
          <p:cNvSpPr>
            <a:spLocks noGrp="1"/>
          </p:cNvSpPr>
          <p:nvPr>
            <p:ph type="title"/>
          </p:nvPr>
        </p:nvSpPr>
        <p:spPr>
          <a:xfrm>
            <a:off x="838200" y="3643828"/>
            <a:ext cx="4578537" cy="2693472"/>
          </a:xfrm>
          <a:prstGeom prst="rect">
            <a:avLst/>
          </a:prstGeom>
        </p:spPr>
        <p:txBody>
          <a:bodyPr/>
          <a:lstStyle>
            <a:lvl1pPr>
              <a:defRPr sz="4800">
                <a:solidFill>
                  <a:schemeClr val="bg1"/>
                </a:solidFill>
              </a:defRPr>
            </a:lvl1pPr>
          </a:lstStyle>
          <a:p>
            <a:r>
              <a:rPr lang="en-US"/>
              <a:t>Click to edit Master title style</a:t>
            </a:r>
          </a:p>
        </p:txBody>
      </p:sp>
      <p:sp>
        <p:nvSpPr>
          <p:cNvPr id="11" name="Content Placeholder 10">
            <a:extLst>
              <a:ext uri="{FF2B5EF4-FFF2-40B4-BE49-F238E27FC236}">
                <a16:creationId xmlns:a16="http://schemas.microsoft.com/office/drawing/2014/main" id="{CF5706E4-1B53-42F2-9404-124C1E157846}"/>
              </a:ext>
            </a:extLst>
          </p:cNvPr>
          <p:cNvSpPr>
            <a:spLocks noGrp="1"/>
          </p:cNvSpPr>
          <p:nvPr>
            <p:ph sz="quarter" idx="10"/>
          </p:nvPr>
        </p:nvSpPr>
        <p:spPr>
          <a:xfrm>
            <a:off x="5854700" y="431800"/>
            <a:ext cx="6007100" cy="5994400"/>
          </a:xfrm>
          <a:prstGeom prst="rect">
            <a:avLst/>
          </a:prstGeom>
        </p:spPr>
        <p:txBody>
          <a:bodyPr/>
          <a:lstStyle>
            <a:lvl1pPr marL="0" indent="0">
              <a:buNone/>
              <a:defRPr>
                <a:solidFill>
                  <a:srgbClr val="080808"/>
                </a:solidFill>
                <a:latin typeface="+mn-lt"/>
              </a:defRPr>
            </a:lvl1pPr>
            <a:lvl2pPr>
              <a:defRPr>
                <a:solidFill>
                  <a:srgbClr val="080808"/>
                </a:solidFill>
                <a:latin typeface="+mn-lt"/>
              </a:defRPr>
            </a:lvl2pPr>
            <a:lvl3pPr>
              <a:defRPr>
                <a:solidFill>
                  <a:srgbClr val="080808"/>
                </a:solidFill>
                <a:latin typeface="+mn-lt"/>
              </a:defRPr>
            </a:lvl3pPr>
            <a:lvl4pPr>
              <a:defRPr>
                <a:solidFill>
                  <a:srgbClr val="080808"/>
                </a:solidFill>
                <a:latin typeface="+mn-lt"/>
              </a:defRPr>
            </a:lvl4pPr>
            <a:lvl5pPr>
              <a:defRPr>
                <a:solidFill>
                  <a:srgbClr val="080808"/>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A picture containing silhouette&#10;&#10;Description automatically generated">
            <a:extLst>
              <a:ext uri="{FF2B5EF4-FFF2-40B4-BE49-F238E27FC236}">
                <a16:creationId xmlns:a16="http://schemas.microsoft.com/office/drawing/2014/main" id="{65CCBEF5-AFD7-4168-81A0-D78140505C21}"/>
              </a:ext>
            </a:extLst>
          </p:cNvPr>
          <p:cNvPicPr>
            <a:picLocks noChangeAspect="1"/>
          </p:cNvPicPr>
          <p:nvPr userDrawn="1"/>
        </p:nvPicPr>
        <p:blipFill>
          <a:blip r:embed="rId3" cstate="screen">
            <a:alphaModFix amt="35000"/>
            <a:extLst>
              <a:ext uri="{28A0092B-C50C-407E-A947-70E740481C1C}">
                <a14:useLocalDpi xmlns:a14="http://schemas.microsoft.com/office/drawing/2010/main"/>
              </a:ext>
            </a:extLst>
          </a:blip>
          <a:stretch>
            <a:fillRect/>
          </a:stretch>
        </p:blipFill>
        <p:spPr>
          <a:xfrm rot="10037744">
            <a:off x="9999909" y="23189"/>
            <a:ext cx="3169731" cy="3232322"/>
          </a:xfrm>
          <a:prstGeom prst="rect">
            <a:avLst/>
          </a:prstGeom>
        </p:spPr>
      </p:pic>
      <p:pic>
        <p:nvPicPr>
          <p:cNvPr id="12" name="Picture 11">
            <a:extLst>
              <a:ext uri="{FF2B5EF4-FFF2-40B4-BE49-F238E27FC236}">
                <a16:creationId xmlns:a16="http://schemas.microsoft.com/office/drawing/2014/main" id="{25AAFE15-00D6-4AA9-8D29-5B087074470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9470697">
            <a:off x="10092605" y="66634"/>
            <a:ext cx="3055823" cy="3116030"/>
          </a:xfrm>
          <a:prstGeom prst="rect">
            <a:avLst/>
          </a:prstGeom>
        </p:spPr>
      </p:pic>
      <p:sp>
        <p:nvSpPr>
          <p:cNvPr id="5" name="Slide Number Placeholder 1">
            <a:extLst>
              <a:ext uri="{FF2B5EF4-FFF2-40B4-BE49-F238E27FC236}">
                <a16:creationId xmlns:a16="http://schemas.microsoft.com/office/drawing/2014/main" id="{8B54A5B7-D688-1FDD-DC80-0EC2FAAB0907}"/>
              </a:ext>
            </a:extLst>
          </p:cNvPr>
          <p:cNvSpPr>
            <a:spLocks noGrp="1"/>
          </p:cNvSpPr>
          <p:nvPr>
            <p:ph type="sldNum" sz="quarter" idx="4"/>
          </p:nvPr>
        </p:nvSpPr>
        <p:spPr>
          <a:xfrm>
            <a:off x="373316" y="6343573"/>
            <a:ext cx="1455484" cy="365125"/>
          </a:xfrm>
          <a:prstGeom prst="rect">
            <a:avLst/>
          </a:prstGeom>
        </p:spPr>
        <p:txBody>
          <a:bodyPr vert="horz" lIns="91440" tIns="45720" rIns="91440" bIns="45720" rtlCol="0" anchor="ctr"/>
          <a:lstStyle>
            <a:lvl1pPr algn="l">
              <a:defRPr sz="1200">
                <a:solidFill>
                  <a:schemeClr val="bg1"/>
                </a:solidFill>
              </a:defRPr>
            </a:lvl1pPr>
          </a:lstStyle>
          <a:p>
            <a:fld id="{1AC54047-9E61-42D7-8DBF-7D64572410AD}" type="slidenum">
              <a:rPr lang="en-US" smtClean="0"/>
              <a:pPr/>
              <a:t>‹#›</a:t>
            </a:fld>
            <a:endParaRPr lang="en-US" dirty="0"/>
          </a:p>
        </p:txBody>
      </p:sp>
      <p:pic>
        <p:nvPicPr>
          <p:cNvPr id="6" name="Picture 5" descr="A picture containing logo&#10;&#10;Description automatically generated">
            <a:extLst>
              <a:ext uri="{FF2B5EF4-FFF2-40B4-BE49-F238E27FC236}">
                <a16:creationId xmlns:a16="http://schemas.microsoft.com/office/drawing/2014/main" id="{88E26430-EBBB-7B6A-17FF-32D62B299FF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584243" y="5849708"/>
            <a:ext cx="1234441" cy="822960"/>
          </a:xfrm>
          <a:prstGeom prst="rect">
            <a:avLst/>
          </a:prstGeom>
        </p:spPr>
      </p:pic>
    </p:spTree>
    <p:custDataLst>
      <p:tags r:id="rId1"/>
    </p:custDataLst>
    <p:extLst>
      <p:ext uri="{BB962C8B-B14F-4D97-AF65-F5344CB8AC3E}">
        <p14:creationId xmlns:p14="http://schemas.microsoft.com/office/powerpoint/2010/main" val="1966487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26 slide">
    <p:spTree>
      <p:nvGrpSpPr>
        <p:cNvPr id="1" name=""/>
        <p:cNvGrpSpPr/>
        <p:nvPr/>
      </p:nvGrpSpPr>
      <p:grpSpPr>
        <a:xfrm>
          <a:off x="0" y="0"/>
          <a:ext cx="0" cy="0"/>
          <a:chOff x="0" y="0"/>
          <a:chExt cx="0" cy="0"/>
        </a:xfrm>
      </p:grpSpPr>
      <p:sp>
        <p:nvSpPr>
          <p:cNvPr id="3" name="Прямоугольник 1">
            <a:extLst>
              <a:ext uri="{FF2B5EF4-FFF2-40B4-BE49-F238E27FC236}">
                <a16:creationId xmlns:a16="http://schemas.microsoft.com/office/drawing/2014/main" id="{52116B53-38D2-4E98-B7E9-7FFD6BD7D391}"/>
              </a:ext>
            </a:extLst>
          </p:cNvPr>
          <p:cNvSpPr/>
          <p:nvPr userDrawn="1"/>
        </p:nvSpPr>
        <p:spPr>
          <a:xfrm>
            <a:off x="1" y="0"/>
            <a:ext cx="5261548" cy="6858000"/>
          </a:xfrm>
          <a:prstGeom prst="rect">
            <a:avLst/>
          </a:prstGeom>
          <a:solidFill>
            <a:srgbClr val="82B0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олилиния: фигура 74">
            <a:extLst>
              <a:ext uri="{FF2B5EF4-FFF2-40B4-BE49-F238E27FC236}">
                <a16:creationId xmlns:a16="http://schemas.microsoft.com/office/drawing/2014/main" id="{82B6BEB0-A658-48F6-8762-46DB14F822F3}"/>
              </a:ext>
            </a:extLst>
          </p:cNvPr>
          <p:cNvSpPr/>
          <p:nvPr userDrawn="1"/>
        </p:nvSpPr>
        <p:spPr>
          <a:xfrm>
            <a:off x="4732701" y="3289300"/>
            <a:ext cx="684036" cy="3360183"/>
          </a:xfrm>
          <a:custGeom>
            <a:avLst/>
            <a:gdLst>
              <a:gd name="connsiteX0" fmla="*/ 1019688 w 3624059"/>
              <a:gd name="connsiteY0" fmla="*/ 4206836 h 4242217"/>
              <a:gd name="connsiteX1" fmla="*/ 1546302 w 3624059"/>
              <a:gd name="connsiteY1" fmla="*/ 4206836 h 4242217"/>
              <a:gd name="connsiteX2" fmla="*/ 1633435 w 3624059"/>
              <a:gd name="connsiteY2" fmla="*/ 4229283 h 4242217"/>
              <a:gd name="connsiteX3" fmla="*/ 1639522 w 3624059"/>
              <a:gd name="connsiteY3" fmla="*/ 4242217 h 4242217"/>
              <a:gd name="connsiteX4" fmla="*/ 0 w 3624059"/>
              <a:gd name="connsiteY4" fmla="*/ 4242217 h 4242217"/>
              <a:gd name="connsiteX5" fmla="*/ 0 w 3624059"/>
              <a:gd name="connsiteY5" fmla="*/ 4228475 h 4242217"/>
              <a:gd name="connsiteX6" fmla="*/ 118466 w 3624059"/>
              <a:gd name="connsiteY6" fmla="*/ 4222424 h 4242217"/>
              <a:gd name="connsiteX7" fmla="*/ 493074 w 3624059"/>
              <a:gd name="connsiteY7" fmla="*/ 4206836 h 4242217"/>
              <a:gd name="connsiteX8" fmla="*/ 1019688 w 3624059"/>
              <a:gd name="connsiteY8" fmla="*/ 4206836 h 4242217"/>
              <a:gd name="connsiteX9" fmla="*/ 3624059 w 3624059"/>
              <a:gd name="connsiteY9" fmla="*/ 4122596 h 4242217"/>
              <a:gd name="connsiteX10" fmla="*/ 3624059 w 3624059"/>
              <a:gd name="connsiteY10" fmla="*/ 4242217 h 4242217"/>
              <a:gd name="connsiteX11" fmla="*/ 1729472 w 3624059"/>
              <a:gd name="connsiteY11" fmla="*/ 4242217 h 4242217"/>
              <a:gd name="connsiteX12" fmla="*/ 1729472 w 3624059"/>
              <a:gd name="connsiteY12" fmla="*/ 4196860 h 4242217"/>
              <a:gd name="connsiteX13" fmla="*/ 2818317 w 3624059"/>
              <a:gd name="connsiteY13" fmla="*/ 4132014 h 4242217"/>
              <a:gd name="connsiteX14" fmla="*/ 3337299 w 3624059"/>
              <a:gd name="connsiteY14" fmla="*/ 4123285 h 4242217"/>
              <a:gd name="connsiteX15" fmla="*/ 1668416 w 3624059"/>
              <a:gd name="connsiteY15" fmla="*/ 3907548 h 4242217"/>
              <a:gd name="connsiteX16" fmla="*/ 1668416 w 3624059"/>
              <a:gd name="connsiteY16" fmla="*/ 4002323 h 4242217"/>
              <a:gd name="connsiteX17" fmla="*/ 1510686 w 3624059"/>
              <a:gd name="connsiteY17" fmla="*/ 4156955 h 4242217"/>
              <a:gd name="connsiteX18" fmla="*/ 1174874 w 3624059"/>
              <a:gd name="connsiteY18" fmla="*/ 4166931 h 4242217"/>
              <a:gd name="connsiteX19" fmla="*/ 139454 w 3624059"/>
              <a:gd name="connsiteY19" fmla="*/ 4172543 h 4242217"/>
              <a:gd name="connsiteX20" fmla="*/ 0 w 3624059"/>
              <a:gd name="connsiteY20" fmla="*/ 4173802 h 4242217"/>
              <a:gd name="connsiteX21" fmla="*/ 0 w 3624059"/>
              <a:gd name="connsiteY21" fmla="*/ 3943409 h 4242217"/>
              <a:gd name="connsiteX22" fmla="*/ 325804 w 3624059"/>
              <a:gd name="connsiteY22" fmla="*/ 3943712 h 4242217"/>
              <a:gd name="connsiteX23" fmla="*/ 1668416 w 3624059"/>
              <a:gd name="connsiteY23" fmla="*/ 3907548 h 4242217"/>
              <a:gd name="connsiteX24" fmla="*/ 3624059 w 3624059"/>
              <a:gd name="connsiteY24" fmla="*/ 3850991 h 4242217"/>
              <a:gd name="connsiteX25" fmla="*/ 3624059 w 3624059"/>
              <a:gd name="connsiteY25" fmla="*/ 4067621 h 4242217"/>
              <a:gd name="connsiteX26" fmla="*/ 2999580 w 3624059"/>
              <a:gd name="connsiteY26" fmla="*/ 4087121 h 4242217"/>
              <a:gd name="connsiteX27" fmla="*/ 2044932 w 3624059"/>
              <a:gd name="connsiteY27" fmla="*/ 4117050 h 4242217"/>
              <a:gd name="connsiteX28" fmla="*/ 1729472 w 3624059"/>
              <a:gd name="connsiteY28" fmla="*/ 4137002 h 4242217"/>
              <a:gd name="connsiteX29" fmla="*/ 1749825 w 3624059"/>
              <a:gd name="connsiteY29" fmla="*/ 3897572 h 4242217"/>
              <a:gd name="connsiteX30" fmla="*/ 2075460 w 3624059"/>
              <a:gd name="connsiteY30" fmla="*/ 3897572 h 4242217"/>
              <a:gd name="connsiteX31" fmla="*/ 3367828 w 3624059"/>
              <a:gd name="connsiteY31" fmla="*/ 3852679 h 4242217"/>
              <a:gd name="connsiteX32" fmla="*/ 1037496 w 3624059"/>
              <a:gd name="connsiteY32" fmla="*/ 3607013 h 4242217"/>
              <a:gd name="connsiteX33" fmla="*/ 1480157 w 3624059"/>
              <a:gd name="connsiteY33" fmla="*/ 3608260 h 4242217"/>
              <a:gd name="connsiteX34" fmla="*/ 1673504 w 3624059"/>
              <a:gd name="connsiteY34" fmla="*/ 3817762 h 4242217"/>
              <a:gd name="connsiteX35" fmla="*/ 1663328 w 3624059"/>
              <a:gd name="connsiteY35" fmla="*/ 3842702 h 4242217"/>
              <a:gd name="connsiteX36" fmla="*/ 1571743 w 3624059"/>
              <a:gd name="connsiteY36" fmla="*/ 3857667 h 4242217"/>
              <a:gd name="connsiteX37" fmla="*/ 228495 w 3624059"/>
              <a:gd name="connsiteY37" fmla="*/ 3892584 h 4242217"/>
              <a:gd name="connsiteX38" fmla="*/ 0 w 3624059"/>
              <a:gd name="connsiteY38" fmla="*/ 3887800 h 4242217"/>
              <a:gd name="connsiteX39" fmla="*/ 0 w 3624059"/>
              <a:gd name="connsiteY39" fmla="*/ 3645448 h 4242217"/>
              <a:gd name="connsiteX40" fmla="*/ 164894 w 3624059"/>
              <a:gd name="connsiteY40" fmla="*/ 3634448 h 4242217"/>
              <a:gd name="connsiteX41" fmla="*/ 594835 w 3624059"/>
              <a:gd name="connsiteY41" fmla="*/ 3613248 h 4242217"/>
              <a:gd name="connsiteX42" fmla="*/ 1037496 w 3624059"/>
              <a:gd name="connsiteY42" fmla="*/ 3607013 h 4242217"/>
              <a:gd name="connsiteX43" fmla="*/ 3479765 w 3624059"/>
              <a:gd name="connsiteY43" fmla="*/ 3533438 h 4242217"/>
              <a:gd name="connsiteX44" fmla="*/ 3624059 w 3624059"/>
              <a:gd name="connsiteY44" fmla="*/ 3538222 h 4242217"/>
              <a:gd name="connsiteX45" fmla="*/ 3624059 w 3624059"/>
              <a:gd name="connsiteY45" fmla="*/ 3804141 h 4242217"/>
              <a:gd name="connsiteX46" fmla="*/ 1826146 w 3624059"/>
              <a:gd name="connsiteY46" fmla="*/ 3837714 h 4242217"/>
              <a:gd name="connsiteX47" fmla="*/ 1749825 w 3624059"/>
              <a:gd name="connsiteY47" fmla="*/ 3832726 h 4242217"/>
              <a:gd name="connsiteX48" fmla="*/ 1749825 w 3624059"/>
              <a:gd name="connsiteY48" fmla="*/ 3653153 h 4242217"/>
              <a:gd name="connsiteX49" fmla="*/ 3072720 w 3624059"/>
              <a:gd name="connsiteY49" fmla="*/ 3563367 h 4242217"/>
              <a:gd name="connsiteX50" fmla="*/ 3479765 w 3624059"/>
              <a:gd name="connsiteY50" fmla="*/ 3533438 h 4242217"/>
              <a:gd name="connsiteX51" fmla="*/ 1417193 w 3624059"/>
              <a:gd name="connsiteY51" fmla="*/ 3401876 h 4242217"/>
              <a:gd name="connsiteX52" fmla="*/ 1673504 w 3624059"/>
              <a:gd name="connsiteY52" fmla="*/ 3403747 h 4242217"/>
              <a:gd name="connsiteX53" fmla="*/ 1663328 w 3624059"/>
              <a:gd name="connsiteY53" fmla="*/ 3558379 h 4242217"/>
              <a:gd name="connsiteX54" fmla="*/ 1592095 w 3624059"/>
              <a:gd name="connsiteY54" fmla="*/ 3563367 h 4242217"/>
              <a:gd name="connsiteX55" fmla="*/ 442193 w 3624059"/>
              <a:gd name="connsiteY55" fmla="*/ 3580825 h 4242217"/>
              <a:gd name="connsiteX56" fmla="*/ 0 w 3624059"/>
              <a:gd name="connsiteY56" fmla="*/ 3587539 h 4242217"/>
              <a:gd name="connsiteX57" fmla="*/ 0 w 3624059"/>
              <a:gd name="connsiteY57" fmla="*/ 3449325 h 4242217"/>
              <a:gd name="connsiteX58" fmla="*/ 14796 w 3624059"/>
              <a:gd name="connsiteY58" fmla="*/ 3448640 h 4242217"/>
              <a:gd name="connsiteX59" fmla="*/ 1164698 w 3624059"/>
              <a:gd name="connsiteY59" fmla="*/ 3403747 h 4242217"/>
              <a:gd name="connsiteX60" fmla="*/ 1417193 w 3624059"/>
              <a:gd name="connsiteY60" fmla="*/ 3401876 h 4242217"/>
              <a:gd name="connsiteX61" fmla="*/ 3624059 w 3624059"/>
              <a:gd name="connsiteY61" fmla="*/ 3333594 h 4242217"/>
              <a:gd name="connsiteX62" fmla="*/ 3624059 w 3624059"/>
              <a:gd name="connsiteY62" fmla="*/ 3484091 h 4242217"/>
              <a:gd name="connsiteX63" fmla="*/ 3378004 w 3624059"/>
              <a:gd name="connsiteY63" fmla="*/ 3492910 h 4242217"/>
              <a:gd name="connsiteX64" fmla="*/ 2838669 w 3624059"/>
              <a:gd name="connsiteY64" fmla="*/ 3523462 h 4242217"/>
              <a:gd name="connsiteX65" fmla="*/ 1887202 w 3624059"/>
              <a:gd name="connsiteY65" fmla="*/ 3568355 h 4242217"/>
              <a:gd name="connsiteX66" fmla="*/ 1749825 w 3624059"/>
              <a:gd name="connsiteY66" fmla="*/ 3558379 h 4242217"/>
              <a:gd name="connsiteX67" fmla="*/ 1866850 w 3624059"/>
              <a:gd name="connsiteY67" fmla="*/ 3413723 h 4242217"/>
              <a:gd name="connsiteX68" fmla="*/ 2360392 w 3624059"/>
              <a:gd name="connsiteY68" fmla="*/ 3403747 h 4242217"/>
              <a:gd name="connsiteX69" fmla="*/ 3332211 w 3624059"/>
              <a:gd name="connsiteY69" fmla="*/ 3333913 h 4242217"/>
              <a:gd name="connsiteX70" fmla="*/ 1363351 w 3624059"/>
              <a:gd name="connsiteY70" fmla="*/ 3144257 h 4242217"/>
              <a:gd name="connsiteX71" fmla="*/ 1668416 w 3624059"/>
              <a:gd name="connsiteY71" fmla="*/ 3154340 h 4242217"/>
              <a:gd name="connsiteX72" fmla="*/ 1668416 w 3624059"/>
              <a:gd name="connsiteY72" fmla="*/ 3363842 h 4242217"/>
              <a:gd name="connsiteX73" fmla="*/ 513426 w 3624059"/>
              <a:gd name="connsiteY73" fmla="*/ 3363842 h 4242217"/>
              <a:gd name="connsiteX74" fmla="*/ 0 w 3624059"/>
              <a:gd name="connsiteY74" fmla="*/ 3377034 h 4242217"/>
              <a:gd name="connsiteX75" fmla="*/ 0 w 3624059"/>
              <a:gd name="connsiteY75" fmla="*/ 3197607 h 4242217"/>
              <a:gd name="connsiteX76" fmla="*/ 449825 w 3624059"/>
              <a:gd name="connsiteY76" fmla="*/ 3171175 h 4242217"/>
              <a:gd name="connsiteX77" fmla="*/ 1363351 w 3624059"/>
              <a:gd name="connsiteY77" fmla="*/ 3144257 h 4242217"/>
              <a:gd name="connsiteX78" fmla="*/ 3624059 w 3624059"/>
              <a:gd name="connsiteY78" fmla="*/ 3068455 h 4242217"/>
              <a:gd name="connsiteX79" fmla="*/ 3624059 w 3624059"/>
              <a:gd name="connsiteY79" fmla="*/ 3264269 h 4242217"/>
              <a:gd name="connsiteX80" fmla="*/ 3600288 w 3624059"/>
              <a:gd name="connsiteY80" fmla="*/ 3264001 h 4242217"/>
              <a:gd name="connsiteX81" fmla="*/ 2263719 w 3624059"/>
              <a:gd name="connsiteY81" fmla="*/ 3348877 h 4242217"/>
              <a:gd name="connsiteX82" fmla="*/ 1749825 w 3624059"/>
              <a:gd name="connsiteY82" fmla="*/ 3353865 h 4242217"/>
              <a:gd name="connsiteX83" fmla="*/ 1749825 w 3624059"/>
              <a:gd name="connsiteY83" fmla="*/ 3154340 h 4242217"/>
              <a:gd name="connsiteX84" fmla="*/ 3138229 w 3624059"/>
              <a:gd name="connsiteY84" fmla="*/ 3082636 h 4242217"/>
              <a:gd name="connsiteX85" fmla="*/ 1559341 w 3624059"/>
              <a:gd name="connsiteY85" fmla="*/ 2853805 h 4242217"/>
              <a:gd name="connsiteX86" fmla="*/ 1668416 w 3624059"/>
              <a:gd name="connsiteY86" fmla="*/ 3054578 h 4242217"/>
              <a:gd name="connsiteX87" fmla="*/ 1658240 w 3624059"/>
              <a:gd name="connsiteY87" fmla="*/ 3074530 h 4242217"/>
              <a:gd name="connsiteX88" fmla="*/ 1576831 w 3624059"/>
              <a:gd name="connsiteY88" fmla="*/ 3079518 h 4242217"/>
              <a:gd name="connsiteX89" fmla="*/ 523602 w 3624059"/>
              <a:gd name="connsiteY89" fmla="*/ 3104459 h 4242217"/>
              <a:gd name="connsiteX90" fmla="*/ 0 w 3624059"/>
              <a:gd name="connsiteY90" fmla="*/ 3120367 h 4242217"/>
              <a:gd name="connsiteX91" fmla="*/ 0 w 3624059"/>
              <a:gd name="connsiteY91" fmla="*/ 2895265 h 4242217"/>
              <a:gd name="connsiteX92" fmla="*/ 1490334 w 3624059"/>
              <a:gd name="connsiteY92" fmla="*/ 2855052 h 4242217"/>
              <a:gd name="connsiteX93" fmla="*/ 1559341 w 3624059"/>
              <a:gd name="connsiteY93" fmla="*/ 2853805 h 4242217"/>
              <a:gd name="connsiteX94" fmla="*/ 3624059 w 3624059"/>
              <a:gd name="connsiteY94" fmla="*/ 2832565 h 4242217"/>
              <a:gd name="connsiteX95" fmla="*/ 3624059 w 3624059"/>
              <a:gd name="connsiteY95" fmla="*/ 3005092 h 4242217"/>
              <a:gd name="connsiteX96" fmla="*/ 3271155 w 3624059"/>
              <a:gd name="connsiteY96" fmla="*/ 3009684 h 4242217"/>
              <a:gd name="connsiteX97" fmla="*/ 1943171 w 3624059"/>
              <a:gd name="connsiteY97" fmla="*/ 3089494 h 4242217"/>
              <a:gd name="connsiteX98" fmla="*/ 1749825 w 3624059"/>
              <a:gd name="connsiteY98" fmla="*/ 2870017 h 4242217"/>
              <a:gd name="connsiteX99" fmla="*/ 1765089 w 3624059"/>
              <a:gd name="connsiteY99" fmla="*/ 2845076 h 4242217"/>
              <a:gd name="connsiteX100" fmla="*/ 1877026 w 3624059"/>
              <a:gd name="connsiteY100" fmla="*/ 2845076 h 4242217"/>
              <a:gd name="connsiteX101" fmla="*/ 3016752 w 3624059"/>
              <a:gd name="connsiteY101" fmla="*/ 2850064 h 4242217"/>
              <a:gd name="connsiteX102" fmla="*/ 3368623 w 3624059"/>
              <a:gd name="connsiteY102" fmla="*/ 2842270 h 4242217"/>
              <a:gd name="connsiteX103" fmla="*/ 1561566 w 3624059"/>
              <a:gd name="connsiteY103" fmla="*/ 2605646 h 4242217"/>
              <a:gd name="connsiteX104" fmla="*/ 1678592 w 3624059"/>
              <a:gd name="connsiteY104" fmla="*/ 2730349 h 4242217"/>
              <a:gd name="connsiteX105" fmla="*/ 1668416 w 3624059"/>
              <a:gd name="connsiteY105" fmla="*/ 2785218 h 4242217"/>
              <a:gd name="connsiteX106" fmla="*/ 1632799 w 3624059"/>
              <a:gd name="connsiteY106" fmla="*/ 2795195 h 4242217"/>
              <a:gd name="connsiteX107" fmla="*/ 534415 w 3624059"/>
              <a:gd name="connsiteY107" fmla="*/ 2817641 h 4242217"/>
              <a:gd name="connsiteX108" fmla="*/ 0 w 3624059"/>
              <a:gd name="connsiteY108" fmla="*/ 2828601 h 4242217"/>
              <a:gd name="connsiteX109" fmla="*/ 0 w 3624059"/>
              <a:gd name="connsiteY109" fmla="*/ 2635972 h 4242217"/>
              <a:gd name="connsiteX110" fmla="*/ 274287 w 3624059"/>
              <a:gd name="connsiteY110" fmla="*/ 2625598 h 4242217"/>
              <a:gd name="connsiteX111" fmla="*/ 1561566 w 3624059"/>
              <a:gd name="connsiteY111" fmla="*/ 2605646 h 4242217"/>
              <a:gd name="connsiteX112" fmla="*/ 2558826 w 3624059"/>
              <a:gd name="connsiteY112" fmla="*/ 2560752 h 4242217"/>
              <a:gd name="connsiteX113" fmla="*/ 3142045 w 3624059"/>
              <a:gd name="connsiteY113" fmla="*/ 2566364 h 4242217"/>
              <a:gd name="connsiteX114" fmla="*/ 3624059 w 3624059"/>
              <a:gd name="connsiteY114" fmla="*/ 2574044 h 4242217"/>
              <a:gd name="connsiteX115" fmla="*/ 3624059 w 3624059"/>
              <a:gd name="connsiteY115" fmla="*/ 2757687 h 4242217"/>
              <a:gd name="connsiteX116" fmla="*/ 3181478 w 3624059"/>
              <a:gd name="connsiteY116" fmla="*/ 2770254 h 4242217"/>
              <a:gd name="connsiteX117" fmla="*/ 2299335 w 3624059"/>
              <a:gd name="connsiteY117" fmla="*/ 2795195 h 4242217"/>
              <a:gd name="connsiteX118" fmla="*/ 1744737 w 3624059"/>
              <a:gd name="connsiteY118" fmla="*/ 2795195 h 4242217"/>
              <a:gd name="connsiteX119" fmla="*/ 1744737 w 3624059"/>
              <a:gd name="connsiteY119" fmla="*/ 2595669 h 4242217"/>
              <a:gd name="connsiteX120" fmla="*/ 2558826 w 3624059"/>
              <a:gd name="connsiteY120" fmla="*/ 2560752 h 4242217"/>
              <a:gd name="connsiteX121" fmla="*/ 907751 w 3624059"/>
              <a:gd name="connsiteY121" fmla="*/ 2310099 h 4242217"/>
              <a:gd name="connsiteX122" fmla="*/ 1464893 w 3624059"/>
              <a:gd name="connsiteY122" fmla="*/ 2311346 h 4242217"/>
              <a:gd name="connsiteX123" fmla="*/ 1683680 w 3624059"/>
              <a:gd name="connsiteY123" fmla="*/ 2311346 h 4242217"/>
              <a:gd name="connsiteX124" fmla="*/ 1688768 w 3624059"/>
              <a:gd name="connsiteY124" fmla="*/ 2386168 h 4242217"/>
              <a:gd name="connsiteX125" fmla="*/ 1541214 w 3624059"/>
              <a:gd name="connsiteY125" fmla="*/ 2545788 h 4242217"/>
              <a:gd name="connsiteX126" fmla="*/ 482898 w 3624059"/>
              <a:gd name="connsiteY126" fmla="*/ 2560752 h 4242217"/>
              <a:gd name="connsiteX127" fmla="*/ 0 w 3624059"/>
              <a:gd name="connsiteY127" fmla="*/ 2570035 h 4242217"/>
              <a:gd name="connsiteX128" fmla="*/ 0 w 3624059"/>
              <a:gd name="connsiteY128" fmla="*/ 2335542 h 4242217"/>
              <a:gd name="connsiteX129" fmla="*/ 350608 w 3624059"/>
              <a:gd name="connsiteY129" fmla="*/ 2316334 h 4242217"/>
              <a:gd name="connsiteX130" fmla="*/ 907751 w 3624059"/>
              <a:gd name="connsiteY130" fmla="*/ 2310099 h 4242217"/>
              <a:gd name="connsiteX131" fmla="*/ 3624059 w 3624059"/>
              <a:gd name="connsiteY131" fmla="*/ 2235896 h 4242217"/>
              <a:gd name="connsiteX132" fmla="*/ 3624059 w 3624059"/>
              <a:gd name="connsiteY132" fmla="*/ 2507868 h 4242217"/>
              <a:gd name="connsiteX133" fmla="*/ 3271155 w 3624059"/>
              <a:gd name="connsiteY133" fmla="*/ 2520847 h 4242217"/>
              <a:gd name="connsiteX134" fmla="*/ 1958435 w 3624059"/>
              <a:gd name="connsiteY134" fmla="*/ 2525835 h 4242217"/>
              <a:gd name="connsiteX135" fmla="*/ 1739649 w 3624059"/>
              <a:gd name="connsiteY135" fmla="*/ 2525835 h 4242217"/>
              <a:gd name="connsiteX136" fmla="*/ 1754913 w 3624059"/>
              <a:gd name="connsiteY136" fmla="*/ 2316334 h 4242217"/>
              <a:gd name="connsiteX137" fmla="*/ 3091165 w 3624059"/>
              <a:gd name="connsiteY137" fmla="*/ 2258970 h 4242217"/>
              <a:gd name="connsiteX138" fmla="*/ 1320520 w 3624059"/>
              <a:gd name="connsiteY138" fmla="*/ 2035128 h 4242217"/>
              <a:gd name="connsiteX139" fmla="*/ 1688768 w 3624059"/>
              <a:gd name="connsiteY139" fmla="*/ 2036999 h 4242217"/>
              <a:gd name="connsiteX140" fmla="*/ 1693856 w 3624059"/>
              <a:gd name="connsiteY140" fmla="*/ 2101844 h 4242217"/>
              <a:gd name="connsiteX141" fmla="*/ 1546302 w 3624059"/>
              <a:gd name="connsiteY141" fmla="*/ 2256476 h 4242217"/>
              <a:gd name="connsiteX142" fmla="*/ 223407 w 3624059"/>
              <a:gd name="connsiteY142" fmla="*/ 2251488 h 4242217"/>
              <a:gd name="connsiteX143" fmla="*/ 0 w 3624059"/>
              <a:gd name="connsiteY143" fmla="*/ 2261684 h 4242217"/>
              <a:gd name="connsiteX144" fmla="*/ 0 w 3624059"/>
              <a:gd name="connsiteY144" fmla="*/ 2073071 h 4242217"/>
              <a:gd name="connsiteX145" fmla="*/ 432017 w 3624059"/>
              <a:gd name="connsiteY145" fmla="*/ 2055081 h 4242217"/>
              <a:gd name="connsiteX146" fmla="*/ 956087 w 3624059"/>
              <a:gd name="connsiteY146" fmla="*/ 2036999 h 4242217"/>
              <a:gd name="connsiteX147" fmla="*/ 1320520 w 3624059"/>
              <a:gd name="connsiteY147" fmla="*/ 2035128 h 4242217"/>
              <a:gd name="connsiteX148" fmla="*/ 3624059 w 3624059"/>
              <a:gd name="connsiteY148" fmla="*/ 1946721 h 4242217"/>
              <a:gd name="connsiteX149" fmla="*/ 3624059 w 3624059"/>
              <a:gd name="connsiteY149" fmla="*/ 2175879 h 4242217"/>
              <a:gd name="connsiteX150" fmla="*/ 3094345 w 3624059"/>
              <a:gd name="connsiteY150" fmla="*/ 2195372 h 4242217"/>
              <a:gd name="connsiteX151" fmla="*/ 1765089 w 3624059"/>
              <a:gd name="connsiteY151" fmla="*/ 2251488 h 4242217"/>
              <a:gd name="connsiteX152" fmla="*/ 1785441 w 3624059"/>
              <a:gd name="connsiteY152" fmla="*/ 1992105 h 4242217"/>
              <a:gd name="connsiteX153" fmla="*/ 2202662 w 3624059"/>
              <a:gd name="connsiteY153" fmla="*/ 1992105 h 4242217"/>
              <a:gd name="connsiteX154" fmla="*/ 2976683 w 3624059"/>
              <a:gd name="connsiteY154" fmla="*/ 1969035 h 4242217"/>
              <a:gd name="connsiteX155" fmla="*/ 1693856 w 3624059"/>
              <a:gd name="connsiteY155" fmla="*/ 1752675 h 4242217"/>
              <a:gd name="connsiteX156" fmla="*/ 1693856 w 3624059"/>
              <a:gd name="connsiteY156" fmla="*/ 1852438 h 4242217"/>
              <a:gd name="connsiteX157" fmla="*/ 1587007 w 3624059"/>
              <a:gd name="connsiteY157" fmla="*/ 1967165 h 4242217"/>
              <a:gd name="connsiteX158" fmla="*/ 1271547 w 3624059"/>
              <a:gd name="connsiteY158" fmla="*/ 1972153 h 4242217"/>
              <a:gd name="connsiteX159" fmla="*/ 400853 w 3624059"/>
              <a:gd name="connsiteY159" fmla="*/ 1999588 h 4242217"/>
              <a:gd name="connsiteX160" fmla="*/ 0 w 3624059"/>
              <a:gd name="connsiteY160" fmla="*/ 2012163 h 4242217"/>
              <a:gd name="connsiteX161" fmla="*/ 0 w 3624059"/>
              <a:gd name="connsiteY161" fmla="*/ 1806966 h 4242217"/>
              <a:gd name="connsiteX162" fmla="*/ 603103 w 3624059"/>
              <a:gd name="connsiteY162" fmla="*/ 1787592 h 4242217"/>
              <a:gd name="connsiteX163" fmla="*/ 1693856 w 3624059"/>
              <a:gd name="connsiteY163" fmla="*/ 1752675 h 4242217"/>
              <a:gd name="connsiteX164" fmla="*/ 3357652 w 3624059"/>
              <a:gd name="connsiteY164" fmla="*/ 1657901 h 4242217"/>
              <a:gd name="connsiteX165" fmla="*/ 3624059 w 3624059"/>
              <a:gd name="connsiteY165" fmla="*/ 1659458 h 4242217"/>
              <a:gd name="connsiteX166" fmla="*/ 3624059 w 3624059"/>
              <a:gd name="connsiteY166" fmla="*/ 1869612 h 4242217"/>
              <a:gd name="connsiteX167" fmla="*/ 3027564 w 3624059"/>
              <a:gd name="connsiteY167" fmla="*/ 1892343 h 4242217"/>
              <a:gd name="connsiteX168" fmla="*/ 1785441 w 3624059"/>
              <a:gd name="connsiteY168" fmla="*/ 1947212 h 4242217"/>
              <a:gd name="connsiteX169" fmla="*/ 1775265 w 3624059"/>
              <a:gd name="connsiteY169" fmla="*/ 1857426 h 4242217"/>
              <a:gd name="connsiteX170" fmla="*/ 1866850 w 3624059"/>
              <a:gd name="connsiteY170" fmla="*/ 1747687 h 4242217"/>
              <a:gd name="connsiteX171" fmla="*/ 2039844 w 3624059"/>
              <a:gd name="connsiteY171" fmla="*/ 1737711 h 4242217"/>
              <a:gd name="connsiteX172" fmla="*/ 3357652 w 3624059"/>
              <a:gd name="connsiteY172" fmla="*/ 1657901 h 4242217"/>
              <a:gd name="connsiteX173" fmla="*/ 0 w 3624059"/>
              <a:gd name="connsiteY173" fmla="*/ 1548162 h 4242217"/>
              <a:gd name="connsiteX174" fmla="*/ 617095 w 3624059"/>
              <a:gd name="connsiteY174" fmla="*/ 1548162 h 4242217"/>
              <a:gd name="connsiteX175" fmla="*/ 1704032 w 3624059"/>
              <a:gd name="connsiteY175" fmla="*/ 1548162 h 4242217"/>
              <a:gd name="connsiteX176" fmla="*/ 1704032 w 3624059"/>
              <a:gd name="connsiteY176" fmla="*/ 1687829 h 4242217"/>
              <a:gd name="connsiteX177" fmla="*/ 1312251 w 3624059"/>
              <a:gd name="connsiteY177" fmla="*/ 1707782 h 4242217"/>
              <a:gd name="connsiteX178" fmla="*/ 442829 w 3624059"/>
              <a:gd name="connsiteY178" fmla="*/ 1728358 h 4242217"/>
              <a:gd name="connsiteX179" fmla="*/ 0 w 3624059"/>
              <a:gd name="connsiteY179" fmla="*/ 1740798 h 4242217"/>
              <a:gd name="connsiteX180" fmla="*/ 3624059 w 3624059"/>
              <a:gd name="connsiteY180" fmla="*/ 1454677 h 4242217"/>
              <a:gd name="connsiteX181" fmla="*/ 3624059 w 3624059"/>
              <a:gd name="connsiteY181" fmla="*/ 1598608 h 4242217"/>
              <a:gd name="connsiteX182" fmla="*/ 3026292 w 3624059"/>
              <a:gd name="connsiteY182" fmla="*/ 1620489 h 4242217"/>
              <a:gd name="connsiteX183" fmla="*/ 1795617 w 3624059"/>
              <a:gd name="connsiteY183" fmla="*/ 1687829 h 4242217"/>
              <a:gd name="connsiteX184" fmla="*/ 1795617 w 3624059"/>
              <a:gd name="connsiteY184" fmla="*/ 1538185 h 4242217"/>
              <a:gd name="connsiteX185" fmla="*/ 2998308 w 3624059"/>
              <a:gd name="connsiteY185" fmla="*/ 1483316 h 4242217"/>
              <a:gd name="connsiteX186" fmla="*/ 1724384 w 3624059"/>
              <a:gd name="connsiteY186" fmla="*/ 1283791 h 4242217"/>
              <a:gd name="connsiteX187" fmla="*/ 1566654 w 3624059"/>
              <a:gd name="connsiteY187" fmla="*/ 1478328 h 4242217"/>
              <a:gd name="connsiteX188" fmla="*/ 1464893 w 3624059"/>
              <a:gd name="connsiteY188" fmla="*/ 1473340 h 4242217"/>
              <a:gd name="connsiteX189" fmla="*/ 203055 w 3624059"/>
              <a:gd name="connsiteY189" fmla="*/ 1478328 h 4242217"/>
              <a:gd name="connsiteX190" fmla="*/ 0 w 3624059"/>
              <a:gd name="connsiteY190" fmla="*/ 1481723 h 4242217"/>
              <a:gd name="connsiteX191" fmla="*/ 0 w 3624059"/>
              <a:gd name="connsiteY191" fmla="*/ 1294640 h 4242217"/>
              <a:gd name="connsiteX192" fmla="*/ 82293 w 3624059"/>
              <a:gd name="connsiteY192" fmla="*/ 1299223 h 4242217"/>
              <a:gd name="connsiteX193" fmla="*/ 1724384 w 3624059"/>
              <a:gd name="connsiteY193" fmla="*/ 1283791 h 4242217"/>
              <a:gd name="connsiteX194" fmla="*/ 3624059 w 3624059"/>
              <a:gd name="connsiteY194" fmla="*/ 1217980 h 4242217"/>
              <a:gd name="connsiteX195" fmla="*/ 3624059 w 3624059"/>
              <a:gd name="connsiteY195" fmla="*/ 1378588 h 4242217"/>
              <a:gd name="connsiteX196" fmla="*/ 3611180 w 3624059"/>
              <a:gd name="connsiteY196" fmla="*/ 1379423 h 4242217"/>
              <a:gd name="connsiteX197" fmla="*/ 3413620 w 3624059"/>
              <a:gd name="connsiteY197" fmla="*/ 1393530 h 4242217"/>
              <a:gd name="connsiteX198" fmla="*/ 2604619 w 3624059"/>
              <a:gd name="connsiteY198" fmla="*/ 1438423 h 4242217"/>
              <a:gd name="connsiteX199" fmla="*/ 1800705 w 3624059"/>
              <a:gd name="connsiteY199" fmla="*/ 1443411 h 4242217"/>
              <a:gd name="connsiteX200" fmla="*/ 1856674 w 3624059"/>
              <a:gd name="connsiteY200" fmla="*/ 1293767 h 4242217"/>
              <a:gd name="connsiteX201" fmla="*/ 2935343 w 3624059"/>
              <a:gd name="connsiteY201" fmla="*/ 1228921 h 4242217"/>
              <a:gd name="connsiteX202" fmla="*/ 3472133 w 3624059"/>
              <a:gd name="connsiteY202" fmla="*/ 1219569 h 4242217"/>
              <a:gd name="connsiteX203" fmla="*/ 1576831 w 3624059"/>
              <a:gd name="connsiteY203" fmla="*/ 1014431 h 4242217"/>
              <a:gd name="connsiteX204" fmla="*/ 1729472 w 3624059"/>
              <a:gd name="connsiteY204" fmla="*/ 1198992 h 4242217"/>
              <a:gd name="connsiteX205" fmla="*/ 1714208 w 3624059"/>
              <a:gd name="connsiteY205" fmla="*/ 1223933 h 4242217"/>
              <a:gd name="connsiteX206" fmla="*/ 82134 w 3624059"/>
              <a:gd name="connsiteY206" fmla="*/ 1231649 h 4242217"/>
              <a:gd name="connsiteX207" fmla="*/ 0 w 3624059"/>
              <a:gd name="connsiteY207" fmla="*/ 1228986 h 4242217"/>
              <a:gd name="connsiteX208" fmla="*/ 0 w 3624059"/>
              <a:gd name="connsiteY208" fmla="*/ 1032219 h 4242217"/>
              <a:gd name="connsiteX209" fmla="*/ 707408 w 3624059"/>
              <a:gd name="connsiteY209" fmla="*/ 1022537 h 4242217"/>
              <a:gd name="connsiteX210" fmla="*/ 1576831 w 3624059"/>
              <a:gd name="connsiteY210" fmla="*/ 1014431 h 4242217"/>
              <a:gd name="connsiteX211" fmla="*/ 3624059 w 3624059"/>
              <a:gd name="connsiteY211" fmla="*/ 958219 h 4242217"/>
              <a:gd name="connsiteX212" fmla="*/ 3624059 w 3624059"/>
              <a:gd name="connsiteY212" fmla="*/ 1166175 h 4242217"/>
              <a:gd name="connsiteX213" fmla="*/ 3019932 w 3624059"/>
              <a:gd name="connsiteY213" fmla="*/ 1185899 h 4242217"/>
              <a:gd name="connsiteX214" fmla="*/ 2355304 w 3624059"/>
              <a:gd name="connsiteY214" fmla="*/ 1203981 h 4242217"/>
              <a:gd name="connsiteX215" fmla="*/ 1831234 w 3624059"/>
              <a:gd name="connsiteY215" fmla="*/ 1203981 h 4242217"/>
              <a:gd name="connsiteX216" fmla="*/ 2004228 w 3624059"/>
              <a:gd name="connsiteY216" fmla="*/ 999467 h 4242217"/>
              <a:gd name="connsiteX217" fmla="*/ 2594443 w 3624059"/>
              <a:gd name="connsiteY217" fmla="*/ 979514 h 4242217"/>
              <a:gd name="connsiteX218" fmla="*/ 1449629 w 3624059"/>
              <a:gd name="connsiteY218" fmla="*/ 740084 h 4242217"/>
              <a:gd name="connsiteX219" fmla="*/ 1744737 w 3624059"/>
              <a:gd name="connsiteY219" fmla="*/ 740084 h 4242217"/>
              <a:gd name="connsiteX220" fmla="*/ 1744737 w 3624059"/>
              <a:gd name="connsiteY220" fmla="*/ 944598 h 4242217"/>
              <a:gd name="connsiteX221" fmla="*/ 1663328 w 3624059"/>
              <a:gd name="connsiteY221" fmla="*/ 949586 h 4242217"/>
              <a:gd name="connsiteX222" fmla="*/ 86029 w 3624059"/>
              <a:gd name="connsiteY222" fmla="*/ 949586 h 4242217"/>
              <a:gd name="connsiteX223" fmla="*/ 0 w 3624059"/>
              <a:gd name="connsiteY223" fmla="*/ 952474 h 4242217"/>
              <a:gd name="connsiteX224" fmla="*/ 0 w 3624059"/>
              <a:gd name="connsiteY224" fmla="*/ 777748 h 4242217"/>
              <a:gd name="connsiteX225" fmla="*/ 93661 w 3624059"/>
              <a:gd name="connsiteY225" fmla="*/ 776872 h 4242217"/>
              <a:gd name="connsiteX226" fmla="*/ 426929 w 3624059"/>
              <a:gd name="connsiteY226" fmla="*/ 770013 h 4242217"/>
              <a:gd name="connsiteX227" fmla="*/ 1449629 w 3624059"/>
              <a:gd name="connsiteY227" fmla="*/ 740084 h 4242217"/>
              <a:gd name="connsiteX228" fmla="*/ 3624059 w 3624059"/>
              <a:gd name="connsiteY228" fmla="*/ 670670 h 4242217"/>
              <a:gd name="connsiteX229" fmla="*/ 3624059 w 3624059"/>
              <a:gd name="connsiteY229" fmla="*/ 895315 h 4242217"/>
              <a:gd name="connsiteX230" fmla="*/ 3522378 w 3624059"/>
              <a:gd name="connsiteY230" fmla="*/ 899081 h 4242217"/>
              <a:gd name="connsiteX231" fmla="*/ 3266067 w 3624059"/>
              <a:gd name="connsiteY231" fmla="*/ 904693 h 4242217"/>
              <a:gd name="connsiteX232" fmla="*/ 1938083 w 3624059"/>
              <a:gd name="connsiteY232" fmla="*/ 949586 h 4242217"/>
              <a:gd name="connsiteX233" fmla="*/ 1815969 w 3624059"/>
              <a:gd name="connsiteY233" fmla="*/ 949586 h 4242217"/>
              <a:gd name="connsiteX234" fmla="*/ 1841410 w 3624059"/>
              <a:gd name="connsiteY234" fmla="*/ 735096 h 4242217"/>
              <a:gd name="connsiteX235" fmla="*/ 1963523 w 3624059"/>
              <a:gd name="connsiteY235" fmla="*/ 735096 h 4242217"/>
              <a:gd name="connsiteX236" fmla="*/ 2482505 w 3624059"/>
              <a:gd name="connsiteY236" fmla="*/ 725120 h 4242217"/>
              <a:gd name="connsiteX237" fmla="*/ 3255890 w 3624059"/>
              <a:gd name="connsiteY237" fmla="*/ 675238 h 4242217"/>
              <a:gd name="connsiteX238" fmla="*/ 3533190 w 3624059"/>
              <a:gd name="connsiteY238" fmla="*/ 670874 h 4242217"/>
              <a:gd name="connsiteX239" fmla="*/ 1681136 w 3624059"/>
              <a:gd name="connsiteY239" fmla="*/ 415232 h 4242217"/>
              <a:gd name="connsiteX240" fmla="*/ 1749825 w 3624059"/>
              <a:gd name="connsiteY240" fmla="*/ 645310 h 4242217"/>
              <a:gd name="connsiteX241" fmla="*/ 1744737 w 3624059"/>
              <a:gd name="connsiteY241" fmla="*/ 655286 h 4242217"/>
              <a:gd name="connsiteX242" fmla="*/ 839062 w 3624059"/>
              <a:gd name="connsiteY242" fmla="*/ 700179 h 4242217"/>
              <a:gd name="connsiteX243" fmla="*/ 299728 w 3624059"/>
              <a:gd name="connsiteY243" fmla="*/ 697062 h 4242217"/>
              <a:gd name="connsiteX244" fmla="*/ 0 w 3624059"/>
              <a:gd name="connsiteY244" fmla="*/ 693250 h 4242217"/>
              <a:gd name="connsiteX245" fmla="*/ 0 w 3624059"/>
              <a:gd name="connsiteY245" fmla="*/ 457750 h 4242217"/>
              <a:gd name="connsiteX246" fmla="*/ 419297 w 3624059"/>
              <a:gd name="connsiteY246" fmla="*/ 443290 h 4242217"/>
              <a:gd name="connsiteX247" fmla="*/ 925559 w 3624059"/>
              <a:gd name="connsiteY247" fmla="*/ 425832 h 4242217"/>
              <a:gd name="connsiteX248" fmla="*/ 1546302 w 3624059"/>
              <a:gd name="connsiteY248" fmla="*/ 420844 h 4242217"/>
              <a:gd name="connsiteX249" fmla="*/ 1681136 w 3624059"/>
              <a:gd name="connsiteY249" fmla="*/ 415232 h 4242217"/>
              <a:gd name="connsiteX250" fmla="*/ 1846498 w 3624059"/>
              <a:gd name="connsiteY250" fmla="*/ 405879 h 4242217"/>
              <a:gd name="connsiteX251" fmla="*/ 2825313 w 3624059"/>
              <a:gd name="connsiteY251" fmla="*/ 405879 h 4242217"/>
              <a:gd name="connsiteX252" fmla="*/ 3624059 w 3624059"/>
              <a:gd name="connsiteY252" fmla="*/ 405879 h 4242217"/>
              <a:gd name="connsiteX253" fmla="*/ 3624059 w 3624059"/>
              <a:gd name="connsiteY253" fmla="*/ 603991 h 4242217"/>
              <a:gd name="connsiteX254" fmla="*/ 3528102 w 3624059"/>
              <a:gd name="connsiteY254" fmla="*/ 608522 h 4242217"/>
              <a:gd name="connsiteX255" fmla="*/ 3250802 w 3624059"/>
              <a:gd name="connsiteY255" fmla="*/ 625357 h 4242217"/>
              <a:gd name="connsiteX256" fmla="*/ 2426537 w 3624059"/>
              <a:gd name="connsiteY256" fmla="*/ 665262 h 4242217"/>
              <a:gd name="connsiteX257" fmla="*/ 1846498 w 3624059"/>
              <a:gd name="connsiteY257" fmla="*/ 665262 h 4242217"/>
              <a:gd name="connsiteX258" fmla="*/ 1846498 w 3624059"/>
              <a:gd name="connsiteY258" fmla="*/ 405879 h 4242217"/>
              <a:gd name="connsiteX259" fmla="*/ 1518318 w 3624059"/>
              <a:gd name="connsiteY259" fmla="*/ 174555 h 4242217"/>
              <a:gd name="connsiteX260" fmla="*/ 1709120 w 3624059"/>
              <a:gd name="connsiteY260" fmla="*/ 176425 h 4242217"/>
              <a:gd name="connsiteX261" fmla="*/ 1770177 w 3624059"/>
              <a:gd name="connsiteY261" fmla="*/ 256236 h 4242217"/>
              <a:gd name="connsiteX262" fmla="*/ 1704032 w 3624059"/>
              <a:gd name="connsiteY262" fmla="*/ 326069 h 4242217"/>
              <a:gd name="connsiteX263" fmla="*/ 1337692 w 3624059"/>
              <a:gd name="connsiteY263" fmla="*/ 351010 h 4242217"/>
              <a:gd name="connsiteX264" fmla="*/ 192878 w 3624059"/>
              <a:gd name="connsiteY264" fmla="*/ 370963 h 4242217"/>
              <a:gd name="connsiteX265" fmla="*/ 33241 w 3624059"/>
              <a:gd name="connsiteY265" fmla="*/ 377198 h 4242217"/>
              <a:gd name="connsiteX266" fmla="*/ 0 w 3624059"/>
              <a:gd name="connsiteY266" fmla="*/ 380124 h 4242217"/>
              <a:gd name="connsiteX267" fmla="*/ 0 w 3624059"/>
              <a:gd name="connsiteY267" fmla="*/ 243084 h 4242217"/>
              <a:gd name="connsiteX268" fmla="*/ 50413 w 3624059"/>
              <a:gd name="connsiteY268" fmla="*/ 236283 h 4242217"/>
              <a:gd name="connsiteX269" fmla="*/ 1327516 w 3624059"/>
              <a:gd name="connsiteY269" fmla="*/ 176425 h 4242217"/>
              <a:gd name="connsiteX270" fmla="*/ 1518318 w 3624059"/>
              <a:gd name="connsiteY270" fmla="*/ 174555 h 4242217"/>
              <a:gd name="connsiteX271" fmla="*/ 3624059 w 3624059"/>
              <a:gd name="connsiteY271" fmla="*/ 141797 h 4242217"/>
              <a:gd name="connsiteX272" fmla="*/ 3624059 w 3624059"/>
              <a:gd name="connsiteY272" fmla="*/ 326407 h 4242217"/>
              <a:gd name="connsiteX273" fmla="*/ 2818317 w 3624059"/>
              <a:gd name="connsiteY273" fmla="*/ 337916 h 4242217"/>
              <a:gd name="connsiteX274" fmla="*/ 1988963 w 3624059"/>
              <a:gd name="connsiteY274" fmla="*/ 346022 h 4242217"/>
              <a:gd name="connsiteX275" fmla="*/ 1851586 w 3624059"/>
              <a:gd name="connsiteY275" fmla="*/ 326069 h 4242217"/>
              <a:gd name="connsiteX276" fmla="*/ 2004228 w 3624059"/>
              <a:gd name="connsiteY276" fmla="*/ 176425 h 4242217"/>
              <a:gd name="connsiteX277" fmla="*/ 2126341 w 3624059"/>
              <a:gd name="connsiteY277" fmla="*/ 166449 h 4242217"/>
              <a:gd name="connsiteX278" fmla="*/ 3586614 w 3624059"/>
              <a:gd name="connsiteY278" fmla="*/ 151484 h 4242217"/>
              <a:gd name="connsiteX279" fmla="*/ 1876182 w 3624059"/>
              <a:gd name="connsiteY279" fmla="*/ 0 h 4242217"/>
              <a:gd name="connsiteX280" fmla="*/ 3624059 w 3624059"/>
              <a:gd name="connsiteY280" fmla="*/ 0 h 4242217"/>
              <a:gd name="connsiteX281" fmla="*/ 3624059 w 3624059"/>
              <a:gd name="connsiteY281" fmla="*/ 87887 h 4242217"/>
              <a:gd name="connsiteX282" fmla="*/ 3591702 w 3624059"/>
              <a:gd name="connsiteY282" fmla="*/ 76663 h 4242217"/>
              <a:gd name="connsiteX283" fmla="*/ 2390920 w 3624059"/>
              <a:gd name="connsiteY283" fmla="*/ 106591 h 4242217"/>
              <a:gd name="connsiteX284" fmla="*/ 1866850 w 3624059"/>
              <a:gd name="connsiteY284" fmla="*/ 106591 h 4242217"/>
              <a:gd name="connsiteX285" fmla="*/ 1874482 w 3624059"/>
              <a:gd name="connsiteY285" fmla="*/ 18052 h 4242217"/>
              <a:gd name="connsiteX286" fmla="*/ 0 w 3624059"/>
              <a:gd name="connsiteY286" fmla="*/ 0 h 4242217"/>
              <a:gd name="connsiteX287" fmla="*/ 1773185 w 3624059"/>
              <a:gd name="connsiteY287" fmla="*/ 0 h 4242217"/>
              <a:gd name="connsiteX288" fmla="*/ 1775265 w 3624059"/>
              <a:gd name="connsiteY288" fmla="*/ 11817 h 4242217"/>
              <a:gd name="connsiteX289" fmla="*/ 1668416 w 3624059"/>
              <a:gd name="connsiteY289" fmla="*/ 96615 h 4242217"/>
              <a:gd name="connsiteX290" fmla="*/ 1190138 w 3624059"/>
              <a:gd name="connsiteY290" fmla="*/ 111580 h 4242217"/>
              <a:gd name="connsiteX291" fmla="*/ 208143 w 3624059"/>
              <a:gd name="connsiteY291" fmla="*/ 156473 h 4242217"/>
              <a:gd name="connsiteX292" fmla="*/ 55501 w 3624059"/>
              <a:gd name="connsiteY292" fmla="*/ 162085 h 4242217"/>
              <a:gd name="connsiteX293" fmla="*/ 0 w 3624059"/>
              <a:gd name="connsiteY293" fmla="*/ 165485 h 42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Lst>
            <a:rect l="l" t="t" r="r" b="b"/>
            <a:pathLst>
              <a:path w="3624059" h="4242217">
                <a:moveTo>
                  <a:pt x="1019688" y="4206836"/>
                </a:moveTo>
                <a:cubicBezTo>
                  <a:pt x="1195226" y="4208083"/>
                  <a:pt x="1370764" y="4209330"/>
                  <a:pt x="1546302" y="4206836"/>
                </a:cubicBezTo>
                <a:cubicBezTo>
                  <a:pt x="1589551" y="4206836"/>
                  <a:pt x="1617535" y="4213071"/>
                  <a:pt x="1633435" y="4229283"/>
                </a:cubicBezTo>
                <a:lnTo>
                  <a:pt x="1639522" y="4242217"/>
                </a:lnTo>
                <a:lnTo>
                  <a:pt x="0" y="4242217"/>
                </a:lnTo>
                <a:lnTo>
                  <a:pt x="0" y="4228475"/>
                </a:lnTo>
                <a:lnTo>
                  <a:pt x="118466" y="4222424"/>
                </a:lnTo>
                <a:cubicBezTo>
                  <a:pt x="243759" y="4215565"/>
                  <a:pt x="368417" y="4209330"/>
                  <a:pt x="493074" y="4206836"/>
                </a:cubicBezTo>
                <a:cubicBezTo>
                  <a:pt x="668612" y="4204342"/>
                  <a:pt x="844150" y="4205589"/>
                  <a:pt x="1019688" y="4206836"/>
                </a:cubicBezTo>
                <a:close/>
                <a:moveTo>
                  <a:pt x="3624059" y="4122596"/>
                </a:moveTo>
                <a:lnTo>
                  <a:pt x="3624059" y="4242217"/>
                </a:lnTo>
                <a:lnTo>
                  <a:pt x="1729472" y="4242217"/>
                </a:lnTo>
                <a:lnTo>
                  <a:pt x="1729472" y="4196860"/>
                </a:lnTo>
                <a:cubicBezTo>
                  <a:pt x="2095813" y="4171919"/>
                  <a:pt x="2457065" y="4146978"/>
                  <a:pt x="2818317" y="4132014"/>
                </a:cubicBezTo>
                <a:cubicBezTo>
                  <a:pt x="2991311" y="4127026"/>
                  <a:pt x="3164305" y="4124532"/>
                  <a:pt x="3337299" y="4123285"/>
                </a:cubicBezTo>
                <a:close/>
                <a:moveTo>
                  <a:pt x="1668416" y="3907548"/>
                </a:moveTo>
                <a:cubicBezTo>
                  <a:pt x="1668416" y="3942465"/>
                  <a:pt x="1668416" y="3972394"/>
                  <a:pt x="1668416" y="4002323"/>
                </a:cubicBezTo>
                <a:cubicBezTo>
                  <a:pt x="1673504" y="4107073"/>
                  <a:pt x="1617535" y="4156955"/>
                  <a:pt x="1510686" y="4156955"/>
                </a:cubicBezTo>
                <a:cubicBezTo>
                  <a:pt x="1398749" y="4156955"/>
                  <a:pt x="1286811" y="4166931"/>
                  <a:pt x="1174874" y="4166931"/>
                </a:cubicBezTo>
                <a:cubicBezTo>
                  <a:pt x="828886" y="4169425"/>
                  <a:pt x="484170" y="4170672"/>
                  <a:pt x="139454" y="4172543"/>
                </a:cubicBezTo>
                <a:lnTo>
                  <a:pt x="0" y="4173802"/>
                </a:lnTo>
                <a:lnTo>
                  <a:pt x="0" y="3943409"/>
                </a:lnTo>
                <a:lnTo>
                  <a:pt x="325804" y="3943712"/>
                </a:lnTo>
                <a:cubicBezTo>
                  <a:pt x="772917" y="3938724"/>
                  <a:pt x="1220667" y="3927501"/>
                  <a:pt x="1668416" y="3907548"/>
                </a:cubicBezTo>
                <a:close/>
                <a:moveTo>
                  <a:pt x="3624059" y="3850991"/>
                </a:moveTo>
                <a:lnTo>
                  <a:pt x="3624059" y="4067621"/>
                </a:lnTo>
                <a:lnTo>
                  <a:pt x="2999580" y="4087121"/>
                </a:lnTo>
                <a:cubicBezTo>
                  <a:pt x="2680940" y="4097097"/>
                  <a:pt x="2362936" y="4107074"/>
                  <a:pt x="2044932" y="4117050"/>
                </a:cubicBezTo>
                <a:cubicBezTo>
                  <a:pt x="1943171" y="4122038"/>
                  <a:pt x="1836322" y="4132014"/>
                  <a:pt x="1729472" y="4137002"/>
                </a:cubicBezTo>
                <a:cubicBezTo>
                  <a:pt x="1734560" y="4052204"/>
                  <a:pt x="1739649" y="3982370"/>
                  <a:pt x="1749825" y="3897572"/>
                </a:cubicBezTo>
                <a:cubicBezTo>
                  <a:pt x="1856674" y="3897572"/>
                  <a:pt x="1968611" y="3897572"/>
                  <a:pt x="2075460" y="3897572"/>
                </a:cubicBezTo>
                <a:cubicBezTo>
                  <a:pt x="2502857" y="3882607"/>
                  <a:pt x="2935343" y="3857667"/>
                  <a:pt x="3367828" y="3852679"/>
                </a:cubicBezTo>
                <a:close/>
                <a:moveTo>
                  <a:pt x="1037496" y="3607013"/>
                </a:moveTo>
                <a:cubicBezTo>
                  <a:pt x="1185050" y="3607013"/>
                  <a:pt x="1332604" y="3608260"/>
                  <a:pt x="1480157" y="3608260"/>
                </a:cubicBezTo>
                <a:cubicBezTo>
                  <a:pt x="1683680" y="3608260"/>
                  <a:pt x="1688768" y="3618236"/>
                  <a:pt x="1673504" y="3817762"/>
                </a:cubicBezTo>
                <a:cubicBezTo>
                  <a:pt x="1673504" y="3822750"/>
                  <a:pt x="1668416" y="3832726"/>
                  <a:pt x="1663328" y="3842702"/>
                </a:cubicBezTo>
                <a:cubicBezTo>
                  <a:pt x="1632799" y="3847691"/>
                  <a:pt x="1602271" y="3857667"/>
                  <a:pt x="1571743" y="3857667"/>
                </a:cubicBezTo>
                <a:cubicBezTo>
                  <a:pt x="1123993" y="3872631"/>
                  <a:pt x="676244" y="3892584"/>
                  <a:pt x="228495" y="3892584"/>
                </a:cubicBezTo>
                <a:lnTo>
                  <a:pt x="0" y="3887800"/>
                </a:lnTo>
                <a:lnTo>
                  <a:pt x="0" y="3645448"/>
                </a:lnTo>
                <a:lnTo>
                  <a:pt x="164894" y="3634448"/>
                </a:lnTo>
                <a:cubicBezTo>
                  <a:pt x="308632" y="3625719"/>
                  <a:pt x="452369" y="3618237"/>
                  <a:pt x="594835" y="3613248"/>
                </a:cubicBezTo>
                <a:cubicBezTo>
                  <a:pt x="742389" y="3608260"/>
                  <a:pt x="889943" y="3607013"/>
                  <a:pt x="1037496" y="3607013"/>
                </a:cubicBezTo>
                <a:close/>
                <a:moveTo>
                  <a:pt x="3479765" y="3533438"/>
                </a:moveTo>
                <a:lnTo>
                  <a:pt x="3624059" y="3538222"/>
                </a:lnTo>
                <a:lnTo>
                  <a:pt x="3624059" y="3804141"/>
                </a:lnTo>
                <a:lnTo>
                  <a:pt x="1826146" y="3837714"/>
                </a:lnTo>
                <a:cubicBezTo>
                  <a:pt x="1800705" y="3837714"/>
                  <a:pt x="1775265" y="3837714"/>
                  <a:pt x="1749825" y="3832726"/>
                </a:cubicBezTo>
                <a:cubicBezTo>
                  <a:pt x="1749825" y="3762892"/>
                  <a:pt x="1749825" y="3698047"/>
                  <a:pt x="1749825" y="3653153"/>
                </a:cubicBezTo>
                <a:cubicBezTo>
                  <a:pt x="2197574" y="3623225"/>
                  <a:pt x="2635147" y="3593296"/>
                  <a:pt x="3072720" y="3563367"/>
                </a:cubicBezTo>
                <a:cubicBezTo>
                  <a:pt x="3205010" y="3553391"/>
                  <a:pt x="3342387" y="3533438"/>
                  <a:pt x="3479765" y="3533438"/>
                </a:cubicBezTo>
                <a:close/>
                <a:moveTo>
                  <a:pt x="1417193" y="3401876"/>
                </a:moveTo>
                <a:cubicBezTo>
                  <a:pt x="1501782" y="3402500"/>
                  <a:pt x="1587007" y="3403747"/>
                  <a:pt x="1673504" y="3403747"/>
                </a:cubicBezTo>
                <a:cubicBezTo>
                  <a:pt x="1668416" y="3468592"/>
                  <a:pt x="1663328" y="3513486"/>
                  <a:pt x="1663328" y="3558379"/>
                </a:cubicBezTo>
                <a:cubicBezTo>
                  <a:pt x="1632799" y="3558379"/>
                  <a:pt x="1612447" y="3563367"/>
                  <a:pt x="1592095" y="3563367"/>
                </a:cubicBezTo>
                <a:cubicBezTo>
                  <a:pt x="1207947" y="3568355"/>
                  <a:pt x="825070" y="3574590"/>
                  <a:pt x="442193" y="3580825"/>
                </a:cubicBezTo>
                <a:lnTo>
                  <a:pt x="0" y="3587539"/>
                </a:lnTo>
                <a:lnTo>
                  <a:pt x="0" y="3449325"/>
                </a:lnTo>
                <a:lnTo>
                  <a:pt x="14796" y="3448640"/>
                </a:lnTo>
                <a:cubicBezTo>
                  <a:pt x="401489" y="3433676"/>
                  <a:pt x="783093" y="3413723"/>
                  <a:pt x="1164698" y="3403747"/>
                </a:cubicBezTo>
                <a:cubicBezTo>
                  <a:pt x="1248651" y="3401253"/>
                  <a:pt x="1332604" y="3401253"/>
                  <a:pt x="1417193" y="3401876"/>
                </a:cubicBezTo>
                <a:close/>
                <a:moveTo>
                  <a:pt x="3624059" y="3333594"/>
                </a:moveTo>
                <a:lnTo>
                  <a:pt x="3624059" y="3484091"/>
                </a:lnTo>
                <a:lnTo>
                  <a:pt x="3378004" y="3492910"/>
                </a:lnTo>
                <a:cubicBezTo>
                  <a:pt x="3198650" y="3502262"/>
                  <a:pt x="3019296" y="3513486"/>
                  <a:pt x="2838669" y="3523462"/>
                </a:cubicBezTo>
                <a:cubicBezTo>
                  <a:pt x="2523210" y="3538426"/>
                  <a:pt x="2202662" y="3553391"/>
                  <a:pt x="1887202" y="3568355"/>
                </a:cubicBezTo>
                <a:cubicBezTo>
                  <a:pt x="1841410" y="3568355"/>
                  <a:pt x="1795617" y="3563367"/>
                  <a:pt x="1749825" y="3558379"/>
                </a:cubicBezTo>
                <a:cubicBezTo>
                  <a:pt x="1729472" y="3418711"/>
                  <a:pt x="1734560" y="3413723"/>
                  <a:pt x="1866850" y="3413723"/>
                </a:cubicBezTo>
                <a:cubicBezTo>
                  <a:pt x="2029668" y="3408735"/>
                  <a:pt x="2197574" y="3413723"/>
                  <a:pt x="2360392" y="3403747"/>
                </a:cubicBezTo>
                <a:cubicBezTo>
                  <a:pt x="2686028" y="3383794"/>
                  <a:pt x="3011663" y="3338901"/>
                  <a:pt x="3332211" y="3333913"/>
                </a:cubicBezTo>
                <a:close/>
                <a:moveTo>
                  <a:pt x="1363351" y="3144257"/>
                </a:moveTo>
                <a:cubicBezTo>
                  <a:pt x="1464973" y="3145533"/>
                  <a:pt x="1566655" y="3148729"/>
                  <a:pt x="1668416" y="3154340"/>
                </a:cubicBezTo>
                <a:cubicBezTo>
                  <a:pt x="1668416" y="3224174"/>
                  <a:pt x="1668416" y="3284032"/>
                  <a:pt x="1668416" y="3363842"/>
                </a:cubicBezTo>
                <a:cubicBezTo>
                  <a:pt x="1276635" y="3363842"/>
                  <a:pt x="895031" y="3358854"/>
                  <a:pt x="513426" y="3363842"/>
                </a:cubicBezTo>
                <a:lnTo>
                  <a:pt x="0" y="3377034"/>
                </a:lnTo>
                <a:lnTo>
                  <a:pt x="0" y="3197607"/>
                </a:lnTo>
                <a:lnTo>
                  <a:pt x="449825" y="3171175"/>
                </a:lnTo>
                <a:cubicBezTo>
                  <a:pt x="754155" y="3153872"/>
                  <a:pt x="1058485" y="3140428"/>
                  <a:pt x="1363351" y="3144257"/>
                </a:cubicBezTo>
                <a:close/>
                <a:moveTo>
                  <a:pt x="3624059" y="3068455"/>
                </a:moveTo>
                <a:lnTo>
                  <a:pt x="3624059" y="3264269"/>
                </a:lnTo>
                <a:lnTo>
                  <a:pt x="3600288" y="3264001"/>
                </a:lnTo>
                <a:cubicBezTo>
                  <a:pt x="3151903" y="3265638"/>
                  <a:pt x="2706380" y="3289020"/>
                  <a:pt x="2263719" y="3348877"/>
                </a:cubicBezTo>
                <a:cubicBezTo>
                  <a:pt x="2095813" y="3373818"/>
                  <a:pt x="1922819" y="3353865"/>
                  <a:pt x="1749825" y="3353865"/>
                </a:cubicBezTo>
                <a:cubicBezTo>
                  <a:pt x="1749825" y="3284032"/>
                  <a:pt x="1749825" y="3219186"/>
                  <a:pt x="1749825" y="3154340"/>
                </a:cubicBezTo>
                <a:cubicBezTo>
                  <a:pt x="2215382" y="3141870"/>
                  <a:pt x="2677124" y="3105706"/>
                  <a:pt x="3138229" y="3082636"/>
                </a:cubicBezTo>
                <a:close/>
                <a:moveTo>
                  <a:pt x="1559341" y="2853805"/>
                </a:moveTo>
                <a:cubicBezTo>
                  <a:pt x="1699580" y="2853260"/>
                  <a:pt x="1699580" y="2875628"/>
                  <a:pt x="1668416" y="3054578"/>
                </a:cubicBezTo>
                <a:cubicBezTo>
                  <a:pt x="1668416" y="3059566"/>
                  <a:pt x="1663328" y="3064554"/>
                  <a:pt x="1658240" y="3074530"/>
                </a:cubicBezTo>
                <a:cubicBezTo>
                  <a:pt x="1632799" y="3074530"/>
                  <a:pt x="1607359" y="3079518"/>
                  <a:pt x="1576831" y="3079518"/>
                </a:cubicBezTo>
                <a:cubicBezTo>
                  <a:pt x="1225754" y="3089494"/>
                  <a:pt x="874678" y="3094483"/>
                  <a:pt x="523602" y="3104459"/>
                </a:cubicBezTo>
                <a:lnTo>
                  <a:pt x="0" y="3120367"/>
                </a:lnTo>
                <a:lnTo>
                  <a:pt x="0" y="2895265"/>
                </a:lnTo>
                <a:lnTo>
                  <a:pt x="1490334" y="2855052"/>
                </a:lnTo>
                <a:cubicBezTo>
                  <a:pt x="1516410" y="2854429"/>
                  <a:pt x="1539306" y="2853883"/>
                  <a:pt x="1559341" y="2853805"/>
                </a:cubicBezTo>
                <a:close/>
                <a:moveTo>
                  <a:pt x="3624059" y="2832565"/>
                </a:moveTo>
                <a:lnTo>
                  <a:pt x="3624059" y="3005092"/>
                </a:lnTo>
                <a:lnTo>
                  <a:pt x="3271155" y="3009684"/>
                </a:lnTo>
                <a:cubicBezTo>
                  <a:pt x="2828493" y="3024649"/>
                  <a:pt x="2385832" y="3064554"/>
                  <a:pt x="1943171" y="3089494"/>
                </a:cubicBezTo>
                <a:cubicBezTo>
                  <a:pt x="1724384" y="3099471"/>
                  <a:pt x="1729472" y="3134388"/>
                  <a:pt x="1749825" y="2870017"/>
                </a:cubicBezTo>
                <a:cubicBezTo>
                  <a:pt x="1749825" y="2865028"/>
                  <a:pt x="1754913" y="2860040"/>
                  <a:pt x="1765089" y="2845076"/>
                </a:cubicBezTo>
                <a:cubicBezTo>
                  <a:pt x="1800705" y="2845076"/>
                  <a:pt x="1836322" y="2845076"/>
                  <a:pt x="1877026" y="2845076"/>
                </a:cubicBezTo>
                <a:cubicBezTo>
                  <a:pt x="2258631" y="2845076"/>
                  <a:pt x="2640235" y="2850064"/>
                  <a:pt x="3016752" y="2850064"/>
                </a:cubicBezTo>
                <a:cubicBezTo>
                  <a:pt x="3133777" y="2850064"/>
                  <a:pt x="3251120" y="2846635"/>
                  <a:pt x="3368623" y="2842270"/>
                </a:cubicBezTo>
                <a:close/>
                <a:moveTo>
                  <a:pt x="1561566" y="2605646"/>
                </a:moveTo>
                <a:cubicBezTo>
                  <a:pt x="1688768" y="2605646"/>
                  <a:pt x="1688768" y="2610634"/>
                  <a:pt x="1678592" y="2730349"/>
                </a:cubicBezTo>
                <a:cubicBezTo>
                  <a:pt x="1673504" y="2750301"/>
                  <a:pt x="1668416" y="2770254"/>
                  <a:pt x="1668416" y="2785218"/>
                </a:cubicBezTo>
                <a:cubicBezTo>
                  <a:pt x="1653152" y="2790206"/>
                  <a:pt x="1642975" y="2795195"/>
                  <a:pt x="1632799" y="2795195"/>
                </a:cubicBezTo>
                <a:cubicBezTo>
                  <a:pt x="1266459" y="2802677"/>
                  <a:pt x="900119" y="2810159"/>
                  <a:pt x="534415" y="2817641"/>
                </a:cubicBezTo>
                <a:lnTo>
                  <a:pt x="0" y="2828601"/>
                </a:lnTo>
                <a:lnTo>
                  <a:pt x="0" y="2635972"/>
                </a:lnTo>
                <a:lnTo>
                  <a:pt x="274287" y="2625598"/>
                </a:lnTo>
                <a:cubicBezTo>
                  <a:pt x="701684" y="2615622"/>
                  <a:pt x="1134169" y="2610634"/>
                  <a:pt x="1561566" y="2605646"/>
                </a:cubicBezTo>
                <a:close/>
                <a:moveTo>
                  <a:pt x="2558826" y="2560752"/>
                </a:moveTo>
                <a:cubicBezTo>
                  <a:pt x="2752173" y="2560752"/>
                  <a:pt x="2946791" y="2563246"/>
                  <a:pt x="3142045" y="2566364"/>
                </a:cubicBezTo>
                <a:lnTo>
                  <a:pt x="3624059" y="2574044"/>
                </a:lnTo>
                <a:lnTo>
                  <a:pt x="3624059" y="2757687"/>
                </a:lnTo>
                <a:lnTo>
                  <a:pt x="3181478" y="2770254"/>
                </a:lnTo>
                <a:cubicBezTo>
                  <a:pt x="2888278" y="2778983"/>
                  <a:pt x="2594443" y="2787713"/>
                  <a:pt x="2299335" y="2795195"/>
                </a:cubicBezTo>
                <a:cubicBezTo>
                  <a:pt x="2116165" y="2800183"/>
                  <a:pt x="1932995" y="2795195"/>
                  <a:pt x="1744737" y="2795195"/>
                </a:cubicBezTo>
                <a:cubicBezTo>
                  <a:pt x="1744737" y="2720373"/>
                  <a:pt x="1744737" y="2665503"/>
                  <a:pt x="1744737" y="2595669"/>
                </a:cubicBezTo>
                <a:cubicBezTo>
                  <a:pt x="2019492" y="2580705"/>
                  <a:pt x="2289159" y="2560752"/>
                  <a:pt x="2558826" y="2560752"/>
                </a:cubicBezTo>
                <a:close/>
                <a:moveTo>
                  <a:pt x="907751" y="2310099"/>
                </a:moveTo>
                <a:cubicBezTo>
                  <a:pt x="1093465" y="2310099"/>
                  <a:pt x="1279179" y="2311346"/>
                  <a:pt x="1464893" y="2311346"/>
                </a:cubicBezTo>
                <a:cubicBezTo>
                  <a:pt x="1541214" y="2311346"/>
                  <a:pt x="1612447" y="2311346"/>
                  <a:pt x="1683680" y="2311346"/>
                </a:cubicBezTo>
                <a:cubicBezTo>
                  <a:pt x="1688768" y="2351251"/>
                  <a:pt x="1688768" y="2366215"/>
                  <a:pt x="1688768" y="2386168"/>
                </a:cubicBezTo>
                <a:cubicBezTo>
                  <a:pt x="1693856" y="2540800"/>
                  <a:pt x="1693856" y="2545788"/>
                  <a:pt x="1541214" y="2545788"/>
                </a:cubicBezTo>
                <a:cubicBezTo>
                  <a:pt x="1190138" y="2550776"/>
                  <a:pt x="833974" y="2555764"/>
                  <a:pt x="482898" y="2560752"/>
                </a:cubicBezTo>
                <a:lnTo>
                  <a:pt x="0" y="2570035"/>
                </a:lnTo>
                <a:lnTo>
                  <a:pt x="0" y="2335542"/>
                </a:lnTo>
                <a:lnTo>
                  <a:pt x="350608" y="2316334"/>
                </a:lnTo>
                <a:cubicBezTo>
                  <a:pt x="536322" y="2311346"/>
                  <a:pt x="722037" y="2310099"/>
                  <a:pt x="907751" y="2310099"/>
                </a:cubicBezTo>
                <a:close/>
                <a:moveTo>
                  <a:pt x="3624059" y="2235896"/>
                </a:moveTo>
                <a:lnTo>
                  <a:pt x="3624059" y="2507868"/>
                </a:lnTo>
                <a:lnTo>
                  <a:pt x="3271155" y="2520847"/>
                </a:lnTo>
                <a:cubicBezTo>
                  <a:pt x="2833581" y="2525835"/>
                  <a:pt x="2396008" y="2525835"/>
                  <a:pt x="1958435" y="2525835"/>
                </a:cubicBezTo>
                <a:cubicBezTo>
                  <a:pt x="1892290" y="2525835"/>
                  <a:pt x="1821057" y="2525835"/>
                  <a:pt x="1739649" y="2525835"/>
                </a:cubicBezTo>
                <a:cubicBezTo>
                  <a:pt x="1744737" y="2446025"/>
                  <a:pt x="1749825" y="2381180"/>
                  <a:pt x="1754913" y="2316334"/>
                </a:cubicBezTo>
                <a:cubicBezTo>
                  <a:pt x="2202662" y="2296381"/>
                  <a:pt x="2647867" y="2277676"/>
                  <a:pt x="3091165" y="2258970"/>
                </a:cubicBezTo>
                <a:close/>
                <a:moveTo>
                  <a:pt x="1320520" y="2035128"/>
                </a:moveTo>
                <a:cubicBezTo>
                  <a:pt x="1441997" y="2035752"/>
                  <a:pt x="1564111" y="2036999"/>
                  <a:pt x="1688768" y="2036999"/>
                </a:cubicBezTo>
                <a:cubicBezTo>
                  <a:pt x="1693856" y="2051963"/>
                  <a:pt x="1693856" y="2076904"/>
                  <a:pt x="1693856" y="2101844"/>
                </a:cubicBezTo>
                <a:cubicBezTo>
                  <a:pt x="1698944" y="2251488"/>
                  <a:pt x="1698944" y="2256476"/>
                  <a:pt x="1546302" y="2256476"/>
                </a:cubicBezTo>
                <a:cubicBezTo>
                  <a:pt x="1103641" y="2256476"/>
                  <a:pt x="666068" y="2246500"/>
                  <a:pt x="223407" y="2251488"/>
                </a:cubicBezTo>
                <a:lnTo>
                  <a:pt x="0" y="2261684"/>
                </a:lnTo>
                <a:lnTo>
                  <a:pt x="0" y="2073071"/>
                </a:lnTo>
                <a:lnTo>
                  <a:pt x="432017" y="2055081"/>
                </a:lnTo>
                <a:cubicBezTo>
                  <a:pt x="606283" y="2048222"/>
                  <a:pt x="780549" y="2041987"/>
                  <a:pt x="956087" y="2036999"/>
                </a:cubicBezTo>
                <a:cubicBezTo>
                  <a:pt x="1078201" y="2034504"/>
                  <a:pt x="1199042" y="2034504"/>
                  <a:pt x="1320520" y="2035128"/>
                </a:cubicBezTo>
                <a:close/>
                <a:moveTo>
                  <a:pt x="3624059" y="1946721"/>
                </a:moveTo>
                <a:lnTo>
                  <a:pt x="3624059" y="2175879"/>
                </a:lnTo>
                <a:lnTo>
                  <a:pt x="3094345" y="2195372"/>
                </a:lnTo>
                <a:cubicBezTo>
                  <a:pt x="2652955" y="2212830"/>
                  <a:pt x="2210294" y="2231536"/>
                  <a:pt x="1765089" y="2251488"/>
                </a:cubicBezTo>
                <a:cubicBezTo>
                  <a:pt x="1775265" y="2161702"/>
                  <a:pt x="1780353" y="2086880"/>
                  <a:pt x="1785441" y="1992105"/>
                </a:cubicBezTo>
                <a:cubicBezTo>
                  <a:pt x="1932995" y="1992105"/>
                  <a:pt x="2065284" y="1997093"/>
                  <a:pt x="2202662" y="1992105"/>
                </a:cubicBezTo>
                <a:cubicBezTo>
                  <a:pt x="2459609" y="1984623"/>
                  <a:pt x="2717828" y="1977141"/>
                  <a:pt x="2976683" y="1969035"/>
                </a:cubicBezTo>
                <a:close/>
                <a:moveTo>
                  <a:pt x="1693856" y="1752675"/>
                </a:moveTo>
                <a:cubicBezTo>
                  <a:pt x="1693856" y="1792580"/>
                  <a:pt x="1688768" y="1822509"/>
                  <a:pt x="1693856" y="1852438"/>
                </a:cubicBezTo>
                <a:cubicBezTo>
                  <a:pt x="1709120" y="1937236"/>
                  <a:pt x="1678592" y="1972153"/>
                  <a:pt x="1587007" y="1967165"/>
                </a:cubicBezTo>
                <a:cubicBezTo>
                  <a:pt x="1485246" y="1962177"/>
                  <a:pt x="1378396" y="1972153"/>
                  <a:pt x="1271547" y="1972153"/>
                </a:cubicBezTo>
                <a:cubicBezTo>
                  <a:pt x="981528" y="1982129"/>
                  <a:pt x="691508" y="1990858"/>
                  <a:pt x="400853" y="1999588"/>
                </a:cubicBezTo>
                <a:lnTo>
                  <a:pt x="0" y="2012163"/>
                </a:lnTo>
                <a:lnTo>
                  <a:pt x="0" y="1806966"/>
                </a:lnTo>
                <a:lnTo>
                  <a:pt x="603103" y="1787592"/>
                </a:lnTo>
                <a:cubicBezTo>
                  <a:pt x="966264" y="1776369"/>
                  <a:pt x="1330060" y="1765145"/>
                  <a:pt x="1693856" y="1752675"/>
                </a:cubicBezTo>
                <a:close/>
                <a:moveTo>
                  <a:pt x="3357652" y="1657901"/>
                </a:moveTo>
                <a:lnTo>
                  <a:pt x="3624059" y="1659458"/>
                </a:lnTo>
                <a:lnTo>
                  <a:pt x="3624059" y="1869612"/>
                </a:lnTo>
                <a:lnTo>
                  <a:pt x="3027564" y="1892343"/>
                </a:lnTo>
                <a:cubicBezTo>
                  <a:pt x="2613523" y="1907307"/>
                  <a:pt x="2200118" y="1922271"/>
                  <a:pt x="1785441" y="1947212"/>
                </a:cubicBezTo>
                <a:cubicBezTo>
                  <a:pt x="1785441" y="1912295"/>
                  <a:pt x="1785441" y="1882366"/>
                  <a:pt x="1775265" y="1857426"/>
                </a:cubicBezTo>
                <a:cubicBezTo>
                  <a:pt x="1744737" y="1772628"/>
                  <a:pt x="1785441" y="1747687"/>
                  <a:pt x="1866850" y="1747687"/>
                </a:cubicBezTo>
                <a:cubicBezTo>
                  <a:pt x="1927907" y="1747687"/>
                  <a:pt x="1983875" y="1737711"/>
                  <a:pt x="2039844" y="1737711"/>
                </a:cubicBezTo>
                <a:cubicBezTo>
                  <a:pt x="2482505" y="1707782"/>
                  <a:pt x="2920078" y="1672865"/>
                  <a:pt x="3357652" y="1657901"/>
                </a:cubicBezTo>
                <a:close/>
                <a:moveTo>
                  <a:pt x="0" y="1548162"/>
                </a:moveTo>
                <a:lnTo>
                  <a:pt x="617095" y="1548162"/>
                </a:lnTo>
                <a:cubicBezTo>
                  <a:pt x="980256" y="1548162"/>
                  <a:pt x="1342780" y="1548162"/>
                  <a:pt x="1704032" y="1548162"/>
                </a:cubicBezTo>
                <a:cubicBezTo>
                  <a:pt x="1704032" y="1593055"/>
                  <a:pt x="1704032" y="1637948"/>
                  <a:pt x="1704032" y="1687829"/>
                </a:cubicBezTo>
                <a:cubicBezTo>
                  <a:pt x="1571743" y="1692817"/>
                  <a:pt x="1439453" y="1702794"/>
                  <a:pt x="1312251" y="1707782"/>
                </a:cubicBezTo>
                <a:cubicBezTo>
                  <a:pt x="1022232" y="1715264"/>
                  <a:pt x="732213" y="1721499"/>
                  <a:pt x="442829" y="1728358"/>
                </a:cubicBezTo>
                <a:lnTo>
                  <a:pt x="0" y="1740798"/>
                </a:lnTo>
                <a:close/>
                <a:moveTo>
                  <a:pt x="3624059" y="1454677"/>
                </a:moveTo>
                <a:lnTo>
                  <a:pt x="3624059" y="1598608"/>
                </a:lnTo>
                <a:lnTo>
                  <a:pt x="3026292" y="1620489"/>
                </a:lnTo>
                <a:cubicBezTo>
                  <a:pt x="2617339" y="1642936"/>
                  <a:pt x="2207750" y="1675359"/>
                  <a:pt x="1795617" y="1687829"/>
                </a:cubicBezTo>
                <a:cubicBezTo>
                  <a:pt x="1795617" y="1632960"/>
                  <a:pt x="1795617" y="1588067"/>
                  <a:pt x="1795617" y="1538185"/>
                </a:cubicBezTo>
                <a:cubicBezTo>
                  <a:pt x="2197574" y="1520727"/>
                  <a:pt x="2598259" y="1502021"/>
                  <a:pt x="2998308" y="1483316"/>
                </a:cubicBezTo>
                <a:close/>
                <a:moveTo>
                  <a:pt x="1724384" y="1283791"/>
                </a:moveTo>
                <a:cubicBezTo>
                  <a:pt x="1734560" y="1463363"/>
                  <a:pt x="1724384" y="1478328"/>
                  <a:pt x="1566654" y="1478328"/>
                </a:cubicBezTo>
                <a:cubicBezTo>
                  <a:pt x="1531038" y="1478328"/>
                  <a:pt x="1495422" y="1473340"/>
                  <a:pt x="1464893" y="1473340"/>
                </a:cubicBezTo>
                <a:cubicBezTo>
                  <a:pt x="1042584" y="1473340"/>
                  <a:pt x="625363" y="1478328"/>
                  <a:pt x="203055" y="1478328"/>
                </a:cubicBezTo>
                <a:lnTo>
                  <a:pt x="0" y="1481723"/>
                </a:lnTo>
                <a:lnTo>
                  <a:pt x="0" y="1294640"/>
                </a:lnTo>
                <a:lnTo>
                  <a:pt x="82293" y="1299223"/>
                </a:lnTo>
                <a:cubicBezTo>
                  <a:pt x="628225" y="1330554"/>
                  <a:pt x="1174874" y="1354872"/>
                  <a:pt x="1724384" y="1283791"/>
                </a:cubicBezTo>
                <a:close/>
                <a:moveTo>
                  <a:pt x="3624059" y="1217980"/>
                </a:moveTo>
                <a:lnTo>
                  <a:pt x="3624059" y="1378588"/>
                </a:lnTo>
                <a:lnTo>
                  <a:pt x="3611180" y="1379423"/>
                </a:lnTo>
                <a:cubicBezTo>
                  <a:pt x="3545592" y="1384489"/>
                  <a:pt x="3479765" y="1389789"/>
                  <a:pt x="3413620" y="1393530"/>
                </a:cubicBezTo>
                <a:cubicBezTo>
                  <a:pt x="3143953" y="1408494"/>
                  <a:pt x="2874286" y="1433435"/>
                  <a:pt x="2604619" y="1438423"/>
                </a:cubicBezTo>
                <a:cubicBezTo>
                  <a:pt x="2340040" y="1448399"/>
                  <a:pt x="2070372" y="1443411"/>
                  <a:pt x="1800705" y="1443411"/>
                </a:cubicBezTo>
                <a:cubicBezTo>
                  <a:pt x="1815969" y="1393530"/>
                  <a:pt x="1749825" y="1298755"/>
                  <a:pt x="1856674" y="1293767"/>
                </a:cubicBezTo>
                <a:cubicBezTo>
                  <a:pt x="2217926" y="1263838"/>
                  <a:pt x="2574090" y="1243886"/>
                  <a:pt x="2935343" y="1228921"/>
                </a:cubicBezTo>
                <a:cubicBezTo>
                  <a:pt x="3113425" y="1223933"/>
                  <a:pt x="3292779" y="1221439"/>
                  <a:pt x="3472133" y="1219569"/>
                </a:cubicBezTo>
                <a:close/>
                <a:moveTo>
                  <a:pt x="1576831" y="1014431"/>
                </a:moveTo>
                <a:cubicBezTo>
                  <a:pt x="1760001" y="1014431"/>
                  <a:pt x="1760001" y="1019419"/>
                  <a:pt x="1729472" y="1198992"/>
                </a:cubicBezTo>
                <a:cubicBezTo>
                  <a:pt x="1729472" y="1208969"/>
                  <a:pt x="1719296" y="1208969"/>
                  <a:pt x="1714208" y="1223933"/>
                </a:cubicBezTo>
                <a:cubicBezTo>
                  <a:pt x="1172330" y="1276308"/>
                  <a:pt x="627589" y="1252927"/>
                  <a:pt x="82134" y="1231649"/>
                </a:cubicBezTo>
                <a:lnTo>
                  <a:pt x="0" y="1228986"/>
                </a:lnTo>
                <a:lnTo>
                  <a:pt x="0" y="1032219"/>
                </a:lnTo>
                <a:lnTo>
                  <a:pt x="707408" y="1022537"/>
                </a:lnTo>
                <a:cubicBezTo>
                  <a:pt x="996792" y="1019420"/>
                  <a:pt x="1286811" y="1016925"/>
                  <a:pt x="1576831" y="1014431"/>
                </a:cubicBezTo>
                <a:close/>
                <a:moveTo>
                  <a:pt x="3624059" y="958219"/>
                </a:moveTo>
                <a:lnTo>
                  <a:pt x="3624059" y="1166175"/>
                </a:lnTo>
                <a:lnTo>
                  <a:pt x="3019932" y="1185899"/>
                </a:lnTo>
                <a:cubicBezTo>
                  <a:pt x="2797965" y="1192757"/>
                  <a:pt x="2576635" y="1198992"/>
                  <a:pt x="2355304" y="1203981"/>
                </a:cubicBezTo>
                <a:cubicBezTo>
                  <a:pt x="2182310" y="1208969"/>
                  <a:pt x="2004228" y="1203981"/>
                  <a:pt x="1831234" y="1203981"/>
                </a:cubicBezTo>
                <a:cubicBezTo>
                  <a:pt x="1805793" y="1019419"/>
                  <a:pt x="1815969" y="1004455"/>
                  <a:pt x="2004228" y="999467"/>
                </a:cubicBezTo>
                <a:cubicBezTo>
                  <a:pt x="2202662" y="994479"/>
                  <a:pt x="2396008" y="984503"/>
                  <a:pt x="2594443" y="979514"/>
                </a:cubicBezTo>
                <a:close/>
                <a:moveTo>
                  <a:pt x="1449629" y="740084"/>
                </a:moveTo>
                <a:cubicBezTo>
                  <a:pt x="1546302" y="740084"/>
                  <a:pt x="1648063" y="740084"/>
                  <a:pt x="1744737" y="740084"/>
                </a:cubicBezTo>
                <a:cubicBezTo>
                  <a:pt x="1744737" y="809918"/>
                  <a:pt x="1744737" y="874764"/>
                  <a:pt x="1744737" y="944598"/>
                </a:cubicBezTo>
                <a:cubicBezTo>
                  <a:pt x="1709120" y="944598"/>
                  <a:pt x="1688768" y="949586"/>
                  <a:pt x="1663328" y="949586"/>
                </a:cubicBezTo>
                <a:cubicBezTo>
                  <a:pt x="1139257" y="949586"/>
                  <a:pt x="615187" y="944598"/>
                  <a:pt x="86029" y="949586"/>
                </a:cubicBezTo>
                <a:lnTo>
                  <a:pt x="0" y="952474"/>
                </a:lnTo>
                <a:lnTo>
                  <a:pt x="0" y="777748"/>
                </a:lnTo>
                <a:lnTo>
                  <a:pt x="93661" y="776872"/>
                </a:lnTo>
                <a:cubicBezTo>
                  <a:pt x="204327" y="775001"/>
                  <a:pt x="314992" y="772507"/>
                  <a:pt x="426929" y="770013"/>
                </a:cubicBezTo>
                <a:cubicBezTo>
                  <a:pt x="767829" y="760037"/>
                  <a:pt x="1108729" y="750061"/>
                  <a:pt x="1449629" y="740084"/>
                </a:cubicBezTo>
                <a:close/>
                <a:moveTo>
                  <a:pt x="3624059" y="670670"/>
                </a:moveTo>
                <a:lnTo>
                  <a:pt x="3624059" y="895315"/>
                </a:lnTo>
                <a:lnTo>
                  <a:pt x="3522378" y="899081"/>
                </a:lnTo>
                <a:cubicBezTo>
                  <a:pt x="3437789" y="900952"/>
                  <a:pt x="3352564" y="902199"/>
                  <a:pt x="3266067" y="904693"/>
                </a:cubicBezTo>
                <a:cubicBezTo>
                  <a:pt x="2823405" y="919657"/>
                  <a:pt x="2380744" y="934621"/>
                  <a:pt x="1938083" y="949586"/>
                </a:cubicBezTo>
                <a:cubicBezTo>
                  <a:pt x="1902466" y="949586"/>
                  <a:pt x="1866850" y="949586"/>
                  <a:pt x="1815969" y="949586"/>
                </a:cubicBezTo>
                <a:cubicBezTo>
                  <a:pt x="1826146" y="864788"/>
                  <a:pt x="1831234" y="804930"/>
                  <a:pt x="1841410" y="735096"/>
                </a:cubicBezTo>
                <a:cubicBezTo>
                  <a:pt x="1892290" y="735096"/>
                  <a:pt x="1927907" y="735096"/>
                  <a:pt x="1963523" y="735096"/>
                </a:cubicBezTo>
                <a:cubicBezTo>
                  <a:pt x="2136517" y="730108"/>
                  <a:pt x="2309511" y="735096"/>
                  <a:pt x="2482505" y="725120"/>
                </a:cubicBezTo>
                <a:cubicBezTo>
                  <a:pt x="2741996" y="715144"/>
                  <a:pt x="2996399" y="685215"/>
                  <a:pt x="3255890" y="675238"/>
                </a:cubicBezTo>
                <a:cubicBezTo>
                  <a:pt x="3347476" y="670250"/>
                  <a:pt x="3440333" y="670250"/>
                  <a:pt x="3533190" y="670874"/>
                </a:cubicBezTo>
                <a:close/>
                <a:moveTo>
                  <a:pt x="1681136" y="415232"/>
                </a:moveTo>
                <a:cubicBezTo>
                  <a:pt x="1781307" y="410556"/>
                  <a:pt x="1784169" y="428326"/>
                  <a:pt x="1749825" y="645310"/>
                </a:cubicBezTo>
                <a:cubicBezTo>
                  <a:pt x="1749825" y="650298"/>
                  <a:pt x="1744737" y="655286"/>
                  <a:pt x="1744737" y="655286"/>
                </a:cubicBezTo>
                <a:cubicBezTo>
                  <a:pt x="1439453" y="670250"/>
                  <a:pt x="1139257" y="695191"/>
                  <a:pt x="839062" y="700179"/>
                </a:cubicBezTo>
                <a:cubicBezTo>
                  <a:pt x="658436" y="702673"/>
                  <a:pt x="479082" y="700179"/>
                  <a:pt x="299728" y="697062"/>
                </a:cubicBezTo>
                <a:lnTo>
                  <a:pt x="0" y="693250"/>
                </a:lnTo>
                <a:lnTo>
                  <a:pt x="0" y="457750"/>
                </a:lnTo>
                <a:lnTo>
                  <a:pt x="419297" y="443290"/>
                </a:lnTo>
                <a:cubicBezTo>
                  <a:pt x="588475" y="437055"/>
                  <a:pt x="757653" y="430820"/>
                  <a:pt x="925559" y="425832"/>
                </a:cubicBezTo>
                <a:cubicBezTo>
                  <a:pt x="1134169" y="420844"/>
                  <a:pt x="1342780" y="420844"/>
                  <a:pt x="1546302" y="420844"/>
                </a:cubicBezTo>
                <a:cubicBezTo>
                  <a:pt x="1603543" y="420844"/>
                  <a:pt x="1647746" y="416791"/>
                  <a:pt x="1681136" y="415232"/>
                </a:cubicBezTo>
                <a:close/>
                <a:moveTo>
                  <a:pt x="1846498" y="405879"/>
                </a:moveTo>
                <a:cubicBezTo>
                  <a:pt x="2174678" y="405879"/>
                  <a:pt x="2500314" y="405879"/>
                  <a:pt x="2825313" y="405879"/>
                </a:cubicBezTo>
                <a:lnTo>
                  <a:pt x="3624059" y="405879"/>
                </a:lnTo>
                <a:lnTo>
                  <a:pt x="3624059" y="603991"/>
                </a:lnTo>
                <a:lnTo>
                  <a:pt x="3528102" y="608522"/>
                </a:lnTo>
                <a:cubicBezTo>
                  <a:pt x="3435245" y="614134"/>
                  <a:pt x="3342388" y="620369"/>
                  <a:pt x="3250802" y="625357"/>
                </a:cubicBezTo>
                <a:cubicBezTo>
                  <a:pt x="2976047" y="640321"/>
                  <a:pt x="2701292" y="655286"/>
                  <a:pt x="2426537" y="665262"/>
                </a:cubicBezTo>
                <a:cubicBezTo>
                  <a:pt x="2233190" y="670250"/>
                  <a:pt x="2039844" y="665262"/>
                  <a:pt x="1846498" y="665262"/>
                </a:cubicBezTo>
                <a:cubicBezTo>
                  <a:pt x="1846498" y="575476"/>
                  <a:pt x="1846498" y="495666"/>
                  <a:pt x="1846498" y="405879"/>
                </a:cubicBezTo>
                <a:close/>
                <a:moveTo>
                  <a:pt x="1518318" y="174555"/>
                </a:moveTo>
                <a:cubicBezTo>
                  <a:pt x="1581919" y="175178"/>
                  <a:pt x="1645520" y="176425"/>
                  <a:pt x="1709120" y="176425"/>
                </a:cubicBezTo>
                <a:cubicBezTo>
                  <a:pt x="1770177" y="176425"/>
                  <a:pt x="1785441" y="211342"/>
                  <a:pt x="1770177" y="256236"/>
                </a:cubicBezTo>
                <a:cubicBezTo>
                  <a:pt x="1760001" y="286164"/>
                  <a:pt x="1729472" y="326069"/>
                  <a:pt x="1704032" y="326069"/>
                </a:cubicBezTo>
                <a:cubicBezTo>
                  <a:pt x="1581919" y="341034"/>
                  <a:pt x="1459805" y="346022"/>
                  <a:pt x="1337692" y="351010"/>
                </a:cubicBezTo>
                <a:cubicBezTo>
                  <a:pt x="956087" y="355998"/>
                  <a:pt x="574483" y="360986"/>
                  <a:pt x="192878" y="370963"/>
                </a:cubicBezTo>
                <a:cubicBezTo>
                  <a:pt x="139454" y="370963"/>
                  <a:pt x="86029" y="373457"/>
                  <a:pt x="33241" y="377198"/>
                </a:cubicBezTo>
                <a:lnTo>
                  <a:pt x="0" y="380124"/>
                </a:lnTo>
                <a:lnTo>
                  <a:pt x="0" y="243084"/>
                </a:lnTo>
                <a:lnTo>
                  <a:pt x="50413" y="236283"/>
                </a:lnTo>
                <a:cubicBezTo>
                  <a:pt x="477810" y="216330"/>
                  <a:pt x="900119" y="196378"/>
                  <a:pt x="1327516" y="176425"/>
                </a:cubicBezTo>
                <a:cubicBezTo>
                  <a:pt x="1391117" y="173931"/>
                  <a:pt x="1454717" y="173931"/>
                  <a:pt x="1518318" y="174555"/>
                </a:cubicBezTo>
                <a:close/>
                <a:moveTo>
                  <a:pt x="3624059" y="141797"/>
                </a:moveTo>
                <a:lnTo>
                  <a:pt x="3624059" y="326407"/>
                </a:lnTo>
                <a:lnTo>
                  <a:pt x="2818317" y="337916"/>
                </a:lnTo>
                <a:cubicBezTo>
                  <a:pt x="2542290" y="341034"/>
                  <a:pt x="2266263" y="343528"/>
                  <a:pt x="1988963" y="346022"/>
                </a:cubicBezTo>
                <a:cubicBezTo>
                  <a:pt x="1943171" y="346022"/>
                  <a:pt x="1897378" y="336045"/>
                  <a:pt x="1851586" y="326069"/>
                </a:cubicBezTo>
                <a:cubicBezTo>
                  <a:pt x="1871938" y="181414"/>
                  <a:pt x="1871938" y="181414"/>
                  <a:pt x="2004228" y="176425"/>
                </a:cubicBezTo>
                <a:cubicBezTo>
                  <a:pt x="2044932" y="176425"/>
                  <a:pt x="2085637" y="166449"/>
                  <a:pt x="2126341" y="166449"/>
                </a:cubicBezTo>
                <a:cubicBezTo>
                  <a:pt x="2614795" y="161461"/>
                  <a:pt x="3098160" y="161461"/>
                  <a:pt x="3586614" y="151484"/>
                </a:cubicBezTo>
                <a:close/>
                <a:moveTo>
                  <a:pt x="1876182" y="0"/>
                </a:moveTo>
                <a:lnTo>
                  <a:pt x="3624059" y="0"/>
                </a:lnTo>
                <a:lnTo>
                  <a:pt x="3624059" y="87887"/>
                </a:lnTo>
                <a:lnTo>
                  <a:pt x="3591702" y="76663"/>
                </a:lnTo>
                <a:cubicBezTo>
                  <a:pt x="3189746" y="86639"/>
                  <a:pt x="2787789" y="96615"/>
                  <a:pt x="2390920" y="106591"/>
                </a:cubicBezTo>
                <a:cubicBezTo>
                  <a:pt x="2217926" y="111580"/>
                  <a:pt x="2044932" y="106591"/>
                  <a:pt x="1866850" y="106591"/>
                </a:cubicBezTo>
                <a:cubicBezTo>
                  <a:pt x="1869394" y="74169"/>
                  <a:pt x="1871938" y="45487"/>
                  <a:pt x="1874482" y="18052"/>
                </a:cubicBezTo>
                <a:close/>
                <a:moveTo>
                  <a:pt x="0" y="0"/>
                </a:moveTo>
                <a:lnTo>
                  <a:pt x="1773185" y="0"/>
                </a:lnTo>
                <a:lnTo>
                  <a:pt x="1775265" y="11817"/>
                </a:lnTo>
                <a:cubicBezTo>
                  <a:pt x="1775265" y="96615"/>
                  <a:pt x="1724384" y="91627"/>
                  <a:pt x="1668416" y="96615"/>
                </a:cubicBezTo>
                <a:cubicBezTo>
                  <a:pt x="1510686" y="101603"/>
                  <a:pt x="1347868" y="106591"/>
                  <a:pt x="1190138" y="111580"/>
                </a:cubicBezTo>
                <a:cubicBezTo>
                  <a:pt x="864502" y="126544"/>
                  <a:pt x="533778" y="141508"/>
                  <a:pt x="208143" y="156473"/>
                </a:cubicBezTo>
                <a:cubicBezTo>
                  <a:pt x="157262" y="158967"/>
                  <a:pt x="106381" y="160214"/>
                  <a:pt x="55501" y="162085"/>
                </a:cubicBezTo>
                <a:lnTo>
                  <a:pt x="0" y="165485"/>
                </a:lnTo>
                <a:close/>
              </a:path>
            </a:pathLst>
          </a:custGeom>
          <a:solidFill>
            <a:srgbClr val="53826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2" name="Title 1">
            <a:extLst>
              <a:ext uri="{FF2B5EF4-FFF2-40B4-BE49-F238E27FC236}">
                <a16:creationId xmlns:a16="http://schemas.microsoft.com/office/drawing/2014/main" id="{5690DD54-EE50-4C27-9AB5-57D06A15DDD8}"/>
              </a:ext>
            </a:extLst>
          </p:cNvPr>
          <p:cNvSpPr>
            <a:spLocks noGrp="1"/>
          </p:cNvSpPr>
          <p:nvPr>
            <p:ph type="title"/>
          </p:nvPr>
        </p:nvSpPr>
        <p:spPr>
          <a:xfrm>
            <a:off x="838200" y="3643828"/>
            <a:ext cx="4578537" cy="2693472"/>
          </a:xfrm>
          <a:prstGeom prst="rect">
            <a:avLst/>
          </a:prstGeom>
        </p:spPr>
        <p:txBody>
          <a:bodyPr/>
          <a:lstStyle>
            <a:lvl1pPr>
              <a:defRPr sz="4800">
                <a:solidFill>
                  <a:schemeClr val="bg1"/>
                </a:solidFill>
              </a:defRPr>
            </a:lvl1pPr>
          </a:lstStyle>
          <a:p>
            <a:r>
              <a:rPr lang="en-US"/>
              <a:t>Click to edit Master title style</a:t>
            </a:r>
          </a:p>
        </p:txBody>
      </p:sp>
      <p:sp>
        <p:nvSpPr>
          <p:cNvPr id="11" name="Content Placeholder 10">
            <a:extLst>
              <a:ext uri="{FF2B5EF4-FFF2-40B4-BE49-F238E27FC236}">
                <a16:creationId xmlns:a16="http://schemas.microsoft.com/office/drawing/2014/main" id="{CF5706E4-1B53-42F2-9404-124C1E157846}"/>
              </a:ext>
            </a:extLst>
          </p:cNvPr>
          <p:cNvSpPr>
            <a:spLocks noGrp="1"/>
          </p:cNvSpPr>
          <p:nvPr>
            <p:ph sz="quarter" idx="10"/>
          </p:nvPr>
        </p:nvSpPr>
        <p:spPr>
          <a:xfrm>
            <a:off x="5854700" y="431800"/>
            <a:ext cx="6007100" cy="5994400"/>
          </a:xfrm>
          <a:prstGeom prst="rect">
            <a:avLst/>
          </a:prstGeom>
        </p:spPr>
        <p:txBody>
          <a:bodyPr/>
          <a:lstStyle>
            <a:lvl1pPr marL="0" indent="0">
              <a:buNone/>
              <a:defRPr>
                <a:solidFill>
                  <a:srgbClr val="080808"/>
                </a:solidFill>
                <a:latin typeface="+mn-lt"/>
              </a:defRPr>
            </a:lvl1pPr>
            <a:lvl2pPr>
              <a:defRPr>
                <a:solidFill>
                  <a:srgbClr val="080808"/>
                </a:solidFill>
                <a:latin typeface="+mn-lt"/>
              </a:defRPr>
            </a:lvl2pPr>
            <a:lvl3pPr>
              <a:defRPr>
                <a:solidFill>
                  <a:srgbClr val="080808"/>
                </a:solidFill>
                <a:latin typeface="+mn-lt"/>
              </a:defRPr>
            </a:lvl3pPr>
            <a:lvl4pPr>
              <a:defRPr>
                <a:solidFill>
                  <a:srgbClr val="080808"/>
                </a:solidFill>
                <a:latin typeface="+mn-lt"/>
              </a:defRPr>
            </a:lvl4pPr>
            <a:lvl5pPr>
              <a:defRPr>
                <a:solidFill>
                  <a:srgbClr val="080808"/>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picture containing text, vector graphics&#10;&#10;Description automatically generated">
            <a:extLst>
              <a:ext uri="{FF2B5EF4-FFF2-40B4-BE49-F238E27FC236}">
                <a16:creationId xmlns:a16="http://schemas.microsoft.com/office/drawing/2014/main" id="{68B80AEC-F10C-47C4-B47A-E981EC446CC6}"/>
              </a:ext>
            </a:extLst>
          </p:cNvPr>
          <p:cNvPicPr>
            <a:picLocks noChangeAspect="1"/>
          </p:cNvPicPr>
          <p:nvPr userDrawn="1"/>
        </p:nvPicPr>
        <p:blipFill>
          <a:blip r:embed="rId3" cstate="screen">
            <a:alphaModFix amt="50000"/>
            <a:extLst>
              <a:ext uri="{28A0092B-C50C-407E-A947-70E740481C1C}">
                <a14:useLocalDpi xmlns:a14="http://schemas.microsoft.com/office/drawing/2010/main"/>
              </a:ext>
            </a:extLst>
          </a:blip>
          <a:stretch>
            <a:fillRect/>
          </a:stretch>
        </p:blipFill>
        <p:spPr>
          <a:xfrm rot="6569759">
            <a:off x="9684927" y="20511"/>
            <a:ext cx="2863788" cy="1969314"/>
          </a:xfrm>
          <a:prstGeom prst="rect">
            <a:avLst/>
          </a:prstGeom>
        </p:spPr>
      </p:pic>
      <p:sp>
        <p:nvSpPr>
          <p:cNvPr id="5" name="Slide Number Placeholder 1">
            <a:extLst>
              <a:ext uri="{FF2B5EF4-FFF2-40B4-BE49-F238E27FC236}">
                <a16:creationId xmlns:a16="http://schemas.microsoft.com/office/drawing/2014/main" id="{5571D5E9-6795-98F1-4F90-B4C4A6554086}"/>
              </a:ext>
            </a:extLst>
          </p:cNvPr>
          <p:cNvSpPr>
            <a:spLocks noGrp="1"/>
          </p:cNvSpPr>
          <p:nvPr>
            <p:ph type="sldNum" sz="quarter" idx="4"/>
          </p:nvPr>
        </p:nvSpPr>
        <p:spPr>
          <a:xfrm>
            <a:off x="373316" y="6343573"/>
            <a:ext cx="1455484" cy="365125"/>
          </a:xfrm>
          <a:prstGeom prst="rect">
            <a:avLst/>
          </a:prstGeom>
        </p:spPr>
        <p:txBody>
          <a:bodyPr vert="horz" lIns="91440" tIns="45720" rIns="91440" bIns="45720" rtlCol="0" anchor="ctr"/>
          <a:lstStyle>
            <a:lvl1pPr algn="l">
              <a:defRPr sz="1200">
                <a:solidFill>
                  <a:schemeClr val="bg1"/>
                </a:solidFill>
              </a:defRPr>
            </a:lvl1pPr>
          </a:lstStyle>
          <a:p>
            <a:fld id="{1AC54047-9E61-42D7-8DBF-7D64572410AD}" type="slidenum">
              <a:rPr lang="en-US" smtClean="0"/>
              <a:pPr/>
              <a:t>‹#›</a:t>
            </a:fld>
            <a:endParaRPr lang="en-US" dirty="0"/>
          </a:p>
        </p:txBody>
      </p:sp>
      <p:pic>
        <p:nvPicPr>
          <p:cNvPr id="7" name="Picture 6" descr="A picture containing logo&#10;&#10;Description automatically generated">
            <a:extLst>
              <a:ext uri="{FF2B5EF4-FFF2-40B4-BE49-F238E27FC236}">
                <a16:creationId xmlns:a16="http://schemas.microsoft.com/office/drawing/2014/main" id="{25E5808D-8FAB-8161-7BE0-0268809CEF6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584243" y="5849708"/>
            <a:ext cx="1234441" cy="822960"/>
          </a:xfrm>
          <a:prstGeom prst="rect">
            <a:avLst/>
          </a:prstGeom>
        </p:spPr>
      </p:pic>
    </p:spTree>
    <p:custDataLst>
      <p:tags r:id="rId1"/>
    </p:custDataLst>
    <p:extLst>
      <p:ext uri="{BB962C8B-B14F-4D97-AF65-F5344CB8AC3E}">
        <p14:creationId xmlns:p14="http://schemas.microsoft.com/office/powerpoint/2010/main" val="1501235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26 slide">
    <p:spTree>
      <p:nvGrpSpPr>
        <p:cNvPr id="1" name=""/>
        <p:cNvGrpSpPr/>
        <p:nvPr/>
      </p:nvGrpSpPr>
      <p:grpSpPr>
        <a:xfrm>
          <a:off x="0" y="0"/>
          <a:ext cx="0" cy="0"/>
          <a:chOff x="0" y="0"/>
          <a:chExt cx="0" cy="0"/>
        </a:xfrm>
      </p:grpSpPr>
      <p:sp>
        <p:nvSpPr>
          <p:cNvPr id="3" name="Прямоугольник 1">
            <a:extLst>
              <a:ext uri="{FF2B5EF4-FFF2-40B4-BE49-F238E27FC236}">
                <a16:creationId xmlns:a16="http://schemas.microsoft.com/office/drawing/2014/main" id="{52116B53-38D2-4E98-B7E9-7FFD6BD7D391}"/>
              </a:ext>
            </a:extLst>
          </p:cNvPr>
          <p:cNvSpPr/>
          <p:nvPr userDrawn="1"/>
        </p:nvSpPr>
        <p:spPr>
          <a:xfrm>
            <a:off x="1" y="0"/>
            <a:ext cx="4928615" cy="6858000"/>
          </a:xfrm>
          <a:prstGeom prst="rect">
            <a:avLst/>
          </a:prstGeom>
          <a:solidFill>
            <a:srgbClr val="82B0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itle 1">
            <a:extLst>
              <a:ext uri="{FF2B5EF4-FFF2-40B4-BE49-F238E27FC236}">
                <a16:creationId xmlns:a16="http://schemas.microsoft.com/office/drawing/2014/main" id="{5690DD54-EE50-4C27-9AB5-57D06A15DDD8}"/>
              </a:ext>
            </a:extLst>
          </p:cNvPr>
          <p:cNvSpPr>
            <a:spLocks noGrp="1"/>
          </p:cNvSpPr>
          <p:nvPr>
            <p:ph type="title" hasCustomPrompt="1"/>
          </p:nvPr>
        </p:nvSpPr>
        <p:spPr>
          <a:xfrm>
            <a:off x="419100" y="5008017"/>
            <a:ext cx="4090416" cy="1539520"/>
          </a:xfrm>
          <a:prstGeom prst="rect">
            <a:avLst/>
          </a:prstGeom>
        </p:spPr>
        <p:txBody>
          <a:bodyPr/>
          <a:lstStyle>
            <a:lvl1pPr algn="ctr">
              <a:defRPr sz="4800">
                <a:solidFill>
                  <a:schemeClr val="bg1"/>
                </a:solidFill>
              </a:defRPr>
            </a:lvl1pPr>
          </a:lstStyle>
          <a:p>
            <a:r>
              <a:rPr lang="en-US"/>
              <a:t>Breakout Groups</a:t>
            </a:r>
          </a:p>
        </p:txBody>
      </p:sp>
      <p:sp>
        <p:nvSpPr>
          <p:cNvPr id="11" name="Content Placeholder 10">
            <a:extLst>
              <a:ext uri="{FF2B5EF4-FFF2-40B4-BE49-F238E27FC236}">
                <a16:creationId xmlns:a16="http://schemas.microsoft.com/office/drawing/2014/main" id="{CF5706E4-1B53-42F2-9404-124C1E157846}"/>
              </a:ext>
            </a:extLst>
          </p:cNvPr>
          <p:cNvSpPr>
            <a:spLocks noGrp="1"/>
          </p:cNvSpPr>
          <p:nvPr>
            <p:ph sz="quarter" idx="10"/>
          </p:nvPr>
        </p:nvSpPr>
        <p:spPr>
          <a:xfrm>
            <a:off x="5308073" y="431800"/>
            <a:ext cx="6553727" cy="5994400"/>
          </a:xfrm>
          <a:prstGeom prst="rect">
            <a:avLst/>
          </a:prstGeom>
        </p:spPr>
        <p:txBody>
          <a:bodyPr/>
          <a:lstStyle>
            <a:lvl1pPr marL="0" indent="0">
              <a:buNone/>
              <a:defRPr>
                <a:solidFill>
                  <a:srgbClr val="080808"/>
                </a:solidFill>
                <a:latin typeface="+mn-lt"/>
              </a:defRPr>
            </a:lvl1pPr>
            <a:lvl2pPr>
              <a:defRPr>
                <a:solidFill>
                  <a:srgbClr val="080808"/>
                </a:solidFill>
                <a:latin typeface="+mn-lt"/>
              </a:defRPr>
            </a:lvl2pPr>
            <a:lvl3pPr>
              <a:defRPr>
                <a:solidFill>
                  <a:srgbClr val="080808"/>
                </a:solidFill>
                <a:latin typeface="+mn-lt"/>
              </a:defRPr>
            </a:lvl3pPr>
            <a:lvl4pPr>
              <a:defRPr>
                <a:solidFill>
                  <a:srgbClr val="080808"/>
                </a:solidFill>
                <a:latin typeface="+mn-lt"/>
              </a:defRPr>
            </a:lvl4pPr>
            <a:lvl5pPr>
              <a:defRPr>
                <a:solidFill>
                  <a:srgbClr val="080808"/>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A picture containing silhouette&#10;&#10;Description automatically generated">
            <a:extLst>
              <a:ext uri="{FF2B5EF4-FFF2-40B4-BE49-F238E27FC236}">
                <a16:creationId xmlns:a16="http://schemas.microsoft.com/office/drawing/2014/main" id="{65CCBEF5-AFD7-4168-81A0-D78140505C21}"/>
              </a:ext>
            </a:extLst>
          </p:cNvPr>
          <p:cNvPicPr>
            <a:picLocks noChangeAspect="1"/>
          </p:cNvPicPr>
          <p:nvPr userDrawn="1"/>
        </p:nvPicPr>
        <p:blipFill>
          <a:blip r:embed="rId3" cstate="screen">
            <a:alphaModFix amt="35000"/>
            <a:extLst>
              <a:ext uri="{28A0092B-C50C-407E-A947-70E740481C1C}">
                <a14:useLocalDpi xmlns:a14="http://schemas.microsoft.com/office/drawing/2010/main"/>
              </a:ext>
            </a:extLst>
          </a:blip>
          <a:stretch>
            <a:fillRect/>
          </a:stretch>
        </p:blipFill>
        <p:spPr>
          <a:xfrm rot="10037744">
            <a:off x="9999909" y="23189"/>
            <a:ext cx="3169731" cy="3232322"/>
          </a:xfrm>
          <a:prstGeom prst="rect">
            <a:avLst/>
          </a:prstGeom>
        </p:spPr>
      </p:pic>
      <p:pic>
        <p:nvPicPr>
          <p:cNvPr id="12" name="Picture 11">
            <a:extLst>
              <a:ext uri="{FF2B5EF4-FFF2-40B4-BE49-F238E27FC236}">
                <a16:creationId xmlns:a16="http://schemas.microsoft.com/office/drawing/2014/main" id="{25AAFE15-00D6-4AA9-8D29-5B087074470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9470697">
            <a:off x="10092605" y="66634"/>
            <a:ext cx="3055823" cy="3116030"/>
          </a:xfrm>
          <a:prstGeom prst="rect">
            <a:avLst/>
          </a:prstGeom>
        </p:spPr>
      </p:pic>
      <p:pic>
        <p:nvPicPr>
          <p:cNvPr id="6" name="Graphic 5" descr="Plant outline">
            <a:extLst>
              <a:ext uri="{FF2B5EF4-FFF2-40B4-BE49-F238E27FC236}">
                <a16:creationId xmlns:a16="http://schemas.microsoft.com/office/drawing/2014/main" id="{FC80F1CF-D9B3-490F-9D00-15FF48F34A3F}"/>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2049" y="730250"/>
            <a:ext cx="3331500" cy="3331500"/>
          </a:xfrm>
          <a:prstGeom prst="rect">
            <a:avLst/>
          </a:prstGeom>
        </p:spPr>
      </p:pic>
      <p:pic>
        <p:nvPicPr>
          <p:cNvPr id="8" name="Picture 7">
            <a:extLst>
              <a:ext uri="{FF2B5EF4-FFF2-40B4-BE49-F238E27FC236}">
                <a16:creationId xmlns:a16="http://schemas.microsoft.com/office/drawing/2014/main" id="{50838CA9-8999-41E0-AB67-A8D61584A813}"/>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0" y="3266837"/>
            <a:ext cx="4928615" cy="1480026"/>
          </a:xfrm>
          <a:prstGeom prst="rect">
            <a:avLst/>
          </a:prstGeom>
        </p:spPr>
      </p:pic>
      <p:sp>
        <p:nvSpPr>
          <p:cNvPr id="4" name="Slide Number Placeholder 1">
            <a:extLst>
              <a:ext uri="{FF2B5EF4-FFF2-40B4-BE49-F238E27FC236}">
                <a16:creationId xmlns:a16="http://schemas.microsoft.com/office/drawing/2014/main" id="{0DD0CEC0-21BE-34D7-A3A6-3B4EBE84B0FD}"/>
              </a:ext>
            </a:extLst>
          </p:cNvPr>
          <p:cNvSpPr>
            <a:spLocks noGrp="1"/>
          </p:cNvSpPr>
          <p:nvPr>
            <p:ph type="sldNum" sz="quarter" idx="4"/>
          </p:nvPr>
        </p:nvSpPr>
        <p:spPr>
          <a:xfrm>
            <a:off x="373316" y="6343573"/>
            <a:ext cx="1455484" cy="365125"/>
          </a:xfrm>
          <a:prstGeom prst="rect">
            <a:avLst/>
          </a:prstGeom>
        </p:spPr>
        <p:txBody>
          <a:bodyPr vert="horz" lIns="91440" tIns="45720" rIns="91440" bIns="45720" rtlCol="0" anchor="ctr"/>
          <a:lstStyle>
            <a:lvl1pPr algn="l">
              <a:defRPr sz="1200">
                <a:solidFill>
                  <a:schemeClr val="bg1"/>
                </a:solidFill>
              </a:defRPr>
            </a:lvl1pPr>
          </a:lstStyle>
          <a:p>
            <a:fld id="{1AC54047-9E61-42D7-8DBF-7D64572410AD}" type="slidenum">
              <a:rPr lang="en-US" smtClean="0"/>
              <a:pPr/>
              <a:t>‹#›</a:t>
            </a:fld>
            <a:endParaRPr lang="en-US" dirty="0"/>
          </a:p>
        </p:txBody>
      </p:sp>
      <p:pic>
        <p:nvPicPr>
          <p:cNvPr id="5" name="Picture 4" descr="A picture containing logo&#10;&#10;Description automatically generated">
            <a:extLst>
              <a:ext uri="{FF2B5EF4-FFF2-40B4-BE49-F238E27FC236}">
                <a16:creationId xmlns:a16="http://schemas.microsoft.com/office/drawing/2014/main" id="{FC9CCD9B-05E9-3245-4E74-2B30A0C9594A}"/>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0584243" y="5849708"/>
            <a:ext cx="1234441" cy="822960"/>
          </a:xfrm>
          <a:prstGeom prst="rect">
            <a:avLst/>
          </a:prstGeom>
        </p:spPr>
      </p:pic>
    </p:spTree>
    <p:custDataLst>
      <p:tags r:id="rId1"/>
    </p:custDataLst>
    <p:extLst>
      <p:ext uri="{BB962C8B-B14F-4D97-AF65-F5344CB8AC3E}">
        <p14:creationId xmlns:p14="http://schemas.microsoft.com/office/powerpoint/2010/main" val="2813137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26 slide">
    <p:spTree>
      <p:nvGrpSpPr>
        <p:cNvPr id="1" name=""/>
        <p:cNvGrpSpPr/>
        <p:nvPr/>
      </p:nvGrpSpPr>
      <p:grpSpPr>
        <a:xfrm>
          <a:off x="0" y="0"/>
          <a:ext cx="0" cy="0"/>
          <a:chOff x="0" y="0"/>
          <a:chExt cx="0" cy="0"/>
        </a:xfrm>
      </p:grpSpPr>
      <p:sp>
        <p:nvSpPr>
          <p:cNvPr id="3" name="Прямоугольник 1">
            <a:extLst>
              <a:ext uri="{FF2B5EF4-FFF2-40B4-BE49-F238E27FC236}">
                <a16:creationId xmlns:a16="http://schemas.microsoft.com/office/drawing/2014/main" id="{52116B53-38D2-4E98-B7E9-7FFD6BD7D391}"/>
              </a:ext>
            </a:extLst>
          </p:cNvPr>
          <p:cNvSpPr/>
          <p:nvPr userDrawn="1"/>
        </p:nvSpPr>
        <p:spPr>
          <a:xfrm>
            <a:off x="1" y="0"/>
            <a:ext cx="4928615" cy="6858000"/>
          </a:xfrm>
          <a:prstGeom prst="rect">
            <a:avLst/>
          </a:prstGeom>
          <a:solidFill>
            <a:srgbClr val="82B0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itle 1">
            <a:extLst>
              <a:ext uri="{FF2B5EF4-FFF2-40B4-BE49-F238E27FC236}">
                <a16:creationId xmlns:a16="http://schemas.microsoft.com/office/drawing/2014/main" id="{5690DD54-EE50-4C27-9AB5-57D06A15DDD8}"/>
              </a:ext>
            </a:extLst>
          </p:cNvPr>
          <p:cNvSpPr>
            <a:spLocks noGrp="1"/>
          </p:cNvSpPr>
          <p:nvPr>
            <p:ph type="title" hasCustomPrompt="1"/>
          </p:nvPr>
        </p:nvSpPr>
        <p:spPr>
          <a:xfrm>
            <a:off x="419100" y="4709572"/>
            <a:ext cx="4090416" cy="952973"/>
          </a:xfrm>
          <a:prstGeom prst="rect">
            <a:avLst/>
          </a:prstGeom>
        </p:spPr>
        <p:txBody>
          <a:bodyPr/>
          <a:lstStyle>
            <a:lvl1pPr algn="ctr">
              <a:defRPr sz="4800">
                <a:solidFill>
                  <a:schemeClr val="bg1"/>
                </a:solidFill>
              </a:defRPr>
            </a:lvl1pPr>
          </a:lstStyle>
          <a:p>
            <a:r>
              <a:rPr lang="en-US"/>
              <a:t>Breakout Groups</a:t>
            </a:r>
          </a:p>
        </p:txBody>
      </p:sp>
      <p:sp>
        <p:nvSpPr>
          <p:cNvPr id="11" name="Content Placeholder 10">
            <a:extLst>
              <a:ext uri="{FF2B5EF4-FFF2-40B4-BE49-F238E27FC236}">
                <a16:creationId xmlns:a16="http://schemas.microsoft.com/office/drawing/2014/main" id="{CF5706E4-1B53-42F2-9404-124C1E157846}"/>
              </a:ext>
            </a:extLst>
          </p:cNvPr>
          <p:cNvSpPr>
            <a:spLocks noGrp="1"/>
          </p:cNvSpPr>
          <p:nvPr>
            <p:ph sz="quarter" idx="10"/>
          </p:nvPr>
        </p:nvSpPr>
        <p:spPr>
          <a:xfrm>
            <a:off x="5308073" y="431800"/>
            <a:ext cx="6553727" cy="5994400"/>
          </a:xfrm>
          <a:prstGeom prst="rect">
            <a:avLst/>
          </a:prstGeom>
        </p:spPr>
        <p:txBody>
          <a:bodyPr/>
          <a:lstStyle>
            <a:lvl1pPr marL="0" indent="0">
              <a:buNone/>
              <a:defRPr>
                <a:solidFill>
                  <a:srgbClr val="080808"/>
                </a:solidFill>
                <a:latin typeface="+mn-lt"/>
              </a:defRPr>
            </a:lvl1pPr>
            <a:lvl2pPr>
              <a:defRPr>
                <a:solidFill>
                  <a:srgbClr val="080808"/>
                </a:solidFill>
                <a:latin typeface="+mn-lt"/>
              </a:defRPr>
            </a:lvl2pPr>
            <a:lvl3pPr>
              <a:defRPr>
                <a:solidFill>
                  <a:srgbClr val="080808"/>
                </a:solidFill>
                <a:latin typeface="+mn-lt"/>
              </a:defRPr>
            </a:lvl3pPr>
            <a:lvl4pPr>
              <a:defRPr>
                <a:solidFill>
                  <a:srgbClr val="080808"/>
                </a:solidFill>
                <a:latin typeface="+mn-lt"/>
              </a:defRPr>
            </a:lvl4pPr>
            <a:lvl5pPr>
              <a:defRPr>
                <a:solidFill>
                  <a:srgbClr val="080808"/>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50838CA9-8999-41E0-AB67-A8D61584A81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3088029"/>
            <a:ext cx="4928615" cy="1480026"/>
          </a:xfrm>
          <a:prstGeom prst="rect">
            <a:avLst/>
          </a:prstGeom>
        </p:spPr>
      </p:pic>
      <p:sp>
        <p:nvSpPr>
          <p:cNvPr id="4" name="Slide Number Placeholder 1">
            <a:extLst>
              <a:ext uri="{FF2B5EF4-FFF2-40B4-BE49-F238E27FC236}">
                <a16:creationId xmlns:a16="http://schemas.microsoft.com/office/drawing/2014/main" id="{0D4F2879-5C94-CD58-951D-69314A9FCD63}"/>
              </a:ext>
            </a:extLst>
          </p:cNvPr>
          <p:cNvSpPr>
            <a:spLocks noGrp="1"/>
          </p:cNvSpPr>
          <p:nvPr>
            <p:ph type="sldNum" sz="quarter" idx="4"/>
          </p:nvPr>
        </p:nvSpPr>
        <p:spPr>
          <a:xfrm>
            <a:off x="373316" y="6343573"/>
            <a:ext cx="1455484" cy="365125"/>
          </a:xfrm>
          <a:prstGeom prst="rect">
            <a:avLst/>
          </a:prstGeom>
        </p:spPr>
        <p:txBody>
          <a:bodyPr vert="horz" lIns="91440" tIns="45720" rIns="91440" bIns="45720" rtlCol="0" anchor="ctr"/>
          <a:lstStyle>
            <a:lvl1pPr algn="l">
              <a:defRPr sz="1200">
                <a:solidFill>
                  <a:schemeClr val="bg1"/>
                </a:solidFill>
              </a:defRPr>
            </a:lvl1pPr>
          </a:lstStyle>
          <a:p>
            <a:fld id="{1AC54047-9E61-42D7-8DBF-7D64572410AD}" type="slidenum">
              <a:rPr lang="en-US" smtClean="0"/>
              <a:pPr/>
              <a:t>‹#›</a:t>
            </a:fld>
            <a:endParaRPr lang="en-US" dirty="0"/>
          </a:p>
        </p:txBody>
      </p:sp>
      <p:pic>
        <p:nvPicPr>
          <p:cNvPr id="5" name="Picture 4" descr="A picture containing logo&#10;&#10;Description automatically generated">
            <a:extLst>
              <a:ext uri="{FF2B5EF4-FFF2-40B4-BE49-F238E27FC236}">
                <a16:creationId xmlns:a16="http://schemas.microsoft.com/office/drawing/2014/main" id="{F25355D4-6081-C6F3-E4C2-4EE981D86E3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584243" y="5849708"/>
            <a:ext cx="1234441" cy="822960"/>
          </a:xfrm>
          <a:prstGeom prst="rect">
            <a:avLst/>
          </a:prstGeom>
        </p:spPr>
      </p:pic>
    </p:spTree>
    <p:custDataLst>
      <p:tags r:id="rId1"/>
    </p:custDataLst>
    <p:extLst>
      <p:ext uri="{BB962C8B-B14F-4D97-AF65-F5344CB8AC3E}">
        <p14:creationId xmlns:p14="http://schemas.microsoft.com/office/powerpoint/2010/main" val="38320334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26 slide">
    <p:spTree>
      <p:nvGrpSpPr>
        <p:cNvPr id="1" name=""/>
        <p:cNvGrpSpPr/>
        <p:nvPr/>
      </p:nvGrpSpPr>
      <p:grpSpPr>
        <a:xfrm>
          <a:off x="0" y="0"/>
          <a:ext cx="0" cy="0"/>
          <a:chOff x="0" y="0"/>
          <a:chExt cx="0" cy="0"/>
        </a:xfrm>
      </p:grpSpPr>
      <p:sp>
        <p:nvSpPr>
          <p:cNvPr id="3" name="Прямоугольник 1">
            <a:extLst>
              <a:ext uri="{FF2B5EF4-FFF2-40B4-BE49-F238E27FC236}">
                <a16:creationId xmlns:a16="http://schemas.microsoft.com/office/drawing/2014/main" id="{52116B53-38D2-4E98-B7E9-7FFD6BD7D391}"/>
              </a:ext>
            </a:extLst>
          </p:cNvPr>
          <p:cNvSpPr/>
          <p:nvPr userDrawn="1"/>
        </p:nvSpPr>
        <p:spPr>
          <a:xfrm>
            <a:off x="1" y="0"/>
            <a:ext cx="5261548" cy="6858000"/>
          </a:xfrm>
          <a:prstGeom prst="rect">
            <a:avLst/>
          </a:prstGeom>
          <a:solidFill>
            <a:srgbClr val="82B0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олилиния: фигура 74">
            <a:extLst>
              <a:ext uri="{FF2B5EF4-FFF2-40B4-BE49-F238E27FC236}">
                <a16:creationId xmlns:a16="http://schemas.microsoft.com/office/drawing/2014/main" id="{82B6BEB0-A658-48F6-8762-46DB14F822F3}"/>
              </a:ext>
            </a:extLst>
          </p:cNvPr>
          <p:cNvSpPr/>
          <p:nvPr userDrawn="1"/>
        </p:nvSpPr>
        <p:spPr>
          <a:xfrm>
            <a:off x="4732701" y="3289300"/>
            <a:ext cx="684036" cy="3360183"/>
          </a:xfrm>
          <a:custGeom>
            <a:avLst/>
            <a:gdLst>
              <a:gd name="connsiteX0" fmla="*/ 1019688 w 3624059"/>
              <a:gd name="connsiteY0" fmla="*/ 4206836 h 4242217"/>
              <a:gd name="connsiteX1" fmla="*/ 1546302 w 3624059"/>
              <a:gd name="connsiteY1" fmla="*/ 4206836 h 4242217"/>
              <a:gd name="connsiteX2" fmla="*/ 1633435 w 3624059"/>
              <a:gd name="connsiteY2" fmla="*/ 4229283 h 4242217"/>
              <a:gd name="connsiteX3" fmla="*/ 1639522 w 3624059"/>
              <a:gd name="connsiteY3" fmla="*/ 4242217 h 4242217"/>
              <a:gd name="connsiteX4" fmla="*/ 0 w 3624059"/>
              <a:gd name="connsiteY4" fmla="*/ 4242217 h 4242217"/>
              <a:gd name="connsiteX5" fmla="*/ 0 w 3624059"/>
              <a:gd name="connsiteY5" fmla="*/ 4228475 h 4242217"/>
              <a:gd name="connsiteX6" fmla="*/ 118466 w 3624059"/>
              <a:gd name="connsiteY6" fmla="*/ 4222424 h 4242217"/>
              <a:gd name="connsiteX7" fmla="*/ 493074 w 3624059"/>
              <a:gd name="connsiteY7" fmla="*/ 4206836 h 4242217"/>
              <a:gd name="connsiteX8" fmla="*/ 1019688 w 3624059"/>
              <a:gd name="connsiteY8" fmla="*/ 4206836 h 4242217"/>
              <a:gd name="connsiteX9" fmla="*/ 3624059 w 3624059"/>
              <a:gd name="connsiteY9" fmla="*/ 4122596 h 4242217"/>
              <a:gd name="connsiteX10" fmla="*/ 3624059 w 3624059"/>
              <a:gd name="connsiteY10" fmla="*/ 4242217 h 4242217"/>
              <a:gd name="connsiteX11" fmla="*/ 1729472 w 3624059"/>
              <a:gd name="connsiteY11" fmla="*/ 4242217 h 4242217"/>
              <a:gd name="connsiteX12" fmla="*/ 1729472 w 3624059"/>
              <a:gd name="connsiteY12" fmla="*/ 4196860 h 4242217"/>
              <a:gd name="connsiteX13" fmla="*/ 2818317 w 3624059"/>
              <a:gd name="connsiteY13" fmla="*/ 4132014 h 4242217"/>
              <a:gd name="connsiteX14" fmla="*/ 3337299 w 3624059"/>
              <a:gd name="connsiteY14" fmla="*/ 4123285 h 4242217"/>
              <a:gd name="connsiteX15" fmla="*/ 1668416 w 3624059"/>
              <a:gd name="connsiteY15" fmla="*/ 3907548 h 4242217"/>
              <a:gd name="connsiteX16" fmla="*/ 1668416 w 3624059"/>
              <a:gd name="connsiteY16" fmla="*/ 4002323 h 4242217"/>
              <a:gd name="connsiteX17" fmla="*/ 1510686 w 3624059"/>
              <a:gd name="connsiteY17" fmla="*/ 4156955 h 4242217"/>
              <a:gd name="connsiteX18" fmla="*/ 1174874 w 3624059"/>
              <a:gd name="connsiteY18" fmla="*/ 4166931 h 4242217"/>
              <a:gd name="connsiteX19" fmla="*/ 139454 w 3624059"/>
              <a:gd name="connsiteY19" fmla="*/ 4172543 h 4242217"/>
              <a:gd name="connsiteX20" fmla="*/ 0 w 3624059"/>
              <a:gd name="connsiteY20" fmla="*/ 4173802 h 4242217"/>
              <a:gd name="connsiteX21" fmla="*/ 0 w 3624059"/>
              <a:gd name="connsiteY21" fmla="*/ 3943409 h 4242217"/>
              <a:gd name="connsiteX22" fmla="*/ 325804 w 3624059"/>
              <a:gd name="connsiteY22" fmla="*/ 3943712 h 4242217"/>
              <a:gd name="connsiteX23" fmla="*/ 1668416 w 3624059"/>
              <a:gd name="connsiteY23" fmla="*/ 3907548 h 4242217"/>
              <a:gd name="connsiteX24" fmla="*/ 3624059 w 3624059"/>
              <a:gd name="connsiteY24" fmla="*/ 3850991 h 4242217"/>
              <a:gd name="connsiteX25" fmla="*/ 3624059 w 3624059"/>
              <a:gd name="connsiteY25" fmla="*/ 4067621 h 4242217"/>
              <a:gd name="connsiteX26" fmla="*/ 2999580 w 3624059"/>
              <a:gd name="connsiteY26" fmla="*/ 4087121 h 4242217"/>
              <a:gd name="connsiteX27" fmla="*/ 2044932 w 3624059"/>
              <a:gd name="connsiteY27" fmla="*/ 4117050 h 4242217"/>
              <a:gd name="connsiteX28" fmla="*/ 1729472 w 3624059"/>
              <a:gd name="connsiteY28" fmla="*/ 4137002 h 4242217"/>
              <a:gd name="connsiteX29" fmla="*/ 1749825 w 3624059"/>
              <a:gd name="connsiteY29" fmla="*/ 3897572 h 4242217"/>
              <a:gd name="connsiteX30" fmla="*/ 2075460 w 3624059"/>
              <a:gd name="connsiteY30" fmla="*/ 3897572 h 4242217"/>
              <a:gd name="connsiteX31" fmla="*/ 3367828 w 3624059"/>
              <a:gd name="connsiteY31" fmla="*/ 3852679 h 4242217"/>
              <a:gd name="connsiteX32" fmla="*/ 1037496 w 3624059"/>
              <a:gd name="connsiteY32" fmla="*/ 3607013 h 4242217"/>
              <a:gd name="connsiteX33" fmla="*/ 1480157 w 3624059"/>
              <a:gd name="connsiteY33" fmla="*/ 3608260 h 4242217"/>
              <a:gd name="connsiteX34" fmla="*/ 1673504 w 3624059"/>
              <a:gd name="connsiteY34" fmla="*/ 3817762 h 4242217"/>
              <a:gd name="connsiteX35" fmla="*/ 1663328 w 3624059"/>
              <a:gd name="connsiteY35" fmla="*/ 3842702 h 4242217"/>
              <a:gd name="connsiteX36" fmla="*/ 1571743 w 3624059"/>
              <a:gd name="connsiteY36" fmla="*/ 3857667 h 4242217"/>
              <a:gd name="connsiteX37" fmla="*/ 228495 w 3624059"/>
              <a:gd name="connsiteY37" fmla="*/ 3892584 h 4242217"/>
              <a:gd name="connsiteX38" fmla="*/ 0 w 3624059"/>
              <a:gd name="connsiteY38" fmla="*/ 3887800 h 4242217"/>
              <a:gd name="connsiteX39" fmla="*/ 0 w 3624059"/>
              <a:gd name="connsiteY39" fmla="*/ 3645448 h 4242217"/>
              <a:gd name="connsiteX40" fmla="*/ 164894 w 3624059"/>
              <a:gd name="connsiteY40" fmla="*/ 3634448 h 4242217"/>
              <a:gd name="connsiteX41" fmla="*/ 594835 w 3624059"/>
              <a:gd name="connsiteY41" fmla="*/ 3613248 h 4242217"/>
              <a:gd name="connsiteX42" fmla="*/ 1037496 w 3624059"/>
              <a:gd name="connsiteY42" fmla="*/ 3607013 h 4242217"/>
              <a:gd name="connsiteX43" fmla="*/ 3479765 w 3624059"/>
              <a:gd name="connsiteY43" fmla="*/ 3533438 h 4242217"/>
              <a:gd name="connsiteX44" fmla="*/ 3624059 w 3624059"/>
              <a:gd name="connsiteY44" fmla="*/ 3538222 h 4242217"/>
              <a:gd name="connsiteX45" fmla="*/ 3624059 w 3624059"/>
              <a:gd name="connsiteY45" fmla="*/ 3804141 h 4242217"/>
              <a:gd name="connsiteX46" fmla="*/ 1826146 w 3624059"/>
              <a:gd name="connsiteY46" fmla="*/ 3837714 h 4242217"/>
              <a:gd name="connsiteX47" fmla="*/ 1749825 w 3624059"/>
              <a:gd name="connsiteY47" fmla="*/ 3832726 h 4242217"/>
              <a:gd name="connsiteX48" fmla="*/ 1749825 w 3624059"/>
              <a:gd name="connsiteY48" fmla="*/ 3653153 h 4242217"/>
              <a:gd name="connsiteX49" fmla="*/ 3072720 w 3624059"/>
              <a:gd name="connsiteY49" fmla="*/ 3563367 h 4242217"/>
              <a:gd name="connsiteX50" fmla="*/ 3479765 w 3624059"/>
              <a:gd name="connsiteY50" fmla="*/ 3533438 h 4242217"/>
              <a:gd name="connsiteX51" fmla="*/ 1417193 w 3624059"/>
              <a:gd name="connsiteY51" fmla="*/ 3401876 h 4242217"/>
              <a:gd name="connsiteX52" fmla="*/ 1673504 w 3624059"/>
              <a:gd name="connsiteY52" fmla="*/ 3403747 h 4242217"/>
              <a:gd name="connsiteX53" fmla="*/ 1663328 w 3624059"/>
              <a:gd name="connsiteY53" fmla="*/ 3558379 h 4242217"/>
              <a:gd name="connsiteX54" fmla="*/ 1592095 w 3624059"/>
              <a:gd name="connsiteY54" fmla="*/ 3563367 h 4242217"/>
              <a:gd name="connsiteX55" fmla="*/ 442193 w 3624059"/>
              <a:gd name="connsiteY55" fmla="*/ 3580825 h 4242217"/>
              <a:gd name="connsiteX56" fmla="*/ 0 w 3624059"/>
              <a:gd name="connsiteY56" fmla="*/ 3587539 h 4242217"/>
              <a:gd name="connsiteX57" fmla="*/ 0 w 3624059"/>
              <a:gd name="connsiteY57" fmla="*/ 3449325 h 4242217"/>
              <a:gd name="connsiteX58" fmla="*/ 14796 w 3624059"/>
              <a:gd name="connsiteY58" fmla="*/ 3448640 h 4242217"/>
              <a:gd name="connsiteX59" fmla="*/ 1164698 w 3624059"/>
              <a:gd name="connsiteY59" fmla="*/ 3403747 h 4242217"/>
              <a:gd name="connsiteX60" fmla="*/ 1417193 w 3624059"/>
              <a:gd name="connsiteY60" fmla="*/ 3401876 h 4242217"/>
              <a:gd name="connsiteX61" fmla="*/ 3624059 w 3624059"/>
              <a:gd name="connsiteY61" fmla="*/ 3333594 h 4242217"/>
              <a:gd name="connsiteX62" fmla="*/ 3624059 w 3624059"/>
              <a:gd name="connsiteY62" fmla="*/ 3484091 h 4242217"/>
              <a:gd name="connsiteX63" fmla="*/ 3378004 w 3624059"/>
              <a:gd name="connsiteY63" fmla="*/ 3492910 h 4242217"/>
              <a:gd name="connsiteX64" fmla="*/ 2838669 w 3624059"/>
              <a:gd name="connsiteY64" fmla="*/ 3523462 h 4242217"/>
              <a:gd name="connsiteX65" fmla="*/ 1887202 w 3624059"/>
              <a:gd name="connsiteY65" fmla="*/ 3568355 h 4242217"/>
              <a:gd name="connsiteX66" fmla="*/ 1749825 w 3624059"/>
              <a:gd name="connsiteY66" fmla="*/ 3558379 h 4242217"/>
              <a:gd name="connsiteX67" fmla="*/ 1866850 w 3624059"/>
              <a:gd name="connsiteY67" fmla="*/ 3413723 h 4242217"/>
              <a:gd name="connsiteX68" fmla="*/ 2360392 w 3624059"/>
              <a:gd name="connsiteY68" fmla="*/ 3403747 h 4242217"/>
              <a:gd name="connsiteX69" fmla="*/ 3332211 w 3624059"/>
              <a:gd name="connsiteY69" fmla="*/ 3333913 h 4242217"/>
              <a:gd name="connsiteX70" fmla="*/ 1363351 w 3624059"/>
              <a:gd name="connsiteY70" fmla="*/ 3144257 h 4242217"/>
              <a:gd name="connsiteX71" fmla="*/ 1668416 w 3624059"/>
              <a:gd name="connsiteY71" fmla="*/ 3154340 h 4242217"/>
              <a:gd name="connsiteX72" fmla="*/ 1668416 w 3624059"/>
              <a:gd name="connsiteY72" fmla="*/ 3363842 h 4242217"/>
              <a:gd name="connsiteX73" fmla="*/ 513426 w 3624059"/>
              <a:gd name="connsiteY73" fmla="*/ 3363842 h 4242217"/>
              <a:gd name="connsiteX74" fmla="*/ 0 w 3624059"/>
              <a:gd name="connsiteY74" fmla="*/ 3377034 h 4242217"/>
              <a:gd name="connsiteX75" fmla="*/ 0 w 3624059"/>
              <a:gd name="connsiteY75" fmla="*/ 3197607 h 4242217"/>
              <a:gd name="connsiteX76" fmla="*/ 449825 w 3624059"/>
              <a:gd name="connsiteY76" fmla="*/ 3171175 h 4242217"/>
              <a:gd name="connsiteX77" fmla="*/ 1363351 w 3624059"/>
              <a:gd name="connsiteY77" fmla="*/ 3144257 h 4242217"/>
              <a:gd name="connsiteX78" fmla="*/ 3624059 w 3624059"/>
              <a:gd name="connsiteY78" fmla="*/ 3068455 h 4242217"/>
              <a:gd name="connsiteX79" fmla="*/ 3624059 w 3624059"/>
              <a:gd name="connsiteY79" fmla="*/ 3264269 h 4242217"/>
              <a:gd name="connsiteX80" fmla="*/ 3600288 w 3624059"/>
              <a:gd name="connsiteY80" fmla="*/ 3264001 h 4242217"/>
              <a:gd name="connsiteX81" fmla="*/ 2263719 w 3624059"/>
              <a:gd name="connsiteY81" fmla="*/ 3348877 h 4242217"/>
              <a:gd name="connsiteX82" fmla="*/ 1749825 w 3624059"/>
              <a:gd name="connsiteY82" fmla="*/ 3353865 h 4242217"/>
              <a:gd name="connsiteX83" fmla="*/ 1749825 w 3624059"/>
              <a:gd name="connsiteY83" fmla="*/ 3154340 h 4242217"/>
              <a:gd name="connsiteX84" fmla="*/ 3138229 w 3624059"/>
              <a:gd name="connsiteY84" fmla="*/ 3082636 h 4242217"/>
              <a:gd name="connsiteX85" fmla="*/ 1559341 w 3624059"/>
              <a:gd name="connsiteY85" fmla="*/ 2853805 h 4242217"/>
              <a:gd name="connsiteX86" fmla="*/ 1668416 w 3624059"/>
              <a:gd name="connsiteY86" fmla="*/ 3054578 h 4242217"/>
              <a:gd name="connsiteX87" fmla="*/ 1658240 w 3624059"/>
              <a:gd name="connsiteY87" fmla="*/ 3074530 h 4242217"/>
              <a:gd name="connsiteX88" fmla="*/ 1576831 w 3624059"/>
              <a:gd name="connsiteY88" fmla="*/ 3079518 h 4242217"/>
              <a:gd name="connsiteX89" fmla="*/ 523602 w 3624059"/>
              <a:gd name="connsiteY89" fmla="*/ 3104459 h 4242217"/>
              <a:gd name="connsiteX90" fmla="*/ 0 w 3624059"/>
              <a:gd name="connsiteY90" fmla="*/ 3120367 h 4242217"/>
              <a:gd name="connsiteX91" fmla="*/ 0 w 3624059"/>
              <a:gd name="connsiteY91" fmla="*/ 2895265 h 4242217"/>
              <a:gd name="connsiteX92" fmla="*/ 1490334 w 3624059"/>
              <a:gd name="connsiteY92" fmla="*/ 2855052 h 4242217"/>
              <a:gd name="connsiteX93" fmla="*/ 1559341 w 3624059"/>
              <a:gd name="connsiteY93" fmla="*/ 2853805 h 4242217"/>
              <a:gd name="connsiteX94" fmla="*/ 3624059 w 3624059"/>
              <a:gd name="connsiteY94" fmla="*/ 2832565 h 4242217"/>
              <a:gd name="connsiteX95" fmla="*/ 3624059 w 3624059"/>
              <a:gd name="connsiteY95" fmla="*/ 3005092 h 4242217"/>
              <a:gd name="connsiteX96" fmla="*/ 3271155 w 3624059"/>
              <a:gd name="connsiteY96" fmla="*/ 3009684 h 4242217"/>
              <a:gd name="connsiteX97" fmla="*/ 1943171 w 3624059"/>
              <a:gd name="connsiteY97" fmla="*/ 3089494 h 4242217"/>
              <a:gd name="connsiteX98" fmla="*/ 1749825 w 3624059"/>
              <a:gd name="connsiteY98" fmla="*/ 2870017 h 4242217"/>
              <a:gd name="connsiteX99" fmla="*/ 1765089 w 3624059"/>
              <a:gd name="connsiteY99" fmla="*/ 2845076 h 4242217"/>
              <a:gd name="connsiteX100" fmla="*/ 1877026 w 3624059"/>
              <a:gd name="connsiteY100" fmla="*/ 2845076 h 4242217"/>
              <a:gd name="connsiteX101" fmla="*/ 3016752 w 3624059"/>
              <a:gd name="connsiteY101" fmla="*/ 2850064 h 4242217"/>
              <a:gd name="connsiteX102" fmla="*/ 3368623 w 3624059"/>
              <a:gd name="connsiteY102" fmla="*/ 2842270 h 4242217"/>
              <a:gd name="connsiteX103" fmla="*/ 1561566 w 3624059"/>
              <a:gd name="connsiteY103" fmla="*/ 2605646 h 4242217"/>
              <a:gd name="connsiteX104" fmla="*/ 1678592 w 3624059"/>
              <a:gd name="connsiteY104" fmla="*/ 2730349 h 4242217"/>
              <a:gd name="connsiteX105" fmla="*/ 1668416 w 3624059"/>
              <a:gd name="connsiteY105" fmla="*/ 2785218 h 4242217"/>
              <a:gd name="connsiteX106" fmla="*/ 1632799 w 3624059"/>
              <a:gd name="connsiteY106" fmla="*/ 2795195 h 4242217"/>
              <a:gd name="connsiteX107" fmla="*/ 534415 w 3624059"/>
              <a:gd name="connsiteY107" fmla="*/ 2817641 h 4242217"/>
              <a:gd name="connsiteX108" fmla="*/ 0 w 3624059"/>
              <a:gd name="connsiteY108" fmla="*/ 2828601 h 4242217"/>
              <a:gd name="connsiteX109" fmla="*/ 0 w 3624059"/>
              <a:gd name="connsiteY109" fmla="*/ 2635972 h 4242217"/>
              <a:gd name="connsiteX110" fmla="*/ 274287 w 3624059"/>
              <a:gd name="connsiteY110" fmla="*/ 2625598 h 4242217"/>
              <a:gd name="connsiteX111" fmla="*/ 1561566 w 3624059"/>
              <a:gd name="connsiteY111" fmla="*/ 2605646 h 4242217"/>
              <a:gd name="connsiteX112" fmla="*/ 2558826 w 3624059"/>
              <a:gd name="connsiteY112" fmla="*/ 2560752 h 4242217"/>
              <a:gd name="connsiteX113" fmla="*/ 3142045 w 3624059"/>
              <a:gd name="connsiteY113" fmla="*/ 2566364 h 4242217"/>
              <a:gd name="connsiteX114" fmla="*/ 3624059 w 3624059"/>
              <a:gd name="connsiteY114" fmla="*/ 2574044 h 4242217"/>
              <a:gd name="connsiteX115" fmla="*/ 3624059 w 3624059"/>
              <a:gd name="connsiteY115" fmla="*/ 2757687 h 4242217"/>
              <a:gd name="connsiteX116" fmla="*/ 3181478 w 3624059"/>
              <a:gd name="connsiteY116" fmla="*/ 2770254 h 4242217"/>
              <a:gd name="connsiteX117" fmla="*/ 2299335 w 3624059"/>
              <a:gd name="connsiteY117" fmla="*/ 2795195 h 4242217"/>
              <a:gd name="connsiteX118" fmla="*/ 1744737 w 3624059"/>
              <a:gd name="connsiteY118" fmla="*/ 2795195 h 4242217"/>
              <a:gd name="connsiteX119" fmla="*/ 1744737 w 3624059"/>
              <a:gd name="connsiteY119" fmla="*/ 2595669 h 4242217"/>
              <a:gd name="connsiteX120" fmla="*/ 2558826 w 3624059"/>
              <a:gd name="connsiteY120" fmla="*/ 2560752 h 4242217"/>
              <a:gd name="connsiteX121" fmla="*/ 907751 w 3624059"/>
              <a:gd name="connsiteY121" fmla="*/ 2310099 h 4242217"/>
              <a:gd name="connsiteX122" fmla="*/ 1464893 w 3624059"/>
              <a:gd name="connsiteY122" fmla="*/ 2311346 h 4242217"/>
              <a:gd name="connsiteX123" fmla="*/ 1683680 w 3624059"/>
              <a:gd name="connsiteY123" fmla="*/ 2311346 h 4242217"/>
              <a:gd name="connsiteX124" fmla="*/ 1688768 w 3624059"/>
              <a:gd name="connsiteY124" fmla="*/ 2386168 h 4242217"/>
              <a:gd name="connsiteX125" fmla="*/ 1541214 w 3624059"/>
              <a:gd name="connsiteY125" fmla="*/ 2545788 h 4242217"/>
              <a:gd name="connsiteX126" fmla="*/ 482898 w 3624059"/>
              <a:gd name="connsiteY126" fmla="*/ 2560752 h 4242217"/>
              <a:gd name="connsiteX127" fmla="*/ 0 w 3624059"/>
              <a:gd name="connsiteY127" fmla="*/ 2570035 h 4242217"/>
              <a:gd name="connsiteX128" fmla="*/ 0 w 3624059"/>
              <a:gd name="connsiteY128" fmla="*/ 2335542 h 4242217"/>
              <a:gd name="connsiteX129" fmla="*/ 350608 w 3624059"/>
              <a:gd name="connsiteY129" fmla="*/ 2316334 h 4242217"/>
              <a:gd name="connsiteX130" fmla="*/ 907751 w 3624059"/>
              <a:gd name="connsiteY130" fmla="*/ 2310099 h 4242217"/>
              <a:gd name="connsiteX131" fmla="*/ 3624059 w 3624059"/>
              <a:gd name="connsiteY131" fmla="*/ 2235896 h 4242217"/>
              <a:gd name="connsiteX132" fmla="*/ 3624059 w 3624059"/>
              <a:gd name="connsiteY132" fmla="*/ 2507868 h 4242217"/>
              <a:gd name="connsiteX133" fmla="*/ 3271155 w 3624059"/>
              <a:gd name="connsiteY133" fmla="*/ 2520847 h 4242217"/>
              <a:gd name="connsiteX134" fmla="*/ 1958435 w 3624059"/>
              <a:gd name="connsiteY134" fmla="*/ 2525835 h 4242217"/>
              <a:gd name="connsiteX135" fmla="*/ 1739649 w 3624059"/>
              <a:gd name="connsiteY135" fmla="*/ 2525835 h 4242217"/>
              <a:gd name="connsiteX136" fmla="*/ 1754913 w 3624059"/>
              <a:gd name="connsiteY136" fmla="*/ 2316334 h 4242217"/>
              <a:gd name="connsiteX137" fmla="*/ 3091165 w 3624059"/>
              <a:gd name="connsiteY137" fmla="*/ 2258970 h 4242217"/>
              <a:gd name="connsiteX138" fmla="*/ 1320520 w 3624059"/>
              <a:gd name="connsiteY138" fmla="*/ 2035128 h 4242217"/>
              <a:gd name="connsiteX139" fmla="*/ 1688768 w 3624059"/>
              <a:gd name="connsiteY139" fmla="*/ 2036999 h 4242217"/>
              <a:gd name="connsiteX140" fmla="*/ 1693856 w 3624059"/>
              <a:gd name="connsiteY140" fmla="*/ 2101844 h 4242217"/>
              <a:gd name="connsiteX141" fmla="*/ 1546302 w 3624059"/>
              <a:gd name="connsiteY141" fmla="*/ 2256476 h 4242217"/>
              <a:gd name="connsiteX142" fmla="*/ 223407 w 3624059"/>
              <a:gd name="connsiteY142" fmla="*/ 2251488 h 4242217"/>
              <a:gd name="connsiteX143" fmla="*/ 0 w 3624059"/>
              <a:gd name="connsiteY143" fmla="*/ 2261684 h 4242217"/>
              <a:gd name="connsiteX144" fmla="*/ 0 w 3624059"/>
              <a:gd name="connsiteY144" fmla="*/ 2073071 h 4242217"/>
              <a:gd name="connsiteX145" fmla="*/ 432017 w 3624059"/>
              <a:gd name="connsiteY145" fmla="*/ 2055081 h 4242217"/>
              <a:gd name="connsiteX146" fmla="*/ 956087 w 3624059"/>
              <a:gd name="connsiteY146" fmla="*/ 2036999 h 4242217"/>
              <a:gd name="connsiteX147" fmla="*/ 1320520 w 3624059"/>
              <a:gd name="connsiteY147" fmla="*/ 2035128 h 4242217"/>
              <a:gd name="connsiteX148" fmla="*/ 3624059 w 3624059"/>
              <a:gd name="connsiteY148" fmla="*/ 1946721 h 4242217"/>
              <a:gd name="connsiteX149" fmla="*/ 3624059 w 3624059"/>
              <a:gd name="connsiteY149" fmla="*/ 2175879 h 4242217"/>
              <a:gd name="connsiteX150" fmla="*/ 3094345 w 3624059"/>
              <a:gd name="connsiteY150" fmla="*/ 2195372 h 4242217"/>
              <a:gd name="connsiteX151" fmla="*/ 1765089 w 3624059"/>
              <a:gd name="connsiteY151" fmla="*/ 2251488 h 4242217"/>
              <a:gd name="connsiteX152" fmla="*/ 1785441 w 3624059"/>
              <a:gd name="connsiteY152" fmla="*/ 1992105 h 4242217"/>
              <a:gd name="connsiteX153" fmla="*/ 2202662 w 3624059"/>
              <a:gd name="connsiteY153" fmla="*/ 1992105 h 4242217"/>
              <a:gd name="connsiteX154" fmla="*/ 2976683 w 3624059"/>
              <a:gd name="connsiteY154" fmla="*/ 1969035 h 4242217"/>
              <a:gd name="connsiteX155" fmla="*/ 1693856 w 3624059"/>
              <a:gd name="connsiteY155" fmla="*/ 1752675 h 4242217"/>
              <a:gd name="connsiteX156" fmla="*/ 1693856 w 3624059"/>
              <a:gd name="connsiteY156" fmla="*/ 1852438 h 4242217"/>
              <a:gd name="connsiteX157" fmla="*/ 1587007 w 3624059"/>
              <a:gd name="connsiteY157" fmla="*/ 1967165 h 4242217"/>
              <a:gd name="connsiteX158" fmla="*/ 1271547 w 3624059"/>
              <a:gd name="connsiteY158" fmla="*/ 1972153 h 4242217"/>
              <a:gd name="connsiteX159" fmla="*/ 400853 w 3624059"/>
              <a:gd name="connsiteY159" fmla="*/ 1999588 h 4242217"/>
              <a:gd name="connsiteX160" fmla="*/ 0 w 3624059"/>
              <a:gd name="connsiteY160" fmla="*/ 2012163 h 4242217"/>
              <a:gd name="connsiteX161" fmla="*/ 0 w 3624059"/>
              <a:gd name="connsiteY161" fmla="*/ 1806966 h 4242217"/>
              <a:gd name="connsiteX162" fmla="*/ 603103 w 3624059"/>
              <a:gd name="connsiteY162" fmla="*/ 1787592 h 4242217"/>
              <a:gd name="connsiteX163" fmla="*/ 1693856 w 3624059"/>
              <a:gd name="connsiteY163" fmla="*/ 1752675 h 4242217"/>
              <a:gd name="connsiteX164" fmla="*/ 3357652 w 3624059"/>
              <a:gd name="connsiteY164" fmla="*/ 1657901 h 4242217"/>
              <a:gd name="connsiteX165" fmla="*/ 3624059 w 3624059"/>
              <a:gd name="connsiteY165" fmla="*/ 1659458 h 4242217"/>
              <a:gd name="connsiteX166" fmla="*/ 3624059 w 3624059"/>
              <a:gd name="connsiteY166" fmla="*/ 1869612 h 4242217"/>
              <a:gd name="connsiteX167" fmla="*/ 3027564 w 3624059"/>
              <a:gd name="connsiteY167" fmla="*/ 1892343 h 4242217"/>
              <a:gd name="connsiteX168" fmla="*/ 1785441 w 3624059"/>
              <a:gd name="connsiteY168" fmla="*/ 1947212 h 4242217"/>
              <a:gd name="connsiteX169" fmla="*/ 1775265 w 3624059"/>
              <a:gd name="connsiteY169" fmla="*/ 1857426 h 4242217"/>
              <a:gd name="connsiteX170" fmla="*/ 1866850 w 3624059"/>
              <a:gd name="connsiteY170" fmla="*/ 1747687 h 4242217"/>
              <a:gd name="connsiteX171" fmla="*/ 2039844 w 3624059"/>
              <a:gd name="connsiteY171" fmla="*/ 1737711 h 4242217"/>
              <a:gd name="connsiteX172" fmla="*/ 3357652 w 3624059"/>
              <a:gd name="connsiteY172" fmla="*/ 1657901 h 4242217"/>
              <a:gd name="connsiteX173" fmla="*/ 0 w 3624059"/>
              <a:gd name="connsiteY173" fmla="*/ 1548162 h 4242217"/>
              <a:gd name="connsiteX174" fmla="*/ 617095 w 3624059"/>
              <a:gd name="connsiteY174" fmla="*/ 1548162 h 4242217"/>
              <a:gd name="connsiteX175" fmla="*/ 1704032 w 3624059"/>
              <a:gd name="connsiteY175" fmla="*/ 1548162 h 4242217"/>
              <a:gd name="connsiteX176" fmla="*/ 1704032 w 3624059"/>
              <a:gd name="connsiteY176" fmla="*/ 1687829 h 4242217"/>
              <a:gd name="connsiteX177" fmla="*/ 1312251 w 3624059"/>
              <a:gd name="connsiteY177" fmla="*/ 1707782 h 4242217"/>
              <a:gd name="connsiteX178" fmla="*/ 442829 w 3624059"/>
              <a:gd name="connsiteY178" fmla="*/ 1728358 h 4242217"/>
              <a:gd name="connsiteX179" fmla="*/ 0 w 3624059"/>
              <a:gd name="connsiteY179" fmla="*/ 1740798 h 4242217"/>
              <a:gd name="connsiteX180" fmla="*/ 3624059 w 3624059"/>
              <a:gd name="connsiteY180" fmla="*/ 1454677 h 4242217"/>
              <a:gd name="connsiteX181" fmla="*/ 3624059 w 3624059"/>
              <a:gd name="connsiteY181" fmla="*/ 1598608 h 4242217"/>
              <a:gd name="connsiteX182" fmla="*/ 3026292 w 3624059"/>
              <a:gd name="connsiteY182" fmla="*/ 1620489 h 4242217"/>
              <a:gd name="connsiteX183" fmla="*/ 1795617 w 3624059"/>
              <a:gd name="connsiteY183" fmla="*/ 1687829 h 4242217"/>
              <a:gd name="connsiteX184" fmla="*/ 1795617 w 3624059"/>
              <a:gd name="connsiteY184" fmla="*/ 1538185 h 4242217"/>
              <a:gd name="connsiteX185" fmla="*/ 2998308 w 3624059"/>
              <a:gd name="connsiteY185" fmla="*/ 1483316 h 4242217"/>
              <a:gd name="connsiteX186" fmla="*/ 1724384 w 3624059"/>
              <a:gd name="connsiteY186" fmla="*/ 1283791 h 4242217"/>
              <a:gd name="connsiteX187" fmla="*/ 1566654 w 3624059"/>
              <a:gd name="connsiteY187" fmla="*/ 1478328 h 4242217"/>
              <a:gd name="connsiteX188" fmla="*/ 1464893 w 3624059"/>
              <a:gd name="connsiteY188" fmla="*/ 1473340 h 4242217"/>
              <a:gd name="connsiteX189" fmla="*/ 203055 w 3624059"/>
              <a:gd name="connsiteY189" fmla="*/ 1478328 h 4242217"/>
              <a:gd name="connsiteX190" fmla="*/ 0 w 3624059"/>
              <a:gd name="connsiteY190" fmla="*/ 1481723 h 4242217"/>
              <a:gd name="connsiteX191" fmla="*/ 0 w 3624059"/>
              <a:gd name="connsiteY191" fmla="*/ 1294640 h 4242217"/>
              <a:gd name="connsiteX192" fmla="*/ 82293 w 3624059"/>
              <a:gd name="connsiteY192" fmla="*/ 1299223 h 4242217"/>
              <a:gd name="connsiteX193" fmla="*/ 1724384 w 3624059"/>
              <a:gd name="connsiteY193" fmla="*/ 1283791 h 4242217"/>
              <a:gd name="connsiteX194" fmla="*/ 3624059 w 3624059"/>
              <a:gd name="connsiteY194" fmla="*/ 1217980 h 4242217"/>
              <a:gd name="connsiteX195" fmla="*/ 3624059 w 3624059"/>
              <a:gd name="connsiteY195" fmla="*/ 1378588 h 4242217"/>
              <a:gd name="connsiteX196" fmla="*/ 3611180 w 3624059"/>
              <a:gd name="connsiteY196" fmla="*/ 1379423 h 4242217"/>
              <a:gd name="connsiteX197" fmla="*/ 3413620 w 3624059"/>
              <a:gd name="connsiteY197" fmla="*/ 1393530 h 4242217"/>
              <a:gd name="connsiteX198" fmla="*/ 2604619 w 3624059"/>
              <a:gd name="connsiteY198" fmla="*/ 1438423 h 4242217"/>
              <a:gd name="connsiteX199" fmla="*/ 1800705 w 3624059"/>
              <a:gd name="connsiteY199" fmla="*/ 1443411 h 4242217"/>
              <a:gd name="connsiteX200" fmla="*/ 1856674 w 3624059"/>
              <a:gd name="connsiteY200" fmla="*/ 1293767 h 4242217"/>
              <a:gd name="connsiteX201" fmla="*/ 2935343 w 3624059"/>
              <a:gd name="connsiteY201" fmla="*/ 1228921 h 4242217"/>
              <a:gd name="connsiteX202" fmla="*/ 3472133 w 3624059"/>
              <a:gd name="connsiteY202" fmla="*/ 1219569 h 4242217"/>
              <a:gd name="connsiteX203" fmla="*/ 1576831 w 3624059"/>
              <a:gd name="connsiteY203" fmla="*/ 1014431 h 4242217"/>
              <a:gd name="connsiteX204" fmla="*/ 1729472 w 3624059"/>
              <a:gd name="connsiteY204" fmla="*/ 1198992 h 4242217"/>
              <a:gd name="connsiteX205" fmla="*/ 1714208 w 3624059"/>
              <a:gd name="connsiteY205" fmla="*/ 1223933 h 4242217"/>
              <a:gd name="connsiteX206" fmla="*/ 82134 w 3624059"/>
              <a:gd name="connsiteY206" fmla="*/ 1231649 h 4242217"/>
              <a:gd name="connsiteX207" fmla="*/ 0 w 3624059"/>
              <a:gd name="connsiteY207" fmla="*/ 1228986 h 4242217"/>
              <a:gd name="connsiteX208" fmla="*/ 0 w 3624059"/>
              <a:gd name="connsiteY208" fmla="*/ 1032219 h 4242217"/>
              <a:gd name="connsiteX209" fmla="*/ 707408 w 3624059"/>
              <a:gd name="connsiteY209" fmla="*/ 1022537 h 4242217"/>
              <a:gd name="connsiteX210" fmla="*/ 1576831 w 3624059"/>
              <a:gd name="connsiteY210" fmla="*/ 1014431 h 4242217"/>
              <a:gd name="connsiteX211" fmla="*/ 3624059 w 3624059"/>
              <a:gd name="connsiteY211" fmla="*/ 958219 h 4242217"/>
              <a:gd name="connsiteX212" fmla="*/ 3624059 w 3624059"/>
              <a:gd name="connsiteY212" fmla="*/ 1166175 h 4242217"/>
              <a:gd name="connsiteX213" fmla="*/ 3019932 w 3624059"/>
              <a:gd name="connsiteY213" fmla="*/ 1185899 h 4242217"/>
              <a:gd name="connsiteX214" fmla="*/ 2355304 w 3624059"/>
              <a:gd name="connsiteY214" fmla="*/ 1203981 h 4242217"/>
              <a:gd name="connsiteX215" fmla="*/ 1831234 w 3624059"/>
              <a:gd name="connsiteY215" fmla="*/ 1203981 h 4242217"/>
              <a:gd name="connsiteX216" fmla="*/ 2004228 w 3624059"/>
              <a:gd name="connsiteY216" fmla="*/ 999467 h 4242217"/>
              <a:gd name="connsiteX217" fmla="*/ 2594443 w 3624059"/>
              <a:gd name="connsiteY217" fmla="*/ 979514 h 4242217"/>
              <a:gd name="connsiteX218" fmla="*/ 1449629 w 3624059"/>
              <a:gd name="connsiteY218" fmla="*/ 740084 h 4242217"/>
              <a:gd name="connsiteX219" fmla="*/ 1744737 w 3624059"/>
              <a:gd name="connsiteY219" fmla="*/ 740084 h 4242217"/>
              <a:gd name="connsiteX220" fmla="*/ 1744737 w 3624059"/>
              <a:gd name="connsiteY220" fmla="*/ 944598 h 4242217"/>
              <a:gd name="connsiteX221" fmla="*/ 1663328 w 3624059"/>
              <a:gd name="connsiteY221" fmla="*/ 949586 h 4242217"/>
              <a:gd name="connsiteX222" fmla="*/ 86029 w 3624059"/>
              <a:gd name="connsiteY222" fmla="*/ 949586 h 4242217"/>
              <a:gd name="connsiteX223" fmla="*/ 0 w 3624059"/>
              <a:gd name="connsiteY223" fmla="*/ 952474 h 4242217"/>
              <a:gd name="connsiteX224" fmla="*/ 0 w 3624059"/>
              <a:gd name="connsiteY224" fmla="*/ 777748 h 4242217"/>
              <a:gd name="connsiteX225" fmla="*/ 93661 w 3624059"/>
              <a:gd name="connsiteY225" fmla="*/ 776872 h 4242217"/>
              <a:gd name="connsiteX226" fmla="*/ 426929 w 3624059"/>
              <a:gd name="connsiteY226" fmla="*/ 770013 h 4242217"/>
              <a:gd name="connsiteX227" fmla="*/ 1449629 w 3624059"/>
              <a:gd name="connsiteY227" fmla="*/ 740084 h 4242217"/>
              <a:gd name="connsiteX228" fmla="*/ 3624059 w 3624059"/>
              <a:gd name="connsiteY228" fmla="*/ 670670 h 4242217"/>
              <a:gd name="connsiteX229" fmla="*/ 3624059 w 3624059"/>
              <a:gd name="connsiteY229" fmla="*/ 895315 h 4242217"/>
              <a:gd name="connsiteX230" fmla="*/ 3522378 w 3624059"/>
              <a:gd name="connsiteY230" fmla="*/ 899081 h 4242217"/>
              <a:gd name="connsiteX231" fmla="*/ 3266067 w 3624059"/>
              <a:gd name="connsiteY231" fmla="*/ 904693 h 4242217"/>
              <a:gd name="connsiteX232" fmla="*/ 1938083 w 3624059"/>
              <a:gd name="connsiteY232" fmla="*/ 949586 h 4242217"/>
              <a:gd name="connsiteX233" fmla="*/ 1815969 w 3624059"/>
              <a:gd name="connsiteY233" fmla="*/ 949586 h 4242217"/>
              <a:gd name="connsiteX234" fmla="*/ 1841410 w 3624059"/>
              <a:gd name="connsiteY234" fmla="*/ 735096 h 4242217"/>
              <a:gd name="connsiteX235" fmla="*/ 1963523 w 3624059"/>
              <a:gd name="connsiteY235" fmla="*/ 735096 h 4242217"/>
              <a:gd name="connsiteX236" fmla="*/ 2482505 w 3624059"/>
              <a:gd name="connsiteY236" fmla="*/ 725120 h 4242217"/>
              <a:gd name="connsiteX237" fmla="*/ 3255890 w 3624059"/>
              <a:gd name="connsiteY237" fmla="*/ 675238 h 4242217"/>
              <a:gd name="connsiteX238" fmla="*/ 3533190 w 3624059"/>
              <a:gd name="connsiteY238" fmla="*/ 670874 h 4242217"/>
              <a:gd name="connsiteX239" fmla="*/ 1681136 w 3624059"/>
              <a:gd name="connsiteY239" fmla="*/ 415232 h 4242217"/>
              <a:gd name="connsiteX240" fmla="*/ 1749825 w 3624059"/>
              <a:gd name="connsiteY240" fmla="*/ 645310 h 4242217"/>
              <a:gd name="connsiteX241" fmla="*/ 1744737 w 3624059"/>
              <a:gd name="connsiteY241" fmla="*/ 655286 h 4242217"/>
              <a:gd name="connsiteX242" fmla="*/ 839062 w 3624059"/>
              <a:gd name="connsiteY242" fmla="*/ 700179 h 4242217"/>
              <a:gd name="connsiteX243" fmla="*/ 299728 w 3624059"/>
              <a:gd name="connsiteY243" fmla="*/ 697062 h 4242217"/>
              <a:gd name="connsiteX244" fmla="*/ 0 w 3624059"/>
              <a:gd name="connsiteY244" fmla="*/ 693250 h 4242217"/>
              <a:gd name="connsiteX245" fmla="*/ 0 w 3624059"/>
              <a:gd name="connsiteY245" fmla="*/ 457750 h 4242217"/>
              <a:gd name="connsiteX246" fmla="*/ 419297 w 3624059"/>
              <a:gd name="connsiteY246" fmla="*/ 443290 h 4242217"/>
              <a:gd name="connsiteX247" fmla="*/ 925559 w 3624059"/>
              <a:gd name="connsiteY247" fmla="*/ 425832 h 4242217"/>
              <a:gd name="connsiteX248" fmla="*/ 1546302 w 3624059"/>
              <a:gd name="connsiteY248" fmla="*/ 420844 h 4242217"/>
              <a:gd name="connsiteX249" fmla="*/ 1681136 w 3624059"/>
              <a:gd name="connsiteY249" fmla="*/ 415232 h 4242217"/>
              <a:gd name="connsiteX250" fmla="*/ 1846498 w 3624059"/>
              <a:gd name="connsiteY250" fmla="*/ 405879 h 4242217"/>
              <a:gd name="connsiteX251" fmla="*/ 2825313 w 3624059"/>
              <a:gd name="connsiteY251" fmla="*/ 405879 h 4242217"/>
              <a:gd name="connsiteX252" fmla="*/ 3624059 w 3624059"/>
              <a:gd name="connsiteY252" fmla="*/ 405879 h 4242217"/>
              <a:gd name="connsiteX253" fmla="*/ 3624059 w 3624059"/>
              <a:gd name="connsiteY253" fmla="*/ 603991 h 4242217"/>
              <a:gd name="connsiteX254" fmla="*/ 3528102 w 3624059"/>
              <a:gd name="connsiteY254" fmla="*/ 608522 h 4242217"/>
              <a:gd name="connsiteX255" fmla="*/ 3250802 w 3624059"/>
              <a:gd name="connsiteY255" fmla="*/ 625357 h 4242217"/>
              <a:gd name="connsiteX256" fmla="*/ 2426537 w 3624059"/>
              <a:gd name="connsiteY256" fmla="*/ 665262 h 4242217"/>
              <a:gd name="connsiteX257" fmla="*/ 1846498 w 3624059"/>
              <a:gd name="connsiteY257" fmla="*/ 665262 h 4242217"/>
              <a:gd name="connsiteX258" fmla="*/ 1846498 w 3624059"/>
              <a:gd name="connsiteY258" fmla="*/ 405879 h 4242217"/>
              <a:gd name="connsiteX259" fmla="*/ 1518318 w 3624059"/>
              <a:gd name="connsiteY259" fmla="*/ 174555 h 4242217"/>
              <a:gd name="connsiteX260" fmla="*/ 1709120 w 3624059"/>
              <a:gd name="connsiteY260" fmla="*/ 176425 h 4242217"/>
              <a:gd name="connsiteX261" fmla="*/ 1770177 w 3624059"/>
              <a:gd name="connsiteY261" fmla="*/ 256236 h 4242217"/>
              <a:gd name="connsiteX262" fmla="*/ 1704032 w 3624059"/>
              <a:gd name="connsiteY262" fmla="*/ 326069 h 4242217"/>
              <a:gd name="connsiteX263" fmla="*/ 1337692 w 3624059"/>
              <a:gd name="connsiteY263" fmla="*/ 351010 h 4242217"/>
              <a:gd name="connsiteX264" fmla="*/ 192878 w 3624059"/>
              <a:gd name="connsiteY264" fmla="*/ 370963 h 4242217"/>
              <a:gd name="connsiteX265" fmla="*/ 33241 w 3624059"/>
              <a:gd name="connsiteY265" fmla="*/ 377198 h 4242217"/>
              <a:gd name="connsiteX266" fmla="*/ 0 w 3624059"/>
              <a:gd name="connsiteY266" fmla="*/ 380124 h 4242217"/>
              <a:gd name="connsiteX267" fmla="*/ 0 w 3624059"/>
              <a:gd name="connsiteY267" fmla="*/ 243084 h 4242217"/>
              <a:gd name="connsiteX268" fmla="*/ 50413 w 3624059"/>
              <a:gd name="connsiteY268" fmla="*/ 236283 h 4242217"/>
              <a:gd name="connsiteX269" fmla="*/ 1327516 w 3624059"/>
              <a:gd name="connsiteY269" fmla="*/ 176425 h 4242217"/>
              <a:gd name="connsiteX270" fmla="*/ 1518318 w 3624059"/>
              <a:gd name="connsiteY270" fmla="*/ 174555 h 4242217"/>
              <a:gd name="connsiteX271" fmla="*/ 3624059 w 3624059"/>
              <a:gd name="connsiteY271" fmla="*/ 141797 h 4242217"/>
              <a:gd name="connsiteX272" fmla="*/ 3624059 w 3624059"/>
              <a:gd name="connsiteY272" fmla="*/ 326407 h 4242217"/>
              <a:gd name="connsiteX273" fmla="*/ 2818317 w 3624059"/>
              <a:gd name="connsiteY273" fmla="*/ 337916 h 4242217"/>
              <a:gd name="connsiteX274" fmla="*/ 1988963 w 3624059"/>
              <a:gd name="connsiteY274" fmla="*/ 346022 h 4242217"/>
              <a:gd name="connsiteX275" fmla="*/ 1851586 w 3624059"/>
              <a:gd name="connsiteY275" fmla="*/ 326069 h 4242217"/>
              <a:gd name="connsiteX276" fmla="*/ 2004228 w 3624059"/>
              <a:gd name="connsiteY276" fmla="*/ 176425 h 4242217"/>
              <a:gd name="connsiteX277" fmla="*/ 2126341 w 3624059"/>
              <a:gd name="connsiteY277" fmla="*/ 166449 h 4242217"/>
              <a:gd name="connsiteX278" fmla="*/ 3586614 w 3624059"/>
              <a:gd name="connsiteY278" fmla="*/ 151484 h 4242217"/>
              <a:gd name="connsiteX279" fmla="*/ 1876182 w 3624059"/>
              <a:gd name="connsiteY279" fmla="*/ 0 h 4242217"/>
              <a:gd name="connsiteX280" fmla="*/ 3624059 w 3624059"/>
              <a:gd name="connsiteY280" fmla="*/ 0 h 4242217"/>
              <a:gd name="connsiteX281" fmla="*/ 3624059 w 3624059"/>
              <a:gd name="connsiteY281" fmla="*/ 87887 h 4242217"/>
              <a:gd name="connsiteX282" fmla="*/ 3591702 w 3624059"/>
              <a:gd name="connsiteY282" fmla="*/ 76663 h 4242217"/>
              <a:gd name="connsiteX283" fmla="*/ 2390920 w 3624059"/>
              <a:gd name="connsiteY283" fmla="*/ 106591 h 4242217"/>
              <a:gd name="connsiteX284" fmla="*/ 1866850 w 3624059"/>
              <a:gd name="connsiteY284" fmla="*/ 106591 h 4242217"/>
              <a:gd name="connsiteX285" fmla="*/ 1874482 w 3624059"/>
              <a:gd name="connsiteY285" fmla="*/ 18052 h 4242217"/>
              <a:gd name="connsiteX286" fmla="*/ 0 w 3624059"/>
              <a:gd name="connsiteY286" fmla="*/ 0 h 4242217"/>
              <a:gd name="connsiteX287" fmla="*/ 1773185 w 3624059"/>
              <a:gd name="connsiteY287" fmla="*/ 0 h 4242217"/>
              <a:gd name="connsiteX288" fmla="*/ 1775265 w 3624059"/>
              <a:gd name="connsiteY288" fmla="*/ 11817 h 4242217"/>
              <a:gd name="connsiteX289" fmla="*/ 1668416 w 3624059"/>
              <a:gd name="connsiteY289" fmla="*/ 96615 h 4242217"/>
              <a:gd name="connsiteX290" fmla="*/ 1190138 w 3624059"/>
              <a:gd name="connsiteY290" fmla="*/ 111580 h 4242217"/>
              <a:gd name="connsiteX291" fmla="*/ 208143 w 3624059"/>
              <a:gd name="connsiteY291" fmla="*/ 156473 h 4242217"/>
              <a:gd name="connsiteX292" fmla="*/ 55501 w 3624059"/>
              <a:gd name="connsiteY292" fmla="*/ 162085 h 4242217"/>
              <a:gd name="connsiteX293" fmla="*/ 0 w 3624059"/>
              <a:gd name="connsiteY293" fmla="*/ 165485 h 42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Lst>
            <a:rect l="l" t="t" r="r" b="b"/>
            <a:pathLst>
              <a:path w="3624059" h="4242217">
                <a:moveTo>
                  <a:pt x="1019688" y="4206836"/>
                </a:moveTo>
                <a:cubicBezTo>
                  <a:pt x="1195226" y="4208083"/>
                  <a:pt x="1370764" y="4209330"/>
                  <a:pt x="1546302" y="4206836"/>
                </a:cubicBezTo>
                <a:cubicBezTo>
                  <a:pt x="1589551" y="4206836"/>
                  <a:pt x="1617535" y="4213071"/>
                  <a:pt x="1633435" y="4229283"/>
                </a:cubicBezTo>
                <a:lnTo>
                  <a:pt x="1639522" y="4242217"/>
                </a:lnTo>
                <a:lnTo>
                  <a:pt x="0" y="4242217"/>
                </a:lnTo>
                <a:lnTo>
                  <a:pt x="0" y="4228475"/>
                </a:lnTo>
                <a:lnTo>
                  <a:pt x="118466" y="4222424"/>
                </a:lnTo>
                <a:cubicBezTo>
                  <a:pt x="243759" y="4215565"/>
                  <a:pt x="368417" y="4209330"/>
                  <a:pt x="493074" y="4206836"/>
                </a:cubicBezTo>
                <a:cubicBezTo>
                  <a:pt x="668612" y="4204342"/>
                  <a:pt x="844150" y="4205589"/>
                  <a:pt x="1019688" y="4206836"/>
                </a:cubicBezTo>
                <a:close/>
                <a:moveTo>
                  <a:pt x="3624059" y="4122596"/>
                </a:moveTo>
                <a:lnTo>
                  <a:pt x="3624059" y="4242217"/>
                </a:lnTo>
                <a:lnTo>
                  <a:pt x="1729472" y="4242217"/>
                </a:lnTo>
                <a:lnTo>
                  <a:pt x="1729472" y="4196860"/>
                </a:lnTo>
                <a:cubicBezTo>
                  <a:pt x="2095813" y="4171919"/>
                  <a:pt x="2457065" y="4146978"/>
                  <a:pt x="2818317" y="4132014"/>
                </a:cubicBezTo>
                <a:cubicBezTo>
                  <a:pt x="2991311" y="4127026"/>
                  <a:pt x="3164305" y="4124532"/>
                  <a:pt x="3337299" y="4123285"/>
                </a:cubicBezTo>
                <a:close/>
                <a:moveTo>
                  <a:pt x="1668416" y="3907548"/>
                </a:moveTo>
                <a:cubicBezTo>
                  <a:pt x="1668416" y="3942465"/>
                  <a:pt x="1668416" y="3972394"/>
                  <a:pt x="1668416" y="4002323"/>
                </a:cubicBezTo>
                <a:cubicBezTo>
                  <a:pt x="1673504" y="4107073"/>
                  <a:pt x="1617535" y="4156955"/>
                  <a:pt x="1510686" y="4156955"/>
                </a:cubicBezTo>
                <a:cubicBezTo>
                  <a:pt x="1398749" y="4156955"/>
                  <a:pt x="1286811" y="4166931"/>
                  <a:pt x="1174874" y="4166931"/>
                </a:cubicBezTo>
                <a:cubicBezTo>
                  <a:pt x="828886" y="4169425"/>
                  <a:pt x="484170" y="4170672"/>
                  <a:pt x="139454" y="4172543"/>
                </a:cubicBezTo>
                <a:lnTo>
                  <a:pt x="0" y="4173802"/>
                </a:lnTo>
                <a:lnTo>
                  <a:pt x="0" y="3943409"/>
                </a:lnTo>
                <a:lnTo>
                  <a:pt x="325804" y="3943712"/>
                </a:lnTo>
                <a:cubicBezTo>
                  <a:pt x="772917" y="3938724"/>
                  <a:pt x="1220667" y="3927501"/>
                  <a:pt x="1668416" y="3907548"/>
                </a:cubicBezTo>
                <a:close/>
                <a:moveTo>
                  <a:pt x="3624059" y="3850991"/>
                </a:moveTo>
                <a:lnTo>
                  <a:pt x="3624059" y="4067621"/>
                </a:lnTo>
                <a:lnTo>
                  <a:pt x="2999580" y="4087121"/>
                </a:lnTo>
                <a:cubicBezTo>
                  <a:pt x="2680940" y="4097097"/>
                  <a:pt x="2362936" y="4107074"/>
                  <a:pt x="2044932" y="4117050"/>
                </a:cubicBezTo>
                <a:cubicBezTo>
                  <a:pt x="1943171" y="4122038"/>
                  <a:pt x="1836322" y="4132014"/>
                  <a:pt x="1729472" y="4137002"/>
                </a:cubicBezTo>
                <a:cubicBezTo>
                  <a:pt x="1734560" y="4052204"/>
                  <a:pt x="1739649" y="3982370"/>
                  <a:pt x="1749825" y="3897572"/>
                </a:cubicBezTo>
                <a:cubicBezTo>
                  <a:pt x="1856674" y="3897572"/>
                  <a:pt x="1968611" y="3897572"/>
                  <a:pt x="2075460" y="3897572"/>
                </a:cubicBezTo>
                <a:cubicBezTo>
                  <a:pt x="2502857" y="3882607"/>
                  <a:pt x="2935343" y="3857667"/>
                  <a:pt x="3367828" y="3852679"/>
                </a:cubicBezTo>
                <a:close/>
                <a:moveTo>
                  <a:pt x="1037496" y="3607013"/>
                </a:moveTo>
                <a:cubicBezTo>
                  <a:pt x="1185050" y="3607013"/>
                  <a:pt x="1332604" y="3608260"/>
                  <a:pt x="1480157" y="3608260"/>
                </a:cubicBezTo>
                <a:cubicBezTo>
                  <a:pt x="1683680" y="3608260"/>
                  <a:pt x="1688768" y="3618236"/>
                  <a:pt x="1673504" y="3817762"/>
                </a:cubicBezTo>
                <a:cubicBezTo>
                  <a:pt x="1673504" y="3822750"/>
                  <a:pt x="1668416" y="3832726"/>
                  <a:pt x="1663328" y="3842702"/>
                </a:cubicBezTo>
                <a:cubicBezTo>
                  <a:pt x="1632799" y="3847691"/>
                  <a:pt x="1602271" y="3857667"/>
                  <a:pt x="1571743" y="3857667"/>
                </a:cubicBezTo>
                <a:cubicBezTo>
                  <a:pt x="1123993" y="3872631"/>
                  <a:pt x="676244" y="3892584"/>
                  <a:pt x="228495" y="3892584"/>
                </a:cubicBezTo>
                <a:lnTo>
                  <a:pt x="0" y="3887800"/>
                </a:lnTo>
                <a:lnTo>
                  <a:pt x="0" y="3645448"/>
                </a:lnTo>
                <a:lnTo>
                  <a:pt x="164894" y="3634448"/>
                </a:lnTo>
                <a:cubicBezTo>
                  <a:pt x="308632" y="3625719"/>
                  <a:pt x="452369" y="3618237"/>
                  <a:pt x="594835" y="3613248"/>
                </a:cubicBezTo>
                <a:cubicBezTo>
                  <a:pt x="742389" y="3608260"/>
                  <a:pt x="889943" y="3607013"/>
                  <a:pt x="1037496" y="3607013"/>
                </a:cubicBezTo>
                <a:close/>
                <a:moveTo>
                  <a:pt x="3479765" y="3533438"/>
                </a:moveTo>
                <a:lnTo>
                  <a:pt x="3624059" y="3538222"/>
                </a:lnTo>
                <a:lnTo>
                  <a:pt x="3624059" y="3804141"/>
                </a:lnTo>
                <a:lnTo>
                  <a:pt x="1826146" y="3837714"/>
                </a:lnTo>
                <a:cubicBezTo>
                  <a:pt x="1800705" y="3837714"/>
                  <a:pt x="1775265" y="3837714"/>
                  <a:pt x="1749825" y="3832726"/>
                </a:cubicBezTo>
                <a:cubicBezTo>
                  <a:pt x="1749825" y="3762892"/>
                  <a:pt x="1749825" y="3698047"/>
                  <a:pt x="1749825" y="3653153"/>
                </a:cubicBezTo>
                <a:cubicBezTo>
                  <a:pt x="2197574" y="3623225"/>
                  <a:pt x="2635147" y="3593296"/>
                  <a:pt x="3072720" y="3563367"/>
                </a:cubicBezTo>
                <a:cubicBezTo>
                  <a:pt x="3205010" y="3553391"/>
                  <a:pt x="3342387" y="3533438"/>
                  <a:pt x="3479765" y="3533438"/>
                </a:cubicBezTo>
                <a:close/>
                <a:moveTo>
                  <a:pt x="1417193" y="3401876"/>
                </a:moveTo>
                <a:cubicBezTo>
                  <a:pt x="1501782" y="3402500"/>
                  <a:pt x="1587007" y="3403747"/>
                  <a:pt x="1673504" y="3403747"/>
                </a:cubicBezTo>
                <a:cubicBezTo>
                  <a:pt x="1668416" y="3468592"/>
                  <a:pt x="1663328" y="3513486"/>
                  <a:pt x="1663328" y="3558379"/>
                </a:cubicBezTo>
                <a:cubicBezTo>
                  <a:pt x="1632799" y="3558379"/>
                  <a:pt x="1612447" y="3563367"/>
                  <a:pt x="1592095" y="3563367"/>
                </a:cubicBezTo>
                <a:cubicBezTo>
                  <a:pt x="1207947" y="3568355"/>
                  <a:pt x="825070" y="3574590"/>
                  <a:pt x="442193" y="3580825"/>
                </a:cubicBezTo>
                <a:lnTo>
                  <a:pt x="0" y="3587539"/>
                </a:lnTo>
                <a:lnTo>
                  <a:pt x="0" y="3449325"/>
                </a:lnTo>
                <a:lnTo>
                  <a:pt x="14796" y="3448640"/>
                </a:lnTo>
                <a:cubicBezTo>
                  <a:pt x="401489" y="3433676"/>
                  <a:pt x="783093" y="3413723"/>
                  <a:pt x="1164698" y="3403747"/>
                </a:cubicBezTo>
                <a:cubicBezTo>
                  <a:pt x="1248651" y="3401253"/>
                  <a:pt x="1332604" y="3401253"/>
                  <a:pt x="1417193" y="3401876"/>
                </a:cubicBezTo>
                <a:close/>
                <a:moveTo>
                  <a:pt x="3624059" y="3333594"/>
                </a:moveTo>
                <a:lnTo>
                  <a:pt x="3624059" y="3484091"/>
                </a:lnTo>
                <a:lnTo>
                  <a:pt x="3378004" y="3492910"/>
                </a:lnTo>
                <a:cubicBezTo>
                  <a:pt x="3198650" y="3502262"/>
                  <a:pt x="3019296" y="3513486"/>
                  <a:pt x="2838669" y="3523462"/>
                </a:cubicBezTo>
                <a:cubicBezTo>
                  <a:pt x="2523210" y="3538426"/>
                  <a:pt x="2202662" y="3553391"/>
                  <a:pt x="1887202" y="3568355"/>
                </a:cubicBezTo>
                <a:cubicBezTo>
                  <a:pt x="1841410" y="3568355"/>
                  <a:pt x="1795617" y="3563367"/>
                  <a:pt x="1749825" y="3558379"/>
                </a:cubicBezTo>
                <a:cubicBezTo>
                  <a:pt x="1729472" y="3418711"/>
                  <a:pt x="1734560" y="3413723"/>
                  <a:pt x="1866850" y="3413723"/>
                </a:cubicBezTo>
                <a:cubicBezTo>
                  <a:pt x="2029668" y="3408735"/>
                  <a:pt x="2197574" y="3413723"/>
                  <a:pt x="2360392" y="3403747"/>
                </a:cubicBezTo>
                <a:cubicBezTo>
                  <a:pt x="2686028" y="3383794"/>
                  <a:pt x="3011663" y="3338901"/>
                  <a:pt x="3332211" y="3333913"/>
                </a:cubicBezTo>
                <a:close/>
                <a:moveTo>
                  <a:pt x="1363351" y="3144257"/>
                </a:moveTo>
                <a:cubicBezTo>
                  <a:pt x="1464973" y="3145533"/>
                  <a:pt x="1566655" y="3148729"/>
                  <a:pt x="1668416" y="3154340"/>
                </a:cubicBezTo>
                <a:cubicBezTo>
                  <a:pt x="1668416" y="3224174"/>
                  <a:pt x="1668416" y="3284032"/>
                  <a:pt x="1668416" y="3363842"/>
                </a:cubicBezTo>
                <a:cubicBezTo>
                  <a:pt x="1276635" y="3363842"/>
                  <a:pt x="895031" y="3358854"/>
                  <a:pt x="513426" y="3363842"/>
                </a:cubicBezTo>
                <a:lnTo>
                  <a:pt x="0" y="3377034"/>
                </a:lnTo>
                <a:lnTo>
                  <a:pt x="0" y="3197607"/>
                </a:lnTo>
                <a:lnTo>
                  <a:pt x="449825" y="3171175"/>
                </a:lnTo>
                <a:cubicBezTo>
                  <a:pt x="754155" y="3153872"/>
                  <a:pt x="1058485" y="3140428"/>
                  <a:pt x="1363351" y="3144257"/>
                </a:cubicBezTo>
                <a:close/>
                <a:moveTo>
                  <a:pt x="3624059" y="3068455"/>
                </a:moveTo>
                <a:lnTo>
                  <a:pt x="3624059" y="3264269"/>
                </a:lnTo>
                <a:lnTo>
                  <a:pt x="3600288" y="3264001"/>
                </a:lnTo>
                <a:cubicBezTo>
                  <a:pt x="3151903" y="3265638"/>
                  <a:pt x="2706380" y="3289020"/>
                  <a:pt x="2263719" y="3348877"/>
                </a:cubicBezTo>
                <a:cubicBezTo>
                  <a:pt x="2095813" y="3373818"/>
                  <a:pt x="1922819" y="3353865"/>
                  <a:pt x="1749825" y="3353865"/>
                </a:cubicBezTo>
                <a:cubicBezTo>
                  <a:pt x="1749825" y="3284032"/>
                  <a:pt x="1749825" y="3219186"/>
                  <a:pt x="1749825" y="3154340"/>
                </a:cubicBezTo>
                <a:cubicBezTo>
                  <a:pt x="2215382" y="3141870"/>
                  <a:pt x="2677124" y="3105706"/>
                  <a:pt x="3138229" y="3082636"/>
                </a:cubicBezTo>
                <a:close/>
                <a:moveTo>
                  <a:pt x="1559341" y="2853805"/>
                </a:moveTo>
                <a:cubicBezTo>
                  <a:pt x="1699580" y="2853260"/>
                  <a:pt x="1699580" y="2875628"/>
                  <a:pt x="1668416" y="3054578"/>
                </a:cubicBezTo>
                <a:cubicBezTo>
                  <a:pt x="1668416" y="3059566"/>
                  <a:pt x="1663328" y="3064554"/>
                  <a:pt x="1658240" y="3074530"/>
                </a:cubicBezTo>
                <a:cubicBezTo>
                  <a:pt x="1632799" y="3074530"/>
                  <a:pt x="1607359" y="3079518"/>
                  <a:pt x="1576831" y="3079518"/>
                </a:cubicBezTo>
                <a:cubicBezTo>
                  <a:pt x="1225754" y="3089494"/>
                  <a:pt x="874678" y="3094483"/>
                  <a:pt x="523602" y="3104459"/>
                </a:cubicBezTo>
                <a:lnTo>
                  <a:pt x="0" y="3120367"/>
                </a:lnTo>
                <a:lnTo>
                  <a:pt x="0" y="2895265"/>
                </a:lnTo>
                <a:lnTo>
                  <a:pt x="1490334" y="2855052"/>
                </a:lnTo>
                <a:cubicBezTo>
                  <a:pt x="1516410" y="2854429"/>
                  <a:pt x="1539306" y="2853883"/>
                  <a:pt x="1559341" y="2853805"/>
                </a:cubicBezTo>
                <a:close/>
                <a:moveTo>
                  <a:pt x="3624059" y="2832565"/>
                </a:moveTo>
                <a:lnTo>
                  <a:pt x="3624059" y="3005092"/>
                </a:lnTo>
                <a:lnTo>
                  <a:pt x="3271155" y="3009684"/>
                </a:lnTo>
                <a:cubicBezTo>
                  <a:pt x="2828493" y="3024649"/>
                  <a:pt x="2385832" y="3064554"/>
                  <a:pt x="1943171" y="3089494"/>
                </a:cubicBezTo>
                <a:cubicBezTo>
                  <a:pt x="1724384" y="3099471"/>
                  <a:pt x="1729472" y="3134388"/>
                  <a:pt x="1749825" y="2870017"/>
                </a:cubicBezTo>
                <a:cubicBezTo>
                  <a:pt x="1749825" y="2865028"/>
                  <a:pt x="1754913" y="2860040"/>
                  <a:pt x="1765089" y="2845076"/>
                </a:cubicBezTo>
                <a:cubicBezTo>
                  <a:pt x="1800705" y="2845076"/>
                  <a:pt x="1836322" y="2845076"/>
                  <a:pt x="1877026" y="2845076"/>
                </a:cubicBezTo>
                <a:cubicBezTo>
                  <a:pt x="2258631" y="2845076"/>
                  <a:pt x="2640235" y="2850064"/>
                  <a:pt x="3016752" y="2850064"/>
                </a:cubicBezTo>
                <a:cubicBezTo>
                  <a:pt x="3133777" y="2850064"/>
                  <a:pt x="3251120" y="2846635"/>
                  <a:pt x="3368623" y="2842270"/>
                </a:cubicBezTo>
                <a:close/>
                <a:moveTo>
                  <a:pt x="1561566" y="2605646"/>
                </a:moveTo>
                <a:cubicBezTo>
                  <a:pt x="1688768" y="2605646"/>
                  <a:pt x="1688768" y="2610634"/>
                  <a:pt x="1678592" y="2730349"/>
                </a:cubicBezTo>
                <a:cubicBezTo>
                  <a:pt x="1673504" y="2750301"/>
                  <a:pt x="1668416" y="2770254"/>
                  <a:pt x="1668416" y="2785218"/>
                </a:cubicBezTo>
                <a:cubicBezTo>
                  <a:pt x="1653152" y="2790206"/>
                  <a:pt x="1642975" y="2795195"/>
                  <a:pt x="1632799" y="2795195"/>
                </a:cubicBezTo>
                <a:cubicBezTo>
                  <a:pt x="1266459" y="2802677"/>
                  <a:pt x="900119" y="2810159"/>
                  <a:pt x="534415" y="2817641"/>
                </a:cubicBezTo>
                <a:lnTo>
                  <a:pt x="0" y="2828601"/>
                </a:lnTo>
                <a:lnTo>
                  <a:pt x="0" y="2635972"/>
                </a:lnTo>
                <a:lnTo>
                  <a:pt x="274287" y="2625598"/>
                </a:lnTo>
                <a:cubicBezTo>
                  <a:pt x="701684" y="2615622"/>
                  <a:pt x="1134169" y="2610634"/>
                  <a:pt x="1561566" y="2605646"/>
                </a:cubicBezTo>
                <a:close/>
                <a:moveTo>
                  <a:pt x="2558826" y="2560752"/>
                </a:moveTo>
                <a:cubicBezTo>
                  <a:pt x="2752173" y="2560752"/>
                  <a:pt x="2946791" y="2563246"/>
                  <a:pt x="3142045" y="2566364"/>
                </a:cubicBezTo>
                <a:lnTo>
                  <a:pt x="3624059" y="2574044"/>
                </a:lnTo>
                <a:lnTo>
                  <a:pt x="3624059" y="2757687"/>
                </a:lnTo>
                <a:lnTo>
                  <a:pt x="3181478" y="2770254"/>
                </a:lnTo>
                <a:cubicBezTo>
                  <a:pt x="2888278" y="2778983"/>
                  <a:pt x="2594443" y="2787713"/>
                  <a:pt x="2299335" y="2795195"/>
                </a:cubicBezTo>
                <a:cubicBezTo>
                  <a:pt x="2116165" y="2800183"/>
                  <a:pt x="1932995" y="2795195"/>
                  <a:pt x="1744737" y="2795195"/>
                </a:cubicBezTo>
                <a:cubicBezTo>
                  <a:pt x="1744737" y="2720373"/>
                  <a:pt x="1744737" y="2665503"/>
                  <a:pt x="1744737" y="2595669"/>
                </a:cubicBezTo>
                <a:cubicBezTo>
                  <a:pt x="2019492" y="2580705"/>
                  <a:pt x="2289159" y="2560752"/>
                  <a:pt x="2558826" y="2560752"/>
                </a:cubicBezTo>
                <a:close/>
                <a:moveTo>
                  <a:pt x="907751" y="2310099"/>
                </a:moveTo>
                <a:cubicBezTo>
                  <a:pt x="1093465" y="2310099"/>
                  <a:pt x="1279179" y="2311346"/>
                  <a:pt x="1464893" y="2311346"/>
                </a:cubicBezTo>
                <a:cubicBezTo>
                  <a:pt x="1541214" y="2311346"/>
                  <a:pt x="1612447" y="2311346"/>
                  <a:pt x="1683680" y="2311346"/>
                </a:cubicBezTo>
                <a:cubicBezTo>
                  <a:pt x="1688768" y="2351251"/>
                  <a:pt x="1688768" y="2366215"/>
                  <a:pt x="1688768" y="2386168"/>
                </a:cubicBezTo>
                <a:cubicBezTo>
                  <a:pt x="1693856" y="2540800"/>
                  <a:pt x="1693856" y="2545788"/>
                  <a:pt x="1541214" y="2545788"/>
                </a:cubicBezTo>
                <a:cubicBezTo>
                  <a:pt x="1190138" y="2550776"/>
                  <a:pt x="833974" y="2555764"/>
                  <a:pt x="482898" y="2560752"/>
                </a:cubicBezTo>
                <a:lnTo>
                  <a:pt x="0" y="2570035"/>
                </a:lnTo>
                <a:lnTo>
                  <a:pt x="0" y="2335542"/>
                </a:lnTo>
                <a:lnTo>
                  <a:pt x="350608" y="2316334"/>
                </a:lnTo>
                <a:cubicBezTo>
                  <a:pt x="536322" y="2311346"/>
                  <a:pt x="722037" y="2310099"/>
                  <a:pt x="907751" y="2310099"/>
                </a:cubicBezTo>
                <a:close/>
                <a:moveTo>
                  <a:pt x="3624059" y="2235896"/>
                </a:moveTo>
                <a:lnTo>
                  <a:pt x="3624059" y="2507868"/>
                </a:lnTo>
                <a:lnTo>
                  <a:pt x="3271155" y="2520847"/>
                </a:lnTo>
                <a:cubicBezTo>
                  <a:pt x="2833581" y="2525835"/>
                  <a:pt x="2396008" y="2525835"/>
                  <a:pt x="1958435" y="2525835"/>
                </a:cubicBezTo>
                <a:cubicBezTo>
                  <a:pt x="1892290" y="2525835"/>
                  <a:pt x="1821057" y="2525835"/>
                  <a:pt x="1739649" y="2525835"/>
                </a:cubicBezTo>
                <a:cubicBezTo>
                  <a:pt x="1744737" y="2446025"/>
                  <a:pt x="1749825" y="2381180"/>
                  <a:pt x="1754913" y="2316334"/>
                </a:cubicBezTo>
                <a:cubicBezTo>
                  <a:pt x="2202662" y="2296381"/>
                  <a:pt x="2647867" y="2277676"/>
                  <a:pt x="3091165" y="2258970"/>
                </a:cubicBezTo>
                <a:close/>
                <a:moveTo>
                  <a:pt x="1320520" y="2035128"/>
                </a:moveTo>
                <a:cubicBezTo>
                  <a:pt x="1441997" y="2035752"/>
                  <a:pt x="1564111" y="2036999"/>
                  <a:pt x="1688768" y="2036999"/>
                </a:cubicBezTo>
                <a:cubicBezTo>
                  <a:pt x="1693856" y="2051963"/>
                  <a:pt x="1693856" y="2076904"/>
                  <a:pt x="1693856" y="2101844"/>
                </a:cubicBezTo>
                <a:cubicBezTo>
                  <a:pt x="1698944" y="2251488"/>
                  <a:pt x="1698944" y="2256476"/>
                  <a:pt x="1546302" y="2256476"/>
                </a:cubicBezTo>
                <a:cubicBezTo>
                  <a:pt x="1103641" y="2256476"/>
                  <a:pt x="666068" y="2246500"/>
                  <a:pt x="223407" y="2251488"/>
                </a:cubicBezTo>
                <a:lnTo>
                  <a:pt x="0" y="2261684"/>
                </a:lnTo>
                <a:lnTo>
                  <a:pt x="0" y="2073071"/>
                </a:lnTo>
                <a:lnTo>
                  <a:pt x="432017" y="2055081"/>
                </a:lnTo>
                <a:cubicBezTo>
                  <a:pt x="606283" y="2048222"/>
                  <a:pt x="780549" y="2041987"/>
                  <a:pt x="956087" y="2036999"/>
                </a:cubicBezTo>
                <a:cubicBezTo>
                  <a:pt x="1078201" y="2034504"/>
                  <a:pt x="1199042" y="2034504"/>
                  <a:pt x="1320520" y="2035128"/>
                </a:cubicBezTo>
                <a:close/>
                <a:moveTo>
                  <a:pt x="3624059" y="1946721"/>
                </a:moveTo>
                <a:lnTo>
                  <a:pt x="3624059" y="2175879"/>
                </a:lnTo>
                <a:lnTo>
                  <a:pt x="3094345" y="2195372"/>
                </a:lnTo>
                <a:cubicBezTo>
                  <a:pt x="2652955" y="2212830"/>
                  <a:pt x="2210294" y="2231536"/>
                  <a:pt x="1765089" y="2251488"/>
                </a:cubicBezTo>
                <a:cubicBezTo>
                  <a:pt x="1775265" y="2161702"/>
                  <a:pt x="1780353" y="2086880"/>
                  <a:pt x="1785441" y="1992105"/>
                </a:cubicBezTo>
                <a:cubicBezTo>
                  <a:pt x="1932995" y="1992105"/>
                  <a:pt x="2065284" y="1997093"/>
                  <a:pt x="2202662" y="1992105"/>
                </a:cubicBezTo>
                <a:cubicBezTo>
                  <a:pt x="2459609" y="1984623"/>
                  <a:pt x="2717828" y="1977141"/>
                  <a:pt x="2976683" y="1969035"/>
                </a:cubicBezTo>
                <a:close/>
                <a:moveTo>
                  <a:pt x="1693856" y="1752675"/>
                </a:moveTo>
                <a:cubicBezTo>
                  <a:pt x="1693856" y="1792580"/>
                  <a:pt x="1688768" y="1822509"/>
                  <a:pt x="1693856" y="1852438"/>
                </a:cubicBezTo>
                <a:cubicBezTo>
                  <a:pt x="1709120" y="1937236"/>
                  <a:pt x="1678592" y="1972153"/>
                  <a:pt x="1587007" y="1967165"/>
                </a:cubicBezTo>
                <a:cubicBezTo>
                  <a:pt x="1485246" y="1962177"/>
                  <a:pt x="1378396" y="1972153"/>
                  <a:pt x="1271547" y="1972153"/>
                </a:cubicBezTo>
                <a:cubicBezTo>
                  <a:pt x="981528" y="1982129"/>
                  <a:pt x="691508" y="1990858"/>
                  <a:pt x="400853" y="1999588"/>
                </a:cubicBezTo>
                <a:lnTo>
                  <a:pt x="0" y="2012163"/>
                </a:lnTo>
                <a:lnTo>
                  <a:pt x="0" y="1806966"/>
                </a:lnTo>
                <a:lnTo>
                  <a:pt x="603103" y="1787592"/>
                </a:lnTo>
                <a:cubicBezTo>
                  <a:pt x="966264" y="1776369"/>
                  <a:pt x="1330060" y="1765145"/>
                  <a:pt x="1693856" y="1752675"/>
                </a:cubicBezTo>
                <a:close/>
                <a:moveTo>
                  <a:pt x="3357652" y="1657901"/>
                </a:moveTo>
                <a:lnTo>
                  <a:pt x="3624059" y="1659458"/>
                </a:lnTo>
                <a:lnTo>
                  <a:pt x="3624059" y="1869612"/>
                </a:lnTo>
                <a:lnTo>
                  <a:pt x="3027564" y="1892343"/>
                </a:lnTo>
                <a:cubicBezTo>
                  <a:pt x="2613523" y="1907307"/>
                  <a:pt x="2200118" y="1922271"/>
                  <a:pt x="1785441" y="1947212"/>
                </a:cubicBezTo>
                <a:cubicBezTo>
                  <a:pt x="1785441" y="1912295"/>
                  <a:pt x="1785441" y="1882366"/>
                  <a:pt x="1775265" y="1857426"/>
                </a:cubicBezTo>
                <a:cubicBezTo>
                  <a:pt x="1744737" y="1772628"/>
                  <a:pt x="1785441" y="1747687"/>
                  <a:pt x="1866850" y="1747687"/>
                </a:cubicBezTo>
                <a:cubicBezTo>
                  <a:pt x="1927907" y="1747687"/>
                  <a:pt x="1983875" y="1737711"/>
                  <a:pt x="2039844" y="1737711"/>
                </a:cubicBezTo>
                <a:cubicBezTo>
                  <a:pt x="2482505" y="1707782"/>
                  <a:pt x="2920078" y="1672865"/>
                  <a:pt x="3357652" y="1657901"/>
                </a:cubicBezTo>
                <a:close/>
                <a:moveTo>
                  <a:pt x="0" y="1548162"/>
                </a:moveTo>
                <a:lnTo>
                  <a:pt x="617095" y="1548162"/>
                </a:lnTo>
                <a:cubicBezTo>
                  <a:pt x="980256" y="1548162"/>
                  <a:pt x="1342780" y="1548162"/>
                  <a:pt x="1704032" y="1548162"/>
                </a:cubicBezTo>
                <a:cubicBezTo>
                  <a:pt x="1704032" y="1593055"/>
                  <a:pt x="1704032" y="1637948"/>
                  <a:pt x="1704032" y="1687829"/>
                </a:cubicBezTo>
                <a:cubicBezTo>
                  <a:pt x="1571743" y="1692817"/>
                  <a:pt x="1439453" y="1702794"/>
                  <a:pt x="1312251" y="1707782"/>
                </a:cubicBezTo>
                <a:cubicBezTo>
                  <a:pt x="1022232" y="1715264"/>
                  <a:pt x="732213" y="1721499"/>
                  <a:pt x="442829" y="1728358"/>
                </a:cubicBezTo>
                <a:lnTo>
                  <a:pt x="0" y="1740798"/>
                </a:lnTo>
                <a:close/>
                <a:moveTo>
                  <a:pt x="3624059" y="1454677"/>
                </a:moveTo>
                <a:lnTo>
                  <a:pt x="3624059" y="1598608"/>
                </a:lnTo>
                <a:lnTo>
                  <a:pt x="3026292" y="1620489"/>
                </a:lnTo>
                <a:cubicBezTo>
                  <a:pt x="2617339" y="1642936"/>
                  <a:pt x="2207750" y="1675359"/>
                  <a:pt x="1795617" y="1687829"/>
                </a:cubicBezTo>
                <a:cubicBezTo>
                  <a:pt x="1795617" y="1632960"/>
                  <a:pt x="1795617" y="1588067"/>
                  <a:pt x="1795617" y="1538185"/>
                </a:cubicBezTo>
                <a:cubicBezTo>
                  <a:pt x="2197574" y="1520727"/>
                  <a:pt x="2598259" y="1502021"/>
                  <a:pt x="2998308" y="1483316"/>
                </a:cubicBezTo>
                <a:close/>
                <a:moveTo>
                  <a:pt x="1724384" y="1283791"/>
                </a:moveTo>
                <a:cubicBezTo>
                  <a:pt x="1734560" y="1463363"/>
                  <a:pt x="1724384" y="1478328"/>
                  <a:pt x="1566654" y="1478328"/>
                </a:cubicBezTo>
                <a:cubicBezTo>
                  <a:pt x="1531038" y="1478328"/>
                  <a:pt x="1495422" y="1473340"/>
                  <a:pt x="1464893" y="1473340"/>
                </a:cubicBezTo>
                <a:cubicBezTo>
                  <a:pt x="1042584" y="1473340"/>
                  <a:pt x="625363" y="1478328"/>
                  <a:pt x="203055" y="1478328"/>
                </a:cubicBezTo>
                <a:lnTo>
                  <a:pt x="0" y="1481723"/>
                </a:lnTo>
                <a:lnTo>
                  <a:pt x="0" y="1294640"/>
                </a:lnTo>
                <a:lnTo>
                  <a:pt x="82293" y="1299223"/>
                </a:lnTo>
                <a:cubicBezTo>
                  <a:pt x="628225" y="1330554"/>
                  <a:pt x="1174874" y="1354872"/>
                  <a:pt x="1724384" y="1283791"/>
                </a:cubicBezTo>
                <a:close/>
                <a:moveTo>
                  <a:pt x="3624059" y="1217980"/>
                </a:moveTo>
                <a:lnTo>
                  <a:pt x="3624059" y="1378588"/>
                </a:lnTo>
                <a:lnTo>
                  <a:pt x="3611180" y="1379423"/>
                </a:lnTo>
                <a:cubicBezTo>
                  <a:pt x="3545592" y="1384489"/>
                  <a:pt x="3479765" y="1389789"/>
                  <a:pt x="3413620" y="1393530"/>
                </a:cubicBezTo>
                <a:cubicBezTo>
                  <a:pt x="3143953" y="1408494"/>
                  <a:pt x="2874286" y="1433435"/>
                  <a:pt x="2604619" y="1438423"/>
                </a:cubicBezTo>
                <a:cubicBezTo>
                  <a:pt x="2340040" y="1448399"/>
                  <a:pt x="2070372" y="1443411"/>
                  <a:pt x="1800705" y="1443411"/>
                </a:cubicBezTo>
                <a:cubicBezTo>
                  <a:pt x="1815969" y="1393530"/>
                  <a:pt x="1749825" y="1298755"/>
                  <a:pt x="1856674" y="1293767"/>
                </a:cubicBezTo>
                <a:cubicBezTo>
                  <a:pt x="2217926" y="1263838"/>
                  <a:pt x="2574090" y="1243886"/>
                  <a:pt x="2935343" y="1228921"/>
                </a:cubicBezTo>
                <a:cubicBezTo>
                  <a:pt x="3113425" y="1223933"/>
                  <a:pt x="3292779" y="1221439"/>
                  <a:pt x="3472133" y="1219569"/>
                </a:cubicBezTo>
                <a:close/>
                <a:moveTo>
                  <a:pt x="1576831" y="1014431"/>
                </a:moveTo>
                <a:cubicBezTo>
                  <a:pt x="1760001" y="1014431"/>
                  <a:pt x="1760001" y="1019419"/>
                  <a:pt x="1729472" y="1198992"/>
                </a:cubicBezTo>
                <a:cubicBezTo>
                  <a:pt x="1729472" y="1208969"/>
                  <a:pt x="1719296" y="1208969"/>
                  <a:pt x="1714208" y="1223933"/>
                </a:cubicBezTo>
                <a:cubicBezTo>
                  <a:pt x="1172330" y="1276308"/>
                  <a:pt x="627589" y="1252927"/>
                  <a:pt x="82134" y="1231649"/>
                </a:cubicBezTo>
                <a:lnTo>
                  <a:pt x="0" y="1228986"/>
                </a:lnTo>
                <a:lnTo>
                  <a:pt x="0" y="1032219"/>
                </a:lnTo>
                <a:lnTo>
                  <a:pt x="707408" y="1022537"/>
                </a:lnTo>
                <a:cubicBezTo>
                  <a:pt x="996792" y="1019420"/>
                  <a:pt x="1286811" y="1016925"/>
                  <a:pt x="1576831" y="1014431"/>
                </a:cubicBezTo>
                <a:close/>
                <a:moveTo>
                  <a:pt x="3624059" y="958219"/>
                </a:moveTo>
                <a:lnTo>
                  <a:pt x="3624059" y="1166175"/>
                </a:lnTo>
                <a:lnTo>
                  <a:pt x="3019932" y="1185899"/>
                </a:lnTo>
                <a:cubicBezTo>
                  <a:pt x="2797965" y="1192757"/>
                  <a:pt x="2576635" y="1198992"/>
                  <a:pt x="2355304" y="1203981"/>
                </a:cubicBezTo>
                <a:cubicBezTo>
                  <a:pt x="2182310" y="1208969"/>
                  <a:pt x="2004228" y="1203981"/>
                  <a:pt x="1831234" y="1203981"/>
                </a:cubicBezTo>
                <a:cubicBezTo>
                  <a:pt x="1805793" y="1019419"/>
                  <a:pt x="1815969" y="1004455"/>
                  <a:pt x="2004228" y="999467"/>
                </a:cubicBezTo>
                <a:cubicBezTo>
                  <a:pt x="2202662" y="994479"/>
                  <a:pt x="2396008" y="984503"/>
                  <a:pt x="2594443" y="979514"/>
                </a:cubicBezTo>
                <a:close/>
                <a:moveTo>
                  <a:pt x="1449629" y="740084"/>
                </a:moveTo>
                <a:cubicBezTo>
                  <a:pt x="1546302" y="740084"/>
                  <a:pt x="1648063" y="740084"/>
                  <a:pt x="1744737" y="740084"/>
                </a:cubicBezTo>
                <a:cubicBezTo>
                  <a:pt x="1744737" y="809918"/>
                  <a:pt x="1744737" y="874764"/>
                  <a:pt x="1744737" y="944598"/>
                </a:cubicBezTo>
                <a:cubicBezTo>
                  <a:pt x="1709120" y="944598"/>
                  <a:pt x="1688768" y="949586"/>
                  <a:pt x="1663328" y="949586"/>
                </a:cubicBezTo>
                <a:cubicBezTo>
                  <a:pt x="1139257" y="949586"/>
                  <a:pt x="615187" y="944598"/>
                  <a:pt x="86029" y="949586"/>
                </a:cubicBezTo>
                <a:lnTo>
                  <a:pt x="0" y="952474"/>
                </a:lnTo>
                <a:lnTo>
                  <a:pt x="0" y="777748"/>
                </a:lnTo>
                <a:lnTo>
                  <a:pt x="93661" y="776872"/>
                </a:lnTo>
                <a:cubicBezTo>
                  <a:pt x="204327" y="775001"/>
                  <a:pt x="314992" y="772507"/>
                  <a:pt x="426929" y="770013"/>
                </a:cubicBezTo>
                <a:cubicBezTo>
                  <a:pt x="767829" y="760037"/>
                  <a:pt x="1108729" y="750061"/>
                  <a:pt x="1449629" y="740084"/>
                </a:cubicBezTo>
                <a:close/>
                <a:moveTo>
                  <a:pt x="3624059" y="670670"/>
                </a:moveTo>
                <a:lnTo>
                  <a:pt x="3624059" y="895315"/>
                </a:lnTo>
                <a:lnTo>
                  <a:pt x="3522378" y="899081"/>
                </a:lnTo>
                <a:cubicBezTo>
                  <a:pt x="3437789" y="900952"/>
                  <a:pt x="3352564" y="902199"/>
                  <a:pt x="3266067" y="904693"/>
                </a:cubicBezTo>
                <a:cubicBezTo>
                  <a:pt x="2823405" y="919657"/>
                  <a:pt x="2380744" y="934621"/>
                  <a:pt x="1938083" y="949586"/>
                </a:cubicBezTo>
                <a:cubicBezTo>
                  <a:pt x="1902466" y="949586"/>
                  <a:pt x="1866850" y="949586"/>
                  <a:pt x="1815969" y="949586"/>
                </a:cubicBezTo>
                <a:cubicBezTo>
                  <a:pt x="1826146" y="864788"/>
                  <a:pt x="1831234" y="804930"/>
                  <a:pt x="1841410" y="735096"/>
                </a:cubicBezTo>
                <a:cubicBezTo>
                  <a:pt x="1892290" y="735096"/>
                  <a:pt x="1927907" y="735096"/>
                  <a:pt x="1963523" y="735096"/>
                </a:cubicBezTo>
                <a:cubicBezTo>
                  <a:pt x="2136517" y="730108"/>
                  <a:pt x="2309511" y="735096"/>
                  <a:pt x="2482505" y="725120"/>
                </a:cubicBezTo>
                <a:cubicBezTo>
                  <a:pt x="2741996" y="715144"/>
                  <a:pt x="2996399" y="685215"/>
                  <a:pt x="3255890" y="675238"/>
                </a:cubicBezTo>
                <a:cubicBezTo>
                  <a:pt x="3347476" y="670250"/>
                  <a:pt x="3440333" y="670250"/>
                  <a:pt x="3533190" y="670874"/>
                </a:cubicBezTo>
                <a:close/>
                <a:moveTo>
                  <a:pt x="1681136" y="415232"/>
                </a:moveTo>
                <a:cubicBezTo>
                  <a:pt x="1781307" y="410556"/>
                  <a:pt x="1784169" y="428326"/>
                  <a:pt x="1749825" y="645310"/>
                </a:cubicBezTo>
                <a:cubicBezTo>
                  <a:pt x="1749825" y="650298"/>
                  <a:pt x="1744737" y="655286"/>
                  <a:pt x="1744737" y="655286"/>
                </a:cubicBezTo>
                <a:cubicBezTo>
                  <a:pt x="1439453" y="670250"/>
                  <a:pt x="1139257" y="695191"/>
                  <a:pt x="839062" y="700179"/>
                </a:cubicBezTo>
                <a:cubicBezTo>
                  <a:pt x="658436" y="702673"/>
                  <a:pt x="479082" y="700179"/>
                  <a:pt x="299728" y="697062"/>
                </a:cubicBezTo>
                <a:lnTo>
                  <a:pt x="0" y="693250"/>
                </a:lnTo>
                <a:lnTo>
                  <a:pt x="0" y="457750"/>
                </a:lnTo>
                <a:lnTo>
                  <a:pt x="419297" y="443290"/>
                </a:lnTo>
                <a:cubicBezTo>
                  <a:pt x="588475" y="437055"/>
                  <a:pt x="757653" y="430820"/>
                  <a:pt x="925559" y="425832"/>
                </a:cubicBezTo>
                <a:cubicBezTo>
                  <a:pt x="1134169" y="420844"/>
                  <a:pt x="1342780" y="420844"/>
                  <a:pt x="1546302" y="420844"/>
                </a:cubicBezTo>
                <a:cubicBezTo>
                  <a:pt x="1603543" y="420844"/>
                  <a:pt x="1647746" y="416791"/>
                  <a:pt x="1681136" y="415232"/>
                </a:cubicBezTo>
                <a:close/>
                <a:moveTo>
                  <a:pt x="1846498" y="405879"/>
                </a:moveTo>
                <a:cubicBezTo>
                  <a:pt x="2174678" y="405879"/>
                  <a:pt x="2500314" y="405879"/>
                  <a:pt x="2825313" y="405879"/>
                </a:cubicBezTo>
                <a:lnTo>
                  <a:pt x="3624059" y="405879"/>
                </a:lnTo>
                <a:lnTo>
                  <a:pt x="3624059" y="603991"/>
                </a:lnTo>
                <a:lnTo>
                  <a:pt x="3528102" y="608522"/>
                </a:lnTo>
                <a:cubicBezTo>
                  <a:pt x="3435245" y="614134"/>
                  <a:pt x="3342388" y="620369"/>
                  <a:pt x="3250802" y="625357"/>
                </a:cubicBezTo>
                <a:cubicBezTo>
                  <a:pt x="2976047" y="640321"/>
                  <a:pt x="2701292" y="655286"/>
                  <a:pt x="2426537" y="665262"/>
                </a:cubicBezTo>
                <a:cubicBezTo>
                  <a:pt x="2233190" y="670250"/>
                  <a:pt x="2039844" y="665262"/>
                  <a:pt x="1846498" y="665262"/>
                </a:cubicBezTo>
                <a:cubicBezTo>
                  <a:pt x="1846498" y="575476"/>
                  <a:pt x="1846498" y="495666"/>
                  <a:pt x="1846498" y="405879"/>
                </a:cubicBezTo>
                <a:close/>
                <a:moveTo>
                  <a:pt x="1518318" y="174555"/>
                </a:moveTo>
                <a:cubicBezTo>
                  <a:pt x="1581919" y="175178"/>
                  <a:pt x="1645520" y="176425"/>
                  <a:pt x="1709120" y="176425"/>
                </a:cubicBezTo>
                <a:cubicBezTo>
                  <a:pt x="1770177" y="176425"/>
                  <a:pt x="1785441" y="211342"/>
                  <a:pt x="1770177" y="256236"/>
                </a:cubicBezTo>
                <a:cubicBezTo>
                  <a:pt x="1760001" y="286164"/>
                  <a:pt x="1729472" y="326069"/>
                  <a:pt x="1704032" y="326069"/>
                </a:cubicBezTo>
                <a:cubicBezTo>
                  <a:pt x="1581919" y="341034"/>
                  <a:pt x="1459805" y="346022"/>
                  <a:pt x="1337692" y="351010"/>
                </a:cubicBezTo>
                <a:cubicBezTo>
                  <a:pt x="956087" y="355998"/>
                  <a:pt x="574483" y="360986"/>
                  <a:pt x="192878" y="370963"/>
                </a:cubicBezTo>
                <a:cubicBezTo>
                  <a:pt x="139454" y="370963"/>
                  <a:pt x="86029" y="373457"/>
                  <a:pt x="33241" y="377198"/>
                </a:cubicBezTo>
                <a:lnTo>
                  <a:pt x="0" y="380124"/>
                </a:lnTo>
                <a:lnTo>
                  <a:pt x="0" y="243084"/>
                </a:lnTo>
                <a:lnTo>
                  <a:pt x="50413" y="236283"/>
                </a:lnTo>
                <a:cubicBezTo>
                  <a:pt x="477810" y="216330"/>
                  <a:pt x="900119" y="196378"/>
                  <a:pt x="1327516" y="176425"/>
                </a:cubicBezTo>
                <a:cubicBezTo>
                  <a:pt x="1391117" y="173931"/>
                  <a:pt x="1454717" y="173931"/>
                  <a:pt x="1518318" y="174555"/>
                </a:cubicBezTo>
                <a:close/>
                <a:moveTo>
                  <a:pt x="3624059" y="141797"/>
                </a:moveTo>
                <a:lnTo>
                  <a:pt x="3624059" y="326407"/>
                </a:lnTo>
                <a:lnTo>
                  <a:pt x="2818317" y="337916"/>
                </a:lnTo>
                <a:cubicBezTo>
                  <a:pt x="2542290" y="341034"/>
                  <a:pt x="2266263" y="343528"/>
                  <a:pt x="1988963" y="346022"/>
                </a:cubicBezTo>
                <a:cubicBezTo>
                  <a:pt x="1943171" y="346022"/>
                  <a:pt x="1897378" y="336045"/>
                  <a:pt x="1851586" y="326069"/>
                </a:cubicBezTo>
                <a:cubicBezTo>
                  <a:pt x="1871938" y="181414"/>
                  <a:pt x="1871938" y="181414"/>
                  <a:pt x="2004228" y="176425"/>
                </a:cubicBezTo>
                <a:cubicBezTo>
                  <a:pt x="2044932" y="176425"/>
                  <a:pt x="2085637" y="166449"/>
                  <a:pt x="2126341" y="166449"/>
                </a:cubicBezTo>
                <a:cubicBezTo>
                  <a:pt x="2614795" y="161461"/>
                  <a:pt x="3098160" y="161461"/>
                  <a:pt x="3586614" y="151484"/>
                </a:cubicBezTo>
                <a:close/>
                <a:moveTo>
                  <a:pt x="1876182" y="0"/>
                </a:moveTo>
                <a:lnTo>
                  <a:pt x="3624059" y="0"/>
                </a:lnTo>
                <a:lnTo>
                  <a:pt x="3624059" y="87887"/>
                </a:lnTo>
                <a:lnTo>
                  <a:pt x="3591702" y="76663"/>
                </a:lnTo>
                <a:cubicBezTo>
                  <a:pt x="3189746" y="86639"/>
                  <a:pt x="2787789" y="96615"/>
                  <a:pt x="2390920" y="106591"/>
                </a:cubicBezTo>
                <a:cubicBezTo>
                  <a:pt x="2217926" y="111580"/>
                  <a:pt x="2044932" y="106591"/>
                  <a:pt x="1866850" y="106591"/>
                </a:cubicBezTo>
                <a:cubicBezTo>
                  <a:pt x="1869394" y="74169"/>
                  <a:pt x="1871938" y="45487"/>
                  <a:pt x="1874482" y="18052"/>
                </a:cubicBezTo>
                <a:close/>
                <a:moveTo>
                  <a:pt x="0" y="0"/>
                </a:moveTo>
                <a:lnTo>
                  <a:pt x="1773185" y="0"/>
                </a:lnTo>
                <a:lnTo>
                  <a:pt x="1775265" y="11817"/>
                </a:lnTo>
                <a:cubicBezTo>
                  <a:pt x="1775265" y="96615"/>
                  <a:pt x="1724384" y="91627"/>
                  <a:pt x="1668416" y="96615"/>
                </a:cubicBezTo>
                <a:cubicBezTo>
                  <a:pt x="1510686" y="101603"/>
                  <a:pt x="1347868" y="106591"/>
                  <a:pt x="1190138" y="111580"/>
                </a:cubicBezTo>
                <a:cubicBezTo>
                  <a:pt x="864502" y="126544"/>
                  <a:pt x="533778" y="141508"/>
                  <a:pt x="208143" y="156473"/>
                </a:cubicBezTo>
                <a:cubicBezTo>
                  <a:pt x="157262" y="158967"/>
                  <a:pt x="106381" y="160214"/>
                  <a:pt x="55501" y="162085"/>
                </a:cubicBezTo>
                <a:lnTo>
                  <a:pt x="0" y="165485"/>
                </a:lnTo>
                <a:close/>
              </a:path>
            </a:pathLst>
          </a:custGeom>
          <a:solidFill>
            <a:srgbClr val="53826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2" name="Title 1">
            <a:extLst>
              <a:ext uri="{FF2B5EF4-FFF2-40B4-BE49-F238E27FC236}">
                <a16:creationId xmlns:a16="http://schemas.microsoft.com/office/drawing/2014/main" id="{5690DD54-EE50-4C27-9AB5-57D06A15DDD8}"/>
              </a:ext>
            </a:extLst>
          </p:cNvPr>
          <p:cNvSpPr>
            <a:spLocks noGrp="1"/>
          </p:cNvSpPr>
          <p:nvPr>
            <p:ph type="title"/>
          </p:nvPr>
        </p:nvSpPr>
        <p:spPr>
          <a:xfrm>
            <a:off x="838200" y="3643828"/>
            <a:ext cx="4578537" cy="2693472"/>
          </a:xfrm>
          <a:prstGeom prst="rect">
            <a:avLst/>
          </a:prstGeom>
        </p:spPr>
        <p:txBody>
          <a:bodyPr/>
          <a:lstStyle>
            <a:lvl1pPr>
              <a:defRPr sz="4800">
                <a:solidFill>
                  <a:schemeClr val="bg1"/>
                </a:solidFill>
              </a:defRPr>
            </a:lvl1pPr>
          </a:lstStyle>
          <a:p>
            <a:r>
              <a:rPr lang="en-US"/>
              <a:t>Click to edit Master title style</a:t>
            </a:r>
          </a:p>
        </p:txBody>
      </p:sp>
      <p:sp>
        <p:nvSpPr>
          <p:cNvPr id="11" name="Content Placeholder 10">
            <a:extLst>
              <a:ext uri="{FF2B5EF4-FFF2-40B4-BE49-F238E27FC236}">
                <a16:creationId xmlns:a16="http://schemas.microsoft.com/office/drawing/2014/main" id="{CF5706E4-1B53-42F2-9404-124C1E157846}"/>
              </a:ext>
            </a:extLst>
          </p:cNvPr>
          <p:cNvSpPr>
            <a:spLocks noGrp="1"/>
          </p:cNvSpPr>
          <p:nvPr>
            <p:ph sz="quarter" idx="10"/>
          </p:nvPr>
        </p:nvSpPr>
        <p:spPr>
          <a:xfrm>
            <a:off x="5854700" y="431800"/>
            <a:ext cx="6007100" cy="5994400"/>
          </a:xfrm>
          <a:prstGeom prst="rect">
            <a:avLst/>
          </a:prstGeom>
        </p:spPr>
        <p:txBody>
          <a:bodyPr/>
          <a:lstStyle>
            <a:lvl1pPr marL="0" indent="0">
              <a:buNone/>
              <a:defRPr>
                <a:solidFill>
                  <a:srgbClr val="080808"/>
                </a:solidFill>
                <a:latin typeface="+mn-lt"/>
              </a:defRPr>
            </a:lvl1pPr>
            <a:lvl2pPr>
              <a:defRPr>
                <a:solidFill>
                  <a:srgbClr val="080808"/>
                </a:solidFill>
                <a:latin typeface="+mn-lt"/>
              </a:defRPr>
            </a:lvl2pPr>
            <a:lvl3pPr>
              <a:defRPr>
                <a:solidFill>
                  <a:srgbClr val="080808"/>
                </a:solidFill>
                <a:latin typeface="+mn-lt"/>
              </a:defRPr>
            </a:lvl3pPr>
            <a:lvl4pPr>
              <a:defRPr>
                <a:solidFill>
                  <a:srgbClr val="080808"/>
                </a:solidFill>
                <a:latin typeface="+mn-lt"/>
              </a:defRPr>
            </a:lvl4pPr>
            <a:lvl5pPr>
              <a:defRPr>
                <a:solidFill>
                  <a:srgbClr val="080808"/>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picture containing text&#10;&#10;Description automatically generated">
            <a:extLst>
              <a:ext uri="{FF2B5EF4-FFF2-40B4-BE49-F238E27FC236}">
                <a16:creationId xmlns:a16="http://schemas.microsoft.com/office/drawing/2014/main" id="{865AC655-DF3B-40ED-9D46-4E9293E0DA5B}"/>
              </a:ext>
            </a:extLst>
          </p:cNvPr>
          <p:cNvPicPr>
            <a:picLocks noChangeAspect="1"/>
          </p:cNvPicPr>
          <p:nvPr userDrawn="1"/>
        </p:nvPicPr>
        <p:blipFill>
          <a:blip r:embed="rId3" cstate="screen">
            <a:duotone>
              <a:schemeClr val="accent1">
                <a:shade val="45000"/>
                <a:satMod val="135000"/>
              </a:schemeClr>
              <a:prstClr val="white"/>
            </a:duotone>
            <a:alphaModFix amt="50000"/>
            <a:extLst>
              <a:ext uri="{28A0092B-C50C-407E-A947-70E740481C1C}">
                <a14:useLocalDpi xmlns:a14="http://schemas.microsoft.com/office/drawing/2010/main"/>
              </a:ext>
            </a:extLst>
          </a:blip>
          <a:stretch>
            <a:fillRect/>
          </a:stretch>
        </p:blipFill>
        <p:spPr>
          <a:xfrm rot="6142527">
            <a:off x="9393736" y="136283"/>
            <a:ext cx="3476501" cy="2396667"/>
          </a:xfrm>
          <a:prstGeom prst="rect">
            <a:avLst/>
          </a:prstGeom>
        </p:spPr>
      </p:pic>
      <p:pic>
        <p:nvPicPr>
          <p:cNvPr id="6" name="Picture 5" descr="A picture containing text, vector graphics&#10;&#10;Description automatically generated">
            <a:extLst>
              <a:ext uri="{FF2B5EF4-FFF2-40B4-BE49-F238E27FC236}">
                <a16:creationId xmlns:a16="http://schemas.microsoft.com/office/drawing/2014/main" id="{39F18833-DBE3-4493-913E-9FA28CD6A0A9}"/>
              </a:ext>
            </a:extLst>
          </p:cNvPr>
          <p:cNvPicPr>
            <a:picLocks noChangeAspect="1"/>
          </p:cNvPicPr>
          <p:nvPr userDrawn="1"/>
        </p:nvPicPr>
        <p:blipFill>
          <a:blip r:embed="rId4" cstate="screen">
            <a:duotone>
              <a:prstClr val="black"/>
              <a:schemeClr val="tx2">
                <a:tint val="45000"/>
                <a:satMod val="400000"/>
              </a:schemeClr>
            </a:duotone>
            <a:alphaModFix amt="70000"/>
            <a:extLst>
              <a:ext uri="{28A0092B-C50C-407E-A947-70E740481C1C}">
                <a14:useLocalDpi xmlns:a14="http://schemas.microsoft.com/office/drawing/2010/main"/>
              </a:ext>
            </a:extLst>
          </a:blip>
          <a:stretch>
            <a:fillRect/>
          </a:stretch>
        </p:blipFill>
        <p:spPr>
          <a:xfrm rot="6067197">
            <a:off x="9412502" y="189622"/>
            <a:ext cx="3459946" cy="2486411"/>
          </a:xfrm>
          <a:prstGeom prst="rect">
            <a:avLst/>
          </a:prstGeom>
        </p:spPr>
      </p:pic>
      <p:sp>
        <p:nvSpPr>
          <p:cNvPr id="5" name="Slide Number Placeholder 1">
            <a:extLst>
              <a:ext uri="{FF2B5EF4-FFF2-40B4-BE49-F238E27FC236}">
                <a16:creationId xmlns:a16="http://schemas.microsoft.com/office/drawing/2014/main" id="{D28DA2C3-6225-52AE-D1DA-03ACB8942EED}"/>
              </a:ext>
            </a:extLst>
          </p:cNvPr>
          <p:cNvSpPr>
            <a:spLocks noGrp="1"/>
          </p:cNvSpPr>
          <p:nvPr>
            <p:ph type="sldNum" sz="quarter" idx="4"/>
          </p:nvPr>
        </p:nvSpPr>
        <p:spPr>
          <a:xfrm>
            <a:off x="373316" y="6343573"/>
            <a:ext cx="1455484" cy="365125"/>
          </a:xfrm>
          <a:prstGeom prst="rect">
            <a:avLst/>
          </a:prstGeom>
        </p:spPr>
        <p:txBody>
          <a:bodyPr vert="horz" lIns="91440" tIns="45720" rIns="91440" bIns="45720" rtlCol="0" anchor="ctr"/>
          <a:lstStyle>
            <a:lvl1pPr algn="l">
              <a:defRPr sz="1200">
                <a:solidFill>
                  <a:schemeClr val="bg1"/>
                </a:solidFill>
              </a:defRPr>
            </a:lvl1pPr>
          </a:lstStyle>
          <a:p>
            <a:fld id="{1AC54047-9E61-42D7-8DBF-7D64572410AD}" type="slidenum">
              <a:rPr lang="en-US" smtClean="0"/>
              <a:pPr/>
              <a:t>‹#›</a:t>
            </a:fld>
            <a:endParaRPr lang="en-US" dirty="0"/>
          </a:p>
        </p:txBody>
      </p:sp>
      <p:pic>
        <p:nvPicPr>
          <p:cNvPr id="7" name="Picture 6" descr="A picture containing logo&#10;&#10;Description automatically generated">
            <a:extLst>
              <a:ext uri="{FF2B5EF4-FFF2-40B4-BE49-F238E27FC236}">
                <a16:creationId xmlns:a16="http://schemas.microsoft.com/office/drawing/2014/main" id="{FDF96D80-B95C-180C-9982-0708DC1FCF0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584243" y="5849708"/>
            <a:ext cx="1234441" cy="822960"/>
          </a:xfrm>
          <a:prstGeom prst="rect">
            <a:avLst/>
          </a:prstGeom>
        </p:spPr>
      </p:pic>
    </p:spTree>
    <p:custDataLst>
      <p:tags r:id="rId1"/>
    </p:custDataLst>
    <p:extLst>
      <p:ext uri="{BB962C8B-B14F-4D97-AF65-F5344CB8AC3E}">
        <p14:creationId xmlns:p14="http://schemas.microsoft.com/office/powerpoint/2010/main" val="581816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26 slide">
    <p:spTree>
      <p:nvGrpSpPr>
        <p:cNvPr id="1" name=""/>
        <p:cNvGrpSpPr/>
        <p:nvPr/>
      </p:nvGrpSpPr>
      <p:grpSpPr>
        <a:xfrm>
          <a:off x="0" y="0"/>
          <a:ext cx="0" cy="0"/>
          <a:chOff x="0" y="0"/>
          <a:chExt cx="0" cy="0"/>
        </a:xfrm>
      </p:grpSpPr>
      <p:sp>
        <p:nvSpPr>
          <p:cNvPr id="3" name="Прямоугольник 1">
            <a:extLst>
              <a:ext uri="{FF2B5EF4-FFF2-40B4-BE49-F238E27FC236}">
                <a16:creationId xmlns:a16="http://schemas.microsoft.com/office/drawing/2014/main" id="{52116B53-38D2-4E98-B7E9-7FFD6BD7D391}"/>
              </a:ext>
            </a:extLst>
          </p:cNvPr>
          <p:cNvSpPr/>
          <p:nvPr userDrawn="1"/>
        </p:nvSpPr>
        <p:spPr>
          <a:xfrm>
            <a:off x="1" y="0"/>
            <a:ext cx="3785615" cy="6858000"/>
          </a:xfrm>
          <a:prstGeom prst="rect">
            <a:avLst/>
          </a:prstGeom>
          <a:solidFill>
            <a:srgbClr val="82B0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itle 1">
            <a:extLst>
              <a:ext uri="{FF2B5EF4-FFF2-40B4-BE49-F238E27FC236}">
                <a16:creationId xmlns:a16="http://schemas.microsoft.com/office/drawing/2014/main" id="{5690DD54-EE50-4C27-9AB5-57D06A15DDD8}"/>
              </a:ext>
            </a:extLst>
          </p:cNvPr>
          <p:cNvSpPr>
            <a:spLocks noGrp="1"/>
          </p:cNvSpPr>
          <p:nvPr>
            <p:ph type="title"/>
          </p:nvPr>
        </p:nvSpPr>
        <p:spPr>
          <a:xfrm>
            <a:off x="330200" y="1403350"/>
            <a:ext cx="3168649" cy="4051300"/>
          </a:xfrm>
          <a:prstGeom prst="rect">
            <a:avLst/>
          </a:prstGeom>
        </p:spPr>
        <p:txBody>
          <a:bodyPr/>
          <a:lstStyle>
            <a:lvl1pPr>
              <a:defRPr sz="4800">
                <a:solidFill>
                  <a:schemeClr val="bg1"/>
                </a:solidFill>
              </a:defRPr>
            </a:lvl1pPr>
          </a:lstStyle>
          <a:p>
            <a:r>
              <a:rPr lang="en-US"/>
              <a:t>Click to edit Master title style</a:t>
            </a:r>
          </a:p>
        </p:txBody>
      </p:sp>
      <p:sp>
        <p:nvSpPr>
          <p:cNvPr id="11" name="Content Placeholder 10">
            <a:extLst>
              <a:ext uri="{FF2B5EF4-FFF2-40B4-BE49-F238E27FC236}">
                <a16:creationId xmlns:a16="http://schemas.microsoft.com/office/drawing/2014/main" id="{CF5706E4-1B53-42F2-9404-124C1E157846}"/>
              </a:ext>
            </a:extLst>
          </p:cNvPr>
          <p:cNvSpPr>
            <a:spLocks noGrp="1"/>
          </p:cNvSpPr>
          <p:nvPr>
            <p:ph sz="quarter" idx="10"/>
          </p:nvPr>
        </p:nvSpPr>
        <p:spPr>
          <a:xfrm>
            <a:off x="4197096" y="431800"/>
            <a:ext cx="7664704" cy="5994400"/>
          </a:xfrm>
          <a:prstGeom prst="rect">
            <a:avLst/>
          </a:prstGeom>
        </p:spPr>
        <p:txBody>
          <a:bodyPr/>
          <a:lstStyle>
            <a:lvl1pPr marL="0" indent="0">
              <a:buNone/>
              <a:defRPr>
                <a:solidFill>
                  <a:srgbClr val="080808"/>
                </a:solidFill>
                <a:latin typeface="+mn-lt"/>
              </a:defRPr>
            </a:lvl1pPr>
            <a:lvl2pPr>
              <a:defRPr>
                <a:solidFill>
                  <a:srgbClr val="080808"/>
                </a:solidFill>
                <a:latin typeface="+mn-lt"/>
              </a:defRPr>
            </a:lvl2pPr>
            <a:lvl3pPr>
              <a:defRPr>
                <a:solidFill>
                  <a:srgbClr val="080808"/>
                </a:solidFill>
                <a:latin typeface="+mn-lt"/>
              </a:defRPr>
            </a:lvl3pPr>
            <a:lvl4pPr>
              <a:defRPr>
                <a:solidFill>
                  <a:srgbClr val="080808"/>
                </a:solidFill>
                <a:latin typeface="+mn-lt"/>
              </a:defRPr>
            </a:lvl4pPr>
            <a:lvl5pPr>
              <a:defRPr>
                <a:solidFill>
                  <a:srgbClr val="080808"/>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1">
            <a:extLst>
              <a:ext uri="{FF2B5EF4-FFF2-40B4-BE49-F238E27FC236}">
                <a16:creationId xmlns:a16="http://schemas.microsoft.com/office/drawing/2014/main" id="{AC29CC92-99AB-D9AA-09E0-54E1BF1D6025}"/>
              </a:ext>
            </a:extLst>
          </p:cNvPr>
          <p:cNvSpPr>
            <a:spLocks noGrp="1"/>
          </p:cNvSpPr>
          <p:nvPr>
            <p:ph type="sldNum" sz="quarter" idx="4"/>
          </p:nvPr>
        </p:nvSpPr>
        <p:spPr>
          <a:xfrm>
            <a:off x="373316" y="6343573"/>
            <a:ext cx="1455484" cy="365125"/>
          </a:xfrm>
          <a:prstGeom prst="rect">
            <a:avLst/>
          </a:prstGeom>
        </p:spPr>
        <p:txBody>
          <a:bodyPr vert="horz" lIns="91440" tIns="45720" rIns="91440" bIns="45720" rtlCol="0" anchor="ctr"/>
          <a:lstStyle>
            <a:lvl1pPr algn="l">
              <a:defRPr sz="1200">
                <a:solidFill>
                  <a:schemeClr val="bg1"/>
                </a:solidFill>
              </a:defRPr>
            </a:lvl1pPr>
          </a:lstStyle>
          <a:p>
            <a:fld id="{1AC54047-9E61-42D7-8DBF-7D64572410AD}" type="slidenum">
              <a:rPr lang="en-US" smtClean="0"/>
              <a:pPr/>
              <a:t>‹#›</a:t>
            </a:fld>
            <a:endParaRPr lang="en-US" dirty="0"/>
          </a:p>
        </p:txBody>
      </p:sp>
      <p:pic>
        <p:nvPicPr>
          <p:cNvPr id="5" name="Picture 4" descr="A picture containing logo&#10;&#10;Description automatically generated">
            <a:extLst>
              <a:ext uri="{FF2B5EF4-FFF2-40B4-BE49-F238E27FC236}">
                <a16:creationId xmlns:a16="http://schemas.microsoft.com/office/drawing/2014/main" id="{DBF2D371-9F9C-A29C-54A0-4870BCFF0F8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84243" y="5849708"/>
            <a:ext cx="1234441" cy="822960"/>
          </a:xfrm>
          <a:prstGeom prst="rect">
            <a:avLst/>
          </a:prstGeom>
        </p:spPr>
      </p:pic>
    </p:spTree>
    <p:custDataLst>
      <p:tags r:id="rId1"/>
    </p:custDataLst>
    <p:extLst>
      <p:ext uri="{BB962C8B-B14F-4D97-AF65-F5344CB8AC3E}">
        <p14:creationId xmlns:p14="http://schemas.microsoft.com/office/powerpoint/2010/main" val="28684874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26 slide">
    <p:spTree>
      <p:nvGrpSpPr>
        <p:cNvPr id="1" name=""/>
        <p:cNvGrpSpPr/>
        <p:nvPr/>
      </p:nvGrpSpPr>
      <p:grpSpPr>
        <a:xfrm>
          <a:off x="0" y="0"/>
          <a:ext cx="0" cy="0"/>
          <a:chOff x="0" y="0"/>
          <a:chExt cx="0" cy="0"/>
        </a:xfrm>
      </p:grpSpPr>
      <p:sp>
        <p:nvSpPr>
          <p:cNvPr id="3" name="Прямоугольник 1">
            <a:extLst>
              <a:ext uri="{FF2B5EF4-FFF2-40B4-BE49-F238E27FC236}">
                <a16:creationId xmlns:a16="http://schemas.microsoft.com/office/drawing/2014/main" id="{52116B53-38D2-4E98-B7E9-7FFD6BD7D391}"/>
              </a:ext>
            </a:extLst>
          </p:cNvPr>
          <p:cNvSpPr/>
          <p:nvPr userDrawn="1"/>
        </p:nvSpPr>
        <p:spPr>
          <a:xfrm>
            <a:off x="1" y="0"/>
            <a:ext cx="354753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олилиния: фигура 74">
            <a:extLst>
              <a:ext uri="{FF2B5EF4-FFF2-40B4-BE49-F238E27FC236}">
                <a16:creationId xmlns:a16="http://schemas.microsoft.com/office/drawing/2014/main" id="{82B6BEB0-A658-48F6-8762-46DB14F822F3}"/>
              </a:ext>
            </a:extLst>
          </p:cNvPr>
          <p:cNvSpPr/>
          <p:nvPr userDrawn="1"/>
        </p:nvSpPr>
        <p:spPr>
          <a:xfrm>
            <a:off x="3205515" y="3066017"/>
            <a:ext cx="684036" cy="3360183"/>
          </a:xfrm>
          <a:custGeom>
            <a:avLst/>
            <a:gdLst>
              <a:gd name="connsiteX0" fmla="*/ 1019688 w 3624059"/>
              <a:gd name="connsiteY0" fmla="*/ 4206836 h 4242217"/>
              <a:gd name="connsiteX1" fmla="*/ 1546302 w 3624059"/>
              <a:gd name="connsiteY1" fmla="*/ 4206836 h 4242217"/>
              <a:gd name="connsiteX2" fmla="*/ 1633435 w 3624059"/>
              <a:gd name="connsiteY2" fmla="*/ 4229283 h 4242217"/>
              <a:gd name="connsiteX3" fmla="*/ 1639522 w 3624059"/>
              <a:gd name="connsiteY3" fmla="*/ 4242217 h 4242217"/>
              <a:gd name="connsiteX4" fmla="*/ 0 w 3624059"/>
              <a:gd name="connsiteY4" fmla="*/ 4242217 h 4242217"/>
              <a:gd name="connsiteX5" fmla="*/ 0 w 3624059"/>
              <a:gd name="connsiteY5" fmla="*/ 4228475 h 4242217"/>
              <a:gd name="connsiteX6" fmla="*/ 118466 w 3624059"/>
              <a:gd name="connsiteY6" fmla="*/ 4222424 h 4242217"/>
              <a:gd name="connsiteX7" fmla="*/ 493074 w 3624059"/>
              <a:gd name="connsiteY7" fmla="*/ 4206836 h 4242217"/>
              <a:gd name="connsiteX8" fmla="*/ 1019688 w 3624059"/>
              <a:gd name="connsiteY8" fmla="*/ 4206836 h 4242217"/>
              <a:gd name="connsiteX9" fmla="*/ 3624059 w 3624059"/>
              <a:gd name="connsiteY9" fmla="*/ 4122596 h 4242217"/>
              <a:gd name="connsiteX10" fmla="*/ 3624059 w 3624059"/>
              <a:gd name="connsiteY10" fmla="*/ 4242217 h 4242217"/>
              <a:gd name="connsiteX11" fmla="*/ 1729472 w 3624059"/>
              <a:gd name="connsiteY11" fmla="*/ 4242217 h 4242217"/>
              <a:gd name="connsiteX12" fmla="*/ 1729472 w 3624059"/>
              <a:gd name="connsiteY12" fmla="*/ 4196860 h 4242217"/>
              <a:gd name="connsiteX13" fmla="*/ 2818317 w 3624059"/>
              <a:gd name="connsiteY13" fmla="*/ 4132014 h 4242217"/>
              <a:gd name="connsiteX14" fmla="*/ 3337299 w 3624059"/>
              <a:gd name="connsiteY14" fmla="*/ 4123285 h 4242217"/>
              <a:gd name="connsiteX15" fmla="*/ 1668416 w 3624059"/>
              <a:gd name="connsiteY15" fmla="*/ 3907548 h 4242217"/>
              <a:gd name="connsiteX16" fmla="*/ 1668416 w 3624059"/>
              <a:gd name="connsiteY16" fmla="*/ 4002323 h 4242217"/>
              <a:gd name="connsiteX17" fmla="*/ 1510686 w 3624059"/>
              <a:gd name="connsiteY17" fmla="*/ 4156955 h 4242217"/>
              <a:gd name="connsiteX18" fmla="*/ 1174874 w 3624059"/>
              <a:gd name="connsiteY18" fmla="*/ 4166931 h 4242217"/>
              <a:gd name="connsiteX19" fmla="*/ 139454 w 3624059"/>
              <a:gd name="connsiteY19" fmla="*/ 4172543 h 4242217"/>
              <a:gd name="connsiteX20" fmla="*/ 0 w 3624059"/>
              <a:gd name="connsiteY20" fmla="*/ 4173802 h 4242217"/>
              <a:gd name="connsiteX21" fmla="*/ 0 w 3624059"/>
              <a:gd name="connsiteY21" fmla="*/ 3943409 h 4242217"/>
              <a:gd name="connsiteX22" fmla="*/ 325804 w 3624059"/>
              <a:gd name="connsiteY22" fmla="*/ 3943712 h 4242217"/>
              <a:gd name="connsiteX23" fmla="*/ 1668416 w 3624059"/>
              <a:gd name="connsiteY23" fmla="*/ 3907548 h 4242217"/>
              <a:gd name="connsiteX24" fmla="*/ 3624059 w 3624059"/>
              <a:gd name="connsiteY24" fmla="*/ 3850991 h 4242217"/>
              <a:gd name="connsiteX25" fmla="*/ 3624059 w 3624059"/>
              <a:gd name="connsiteY25" fmla="*/ 4067621 h 4242217"/>
              <a:gd name="connsiteX26" fmla="*/ 2999580 w 3624059"/>
              <a:gd name="connsiteY26" fmla="*/ 4087121 h 4242217"/>
              <a:gd name="connsiteX27" fmla="*/ 2044932 w 3624059"/>
              <a:gd name="connsiteY27" fmla="*/ 4117050 h 4242217"/>
              <a:gd name="connsiteX28" fmla="*/ 1729472 w 3624059"/>
              <a:gd name="connsiteY28" fmla="*/ 4137002 h 4242217"/>
              <a:gd name="connsiteX29" fmla="*/ 1749825 w 3624059"/>
              <a:gd name="connsiteY29" fmla="*/ 3897572 h 4242217"/>
              <a:gd name="connsiteX30" fmla="*/ 2075460 w 3624059"/>
              <a:gd name="connsiteY30" fmla="*/ 3897572 h 4242217"/>
              <a:gd name="connsiteX31" fmla="*/ 3367828 w 3624059"/>
              <a:gd name="connsiteY31" fmla="*/ 3852679 h 4242217"/>
              <a:gd name="connsiteX32" fmla="*/ 1037496 w 3624059"/>
              <a:gd name="connsiteY32" fmla="*/ 3607013 h 4242217"/>
              <a:gd name="connsiteX33" fmla="*/ 1480157 w 3624059"/>
              <a:gd name="connsiteY33" fmla="*/ 3608260 h 4242217"/>
              <a:gd name="connsiteX34" fmla="*/ 1673504 w 3624059"/>
              <a:gd name="connsiteY34" fmla="*/ 3817762 h 4242217"/>
              <a:gd name="connsiteX35" fmla="*/ 1663328 w 3624059"/>
              <a:gd name="connsiteY35" fmla="*/ 3842702 h 4242217"/>
              <a:gd name="connsiteX36" fmla="*/ 1571743 w 3624059"/>
              <a:gd name="connsiteY36" fmla="*/ 3857667 h 4242217"/>
              <a:gd name="connsiteX37" fmla="*/ 228495 w 3624059"/>
              <a:gd name="connsiteY37" fmla="*/ 3892584 h 4242217"/>
              <a:gd name="connsiteX38" fmla="*/ 0 w 3624059"/>
              <a:gd name="connsiteY38" fmla="*/ 3887800 h 4242217"/>
              <a:gd name="connsiteX39" fmla="*/ 0 w 3624059"/>
              <a:gd name="connsiteY39" fmla="*/ 3645448 h 4242217"/>
              <a:gd name="connsiteX40" fmla="*/ 164894 w 3624059"/>
              <a:gd name="connsiteY40" fmla="*/ 3634448 h 4242217"/>
              <a:gd name="connsiteX41" fmla="*/ 594835 w 3624059"/>
              <a:gd name="connsiteY41" fmla="*/ 3613248 h 4242217"/>
              <a:gd name="connsiteX42" fmla="*/ 1037496 w 3624059"/>
              <a:gd name="connsiteY42" fmla="*/ 3607013 h 4242217"/>
              <a:gd name="connsiteX43" fmla="*/ 3479765 w 3624059"/>
              <a:gd name="connsiteY43" fmla="*/ 3533438 h 4242217"/>
              <a:gd name="connsiteX44" fmla="*/ 3624059 w 3624059"/>
              <a:gd name="connsiteY44" fmla="*/ 3538222 h 4242217"/>
              <a:gd name="connsiteX45" fmla="*/ 3624059 w 3624059"/>
              <a:gd name="connsiteY45" fmla="*/ 3804141 h 4242217"/>
              <a:gd name="connsiteX46" fmla="*/ 1826146 w 3624059"/>
              <a:gd name="connsiteY46" fmla="*/ 3837714 h 4242217"/>
              <a:gd name="connsiteX47" fmla="*/ 1749825 w 3624059"/>
              <a:gd name="connsiteY47" fmla="*/ 3832726 h 4242217"/>
              <a:gd name="connsiteX48" fmla="*/ 1749825 w 3624059"/>
              <a:gd name="connsiteY48" fmla="*/ 3653153 h 4242217"/>
              <a:gd name="connsiteX49" fmla="*/ 3072720 w 3624059"/>
              <a:gd name="connsiteY49" fmla="*/ 3563367 h 4242217"/>
              <a:gd name="connsiteX50" fmla="*/ 3479765 w 3624059"/>
              <a:gd name="connsiteY50" fmla="*/ 3533438 h 4242217"/>
              <a:gd name="connsiteX51" fmla="*/ 1417193 w 3624059"/>
              <a:gd name="connsiteY51" fmla="*/ 3401876 h 4242217"/>
              <a:gd name="connsiteX52" fmla="*/ 1673504 w 3624059"/>
              <a:gd name="connsiteY52" fmla="*/ 3403747 h 4242217"/>
              <a:gd name="connsiteX53" fmla="*/ 1663328 w 3624059"/>
              <a:gd name="connsiteY53" fmla="*/ 3558379 h 4242217"/>
              <a:gd name="connsiteX54" fmla="*/ 1592095 w 3624059"/>
              <a:gd name="connsiteY54" fmla="*/ 3563367 h 4242217"/>
              <a:gd name="connsiteX55" fmla="*/ 442193 w 3624059"/>
              <a:gd name="connsiteY55" fmla="*/ 3580825 h 4242217"/>
              <a:gd name="connsiteX56" fmla="*/ 0 w 3624059"/>
              <a:gd name="connsiteY56" fmla="*/ 3587539 h 4242217"/>
              <a:gd name="connsiteX57" fmla="*/ 0 w 3624059"/>
              <a:gd name="connsiteY57" fmla="*/ 3449325 h 4242217"/>
              <a:gd name="connsiteX58" fmla="*/ 14796 w 3624059"/>
              <a:gd name="connsiteY58" fmla="*/ 3448640 h 4242217"/>
              <a:gd name="connsiteX59" fmla="*/ 1164698 w 3624059"/>
              <a:gd name="connsiteY59" fmla="*/ 3403747 h 4242217"/>
              <a:gd name="connsiteX60" fmla="*/ 1417193 w 3624059"/>
              <a:gd name="connsiteY60" fmla="*/ 3401876 h 4242217"/>
              <a:gd name="connsiteX61" fmla="*/ 3624059 w 3624059"/>
              <a:gd name="connsiteY61" fmla="*/ 3333594 h 4242217"/>
              <a:gd name="connsiteX62" fmla="*/ 3624059 w 3624059"/>
              <a:gd name="connsiteY62" fmla="*/ 3484091 h 4242217"/>
              <a:gd name="connsiteX63" fmla="*/ 3378004 w 3624059"/>
              <a:gd name="connsiteY63" fmla="*/ 3492910 h 4242217"/>
              <a:gd name="connsiteX64" fmla="*/ 2838669 w 3624059"/>
              <a:gd name="connsiteY64" fmla="*/ 3523462 h 4242217"/>
              <a:gd name="connsiteX65" fmla="*/ 1887202 w 3624059"/>
              <a:gd name="connsiteY65" fmla="*/ 3568355 h 4242217"/>
              <a:gd name="connsiteX66" fmla="*/ 1749825 w 3624059"/>
              <a:gd name="connsiteY66" fmla="*/ 3558379 h 4242217"/>
              <a:gd name="connsiteX67" fmla="*/ 1866850 w 3624059"/>
              <a:gd name="connsiteY67" fmla="*/ 3413723 h 4242217"/>
              <a:gd name="connsiteX68" fmla="*/ 2360392 w 3624059"/>
              <a:gd name="connsiteY68" fmla="*/ 3403747 h 4242217"/>
              <a:gd name="connsiteX69" fmla="*/ 3332211 w 3624059"/>
              <a:gd name="connsiteY69" fmla="*/ 3333913 h 4242217"/>
              <a:gd name="connsiteX70" fmla="*/ 1363351 w 3624059"/>
              <a:gd name="connsiteY70" fmla="*/ 3144257 h 4242217"/>
              <a:gd name="connsiteX71" fmla="*/ 1668416 w 3624059"/>
              <a:gd name="connsiteY71" fmla="*/ 3154340 h 4242217"/>
              <a:gd name="connsiteX72" fmla="*/ 1668416 w 3624059"/>
              <a:gd name="connsiteY72" fmla="*/ 3363842 h 4242217"/>
              <a:gd name="connsiteX73" fmla="*/ 513426 w 3624059"/>
              <a:gd name="connsiteY73" fmla="*/ 3363842 h 4242217"/>
              <a:gd name="connsiteX74" fmla="*/ 0 w 3624059"/>
              <a:gd name="connsiteY74" fmla="*/ 3377034 h 4242217"/>
              <a:gd name="connsiteX75" fmla="*/ 0 w 3624059"/>
              <a:gd name="connsiteY75" fmla="*/ 3197607 h 4242217"/>
              <a:gd name="connsiteX76" fmla="*/ 449825 w 3624059"/>
              <a:gd name="connsiteY76" fmla="*/ 3171175 h 4242217"/>
              <a:gd name="connsiteX77" fmla="*/ 1363351 w 3624059"/>
              <a:gd name="connsiteY77" fmla="*/ 3144257 h 4242217"/>
              <a:gd name="connsiteX78" fmla="*/ 3624059 w 3624059"/>
              <a:gd name="connsiteY78" fmla="*/ 3068455 h 4242217"/>
              <a:gd name="connsiteX79" fmla="*/ 3624059 w 3624059"/>
              <a:gd name="connsiteY79" fmla="*/ 3264269 h 4242217"/>
              <a:gd name="connsiteX80" fmla="*/ 3600288 w 3624059"/>
              <a:gd name="connsiteY80" fmla="*/ 3264001 h 4242217"/>
              <a:gd name="connsiteX81" fmla="*/ 2263719 w 3624059"/>
              <a:gd name="connsiteY81" fmla="*/ 3348877 h 4242217"/>
              <a:gd name="connsiteX82" fmla="*/ 1749825 w 3624059"/>
              <a:gd name="connsiteY82" fmla="*/ 3353865 h 4242217"/>
              <a:gd name="connsiteX83" fmla="*/ 1749825 w 3624059"/>
              <a:gd name="connsiteY83" fmla="*/ 3154340 h 4242217"/>
              <a:gd name="connsiteX84" fmla="*/ 3138229 w 3624059"/>
              <a:gd name="connsiteY84" fmla="*/ 3082636 h 4242217"/>
              <a:gd name="connsiteX85" fmla="*/ 1559341 w 3624059"/>
              <a:gd name="connsiteY85" fmla="*/ 2853805 h 4242217"/>
              <a:gd name="connsiteX86" fmla="*/ 1668416 w 3624059"/>
              <a:gd name="connsiteY86" fmla="*/ 3054578 h 4242217"/>
              <a:gd name="connsiteX87" fmla="*/ 1658240 w 3624059"/>
              <a:gd name="connsiteY87" fmla="*/ 3074530 h 4242217"/>
              <a:gd name="connsiteX88" fmla="*/ 1576831 w 3624059"/>
              <a:gd name="connsiteY88" fmla="*/ 3079518 h 4242217"/>
              <a:gd name="connsiteX89" fmla="*/ 523602 w 3624059"/>
              <a:gd name="connsiteY89" fmla="*/ 3104459 h 4242217"/>
              <a:gd name="connsiteX90" fmla="*/ 0 w 3624059"/>
              <a:gd name="connsiteY90" fmla="*/ 3120367 h 4242217"/>
              <a:gd name="connsiteX91" fmla="*/ 0 w 3624059"/>
              <a:gd name="connsiteY91" fmla="*/ 2895265 h 4242217"/>
              <a:gd name="connsiteX92" fmla="*/ 1490334 w 3624059"/>
              <a:gd name="connsiteY92" fmla="*/ 2855052 h 4242217"/>
              <a:gd name="connsiteX93" fmla="*/ 1559341 w 3624059"/>
              <a:gd name="connsiteY93" fmla="*/ 2853805 h 4242217"/>
              <a:gd name="connsiteX94" fmla="*/ 3624059 w 3624059"/>
              <a:gd name="connsiteY94" fmla="*/ 2832565 h 4242217"/>
              <a:gd name="connsiteX95" fmla="*/ 3624059 w 3624059"/>
              <a:gd name="connsiteY95" fmla="*/ 3005092 h 4242217"/>
              <a:gd name="connsiteX96" fmla="*/ 3271155 w 3624059"/>
              <a:gd name="connsiteY96" fmla="*/ 3009684 h 4242217"/>
              <a:gd name="connsiteX97" fmla="*/ 1943171 w 3624059"/>
              <a:gd name="connsiteY97" fmla="*/ 3089494 h 4242217"/>
              <a:gd name="connsiteX98" fmla="*/ 1749825 w 3624059"/>
              <a:gd name="connsiteY98" fmla="*/ 2870017 h 4242217"/>
              <a:gd name="connsiteX99" fmla="*/ 1765089 w 3624059"/>
              <a:gd name="connsiteY99" fmla="*/ 2845076 h 4242217"/>
              <a:gd name="connsiteX100" fmla="*/ 1877026 w 3624059"/>
              <a:gd name="connsiteY100" fmla="*/ 2845076 h 4242217"/>
              <a:gd name="connsiteX101" fmla="*/ 3016752 w 3624059"/>
              <a:gd name="connsiteY101" fmla="*/ 2850064 h 4242217"/>
              <a:gd name="connsiteX102" fmla="*/ 3368623 w 3624059"/>
              <a:gd name="connsiteY102" fmla="*/ 2842270 h 4242217"/>
              <a:gd name="connsiteX103" fmla="*/ 1561566 w 3624059"/>
              <a:gd name="connsiteY103" fmla="*/ 2605646 h 4242217"/>
              <a:gd name="connsiteX104" fmla="*/ 1678592 w 3624059"/>
              <a:gd name="connsiteY104" fmla="*/ 2730349 h 4242217"/>
              <a:gd name="connsiteX105" fmla="*/ 1668416 w 3624059"/>
              <a:gd name="connsiteY105" fmla="*/ 2785218 h 4242217"/>
              <a:gd name="connsiteX106" fmla="*/ 1632799 w 3624059"/>
              <a:gd name="connsiteY106" fmla="*/ 2795195 h 4242217"/>
              <a:gd name="connsiteX107" fmla="*/ 534415 w 3624059"/>
              <a:gd name="connsiteY107" fmla="*/ 2817641 h 4242217"/>
              <a:gd name="connsiteX108" fmla="*/ 0 w 3624059"/>
              <a:gd name="connsiteY108" fmla="*/ 2828601 h 4242217"/>
              <a:gd name="connsiteX109" fmla="*/ 0 w 3624059"/>
              <a:gd name="connsiteY109" fmla="*/ 2635972 h 4242217"/>
              <a:gd name="connsiteX110" fmla="*/ 274287 w 3624059"/>
              <a:gd name="connsiteY110" fmla="*/ 2625598 h 4242217"/>
              <a:gd name="connsiteX111" fmla="*/ 1561566 w 3624059"/>
              <a:gd name="connsiteY111" fmla="*/ 2605646 h 4242217"/>
              <a:gd name="connsiteX112" fmla="*/ 2558826 w 3624059"/>
              <a:gd name="connsiteY112" fmla="*/ 2560752 h 4242217"/>
              <a:gd name="connsiteX113" fmla="*/ 3142045 w 3624059"/>
              <a:gd name="connsiteY113" fmla="*/ 2566364 h 4242217"/>
              <a:gd name="connsiteX114" fmla="*/ 3624059 w 3624059"/>
              <a:gd name="connsiteY114" fmla="*/ 2574044 h 4242217"/>
              <a:gd name="connsiteX115" fmla="*/ 3624059 w 3624059"/>
              <a:gd name="connsiteY115" fmla="*/ 2757687 h 4242217"/>
              <a:gd name="connsiteX116" fmla="*/ 3181478 w 3624059"/>
              <a:gd name="connsiteY116" fmla="*/ 2770254 h 4242217"/>
              <a:gd name="connsiteX117" fmla="*/ 2299335 w 3624059"/>
              <a:gd name="connsiteY117" fmla="*/ 2795195 h 4242217"/>
              <a:gd name="connsiteX118" fmla="*/ 1744737 w 3624059"/>
              <a:gd name="connsiteY118" fmla="*/ 2795195 h 4242217"/>
              <a:gd name="connsiteX119" fmla="*/ 1744737 w 3624059"/>
              <a:gd name="connsiteY119" fmla="*/ 2595669 h 4242217"/>
              <a:gd name="connsiteX120" fmla="*/ 2558826 w 3624059"/>
              <a:gd name="connsiteY120" fmla="*/ 2560752 h 4242217"/>
              <a:gd name="connsiteX121" fmla="*/ 907751 w 3624059"/>
              <a:gd name="connsiteY121" fmla="*/ 2310099 h 4242217"/>
              <a:gd name="connsiteX122" fmla="*/ 1464893 w 3624059"/>
              <a:gd name="connsiteY122" fmla="*/ 2311346 h 4242217"/>
              <a:gd name="connsiteX123" fmla="*/ 1683680 w 3624059"/>
              <a:gd name="connsiteY123" fmla="*/ 2311346 h 4242217"/>
              <a:gd name="connsiteX124" fmla="*/ 1688768 w 3624059"/>
              <a:gd name="connsiteY124" fmla="*/ 2386168 h 4242217"/>
              <a:gd name="connsiteX125" fmla="*/ 1541214 w 3624059"/>
              <a:gd name="connsiteY125" fmla="*/ 2545788 h 4242217"/>
              <a:gd name="connsiteX126" fmla="*/ 482898 w 3624059"/>
              <a:gd name="connsiteY126" fmla="*/ 2560752 h 4242217"/>
              <a:gd name="connsiteX127" fmla="*/ 0 w 3624059"/>
              <a:gd name="connsiteY127" fmla="*/ 2570035 h 4242217"/>
              <a:gd name="connsiteX128" fmla="*/ 0 w 3624059"/>
              <a:gd name="connsiteY128" fmla="*/ 2335542 h 4242217"/>
              <a:gd name="connsiteX129" fmla="*/ 350608 w 3624059"/>
              <a:gd name="connsiteY129" fmla="*/ 2316334 h 4242217"/>
              <a:gd name="connsiteX130" fmla="*/ 907751 w 3624059"/>
              <a:gd name="connsiteY130" fmla="*/ 2310099 h 4242217"/>
              <a:gd name="connsiteX131" fmla="*/ 3624059 w 3624059"/>
              <a:gd name="connsiteY131" fmla="*/ 2235896 h 4242217"/>
              <a:gd name="connsiteX132" fmla="*/ 3624059 w 3624059"/>
              <a:gd name="connsiteY132" fmla="*/ 2507868 h 4242217"/>
              <a:gd name="connsiteX133" fmla="*/ 3271155 w 3624059"/>
              <a:gd name="connsiteY133" fmla="*/ 2520847 h 4242217"/>
              <a:gd name="connsiteX134" fmla="*/ 1958435 w 3624059"/>
              <a:gd name="connsiteY134" fmla="*/ 2525835 h 4242217"/>
              <a:gd name="connsiteX135" fmla="*/ 1739649 w 3624059"/>
              <a:gd name="connsiteY135" fmla="*/ 2525835 h 4242217"/>
              <a:gd name="connsiteX136" fmla="*/ 1754913 w 3624059"/>
              <a:gd name="connsiteY136" fmla="*/ 2316334 h 4242217"/>
              <a:gd name="connsiteX137" fmla="*/ 3091165 w 3624059"/>
              <a:gd name="connsiteY137" fmla="*/ 2258970 h 4242217"/>
              <a:gd name="connsiteX138" fmla="*/ 1320520 w 3624059"/>
              <a:gd name="connsiteY138" fmla="*/ 2035128 h 4242217"/>
              <a:gd name="connsiteX139" fmla="*/ 1688768 w 3624059"/>
              <a:gd name="connsiteY139" fmla="*/ 2036999 h 4242217"/>
              <a:gd name="connsiteX140" fmla="*/ 1693856 w 3624059"/>
              <a:gd name="connsiteY140" fmla="*/ 2101844 h 4242217"/>
              <a:gd name="connsiteX141" fmla="*/ 1546302 w 3624059"/>
              <a:gd name="connsiteY141" fmla="*/ 2256476 h 4242217"/>
              <a:gd name="connsiteX142" fmla="*/ 223407 w 3624059"/>
              <a:gd name="connsiteY142" fmla="*/ 2251488 h 4242217"/>
              <a:gd name="connsiteX143" fmla="*/ 0 w 3624059"/>
              <a:gd name="connsiteY143" fmla="*/ 2261684 h 4242217"/>
              <a:gd name="connsiteX144" fmla="*/ 0 w 3624059"/>
              <a:gd name="connsiteY144" fmla="*/ 2073071 h 4242217"/>
              <a:gd name="connsiteX145" fmla="*/ 432017 w 3624059"/>
              <a:gd name="connsiteY145" fmla="*/ 2055081 h 4242217"/>
              <a:gd name="connsiteX146" fmla="*/ 956087 w 3624059"/>
              <a:gd name="connsiteY146" fmla="*/ 2036999 h 4242217"/>
              <a:gd name="connsiteX147" fmla="*/ 1320520 w 3624059"/>
              <a:gd name="connsiteY147" fmla="*/ 2035128 h 4242217"/>
              <a:gd name="connsiteX148" fmla="*/ 3624059 w 3624059"/>
              <a:gd name="connsiteY148" fmla="*/ 1946721 h 4242217"/>
              <a:gd name="connsiteX149" fmla="*/ 3624059 w 3624059"/>
              <a:gd name="connsiteY149" fmla="*/ 2175879 h 4242217"/>
              <a:gd name="connsiteX150" fmla="*/ 3094345 w 3624059"/>
              <a:gd name="connsiteY150" fmla="*/ 2195372 h 4242217"/>
              <a:gd name="connsiteX151" fmla="*/ 1765089 w 3624059"/>
              <a:gd name="connsiteY151" fmla="*/ 2251488 h 4242217"/>
              <a:gd name="connsiteX152" fmla="*/ 1785441 w 3624059"/>
              <a:gd name="connsiteY152" fmla="*/ 1992105 h 4242217"/>
              <a:gd name="connsiteX153" fmla="*/ 2202662 w 3624059"/>
              <a:gd name="connsiteY153" fmla="*/ 1992105 h 4242217"/>
              <a:gd name="connsiteX154" fmla="*/ 2976683 w 3624059"/>
              <a:gd name="connsiteY154" fmla="*/ 1969035 h 4242217"/>
              <a:gd name="connsiteX155" fmla="*/ 1693856 w 3624059"/>
              <a:gd name="connsiteY155" fmla="*/ 1752675 h 4242217"/>
              <a:gd name="connsiteX156" fmla="*/ 1693856 w 3624059"/>
              <a:gd name="connsiteY156" fmla="*/ 1852438 h 4242217"/>
              <a:gd name="connsiteX157" fmla="*/ 1587007 w 3624059"/>
              <a:gd name="connsiteY157" fmla="*/ 1967165 h 4242217"/>
              <a:gd name="connsiteX158" fmla="*/ 1271547 w 3624059"/>
              <a:gd name="connsiteY158" fmla="*/ 1972153 h 4242217"/>
              <a:gd name="connsiteX159" fmla="*/ 400853 w 3624059"/>
              <a:gd name="connsiteY159" fmla="*/ 1999588 h 4242217"/>
              <a:gd name="connsiteX160" fmla="*/ 0 w 3624059"/>
              <a:gd name="connsiteY160" fmla="*/ 2012163 h 4242217"/>
              <a:gd name="connsiteX161" fmla="*/ 0 w 3624059"/>
              <a:gd name="connsiteY161" fmla="*/ 1806966 h 4242217"/>
              <a:gd name="connsiteX162" fmla="*/ 603103 w 3624059"/>
              <a:gd name="connsiteY162" fmla="*/ 1787592 h 4242217"/>
              <a:gd name="connsiteX163" fmla="*/ 1693856 w 3624059"/>
              <a:gd name="connsiteY163" fmla="*/ 1752675 h 4242217"/>
              <a:gd name="connsiteX164" fmla="*/ 3357652 w 3624059"/>
              <a:gd name="connsiteY164" fmla="*/ 1657901 h 4242217"/>
              <a:gd name="connsiteX165" fmla="*/ 3624059 w 3624059"/>
              <a:gd name="connsiteY165" fmla="*/ 1659458 h 4242217"/>
              <a:gd name="connsiteX166" fmla="*/ 3624059 w 3624059"/>
              <a:gd name="connsiteY166" fmla="*/ 1869612 h 4242217"/>
              <a:gd name="connsiteX167" fmla="*/ 3027564 w 3624059"/>
              <a:gd name="connsiteY167" fmla="*/ 1892343 h 4242217"/>
              <a:gd name="connsiteX168" fmla="*/ 1785441 w 3624059"/>
              <a:gd name="connsiteY168" fmla="*/ 1947212 h 4242217"/>
              <a:gd name="connsiteX169" fmla="*/ 1775265 w 3624059"/>
              <a:gd name="connsiteY169" fmla="*/ 1857426 h 4242217"/>
              <a:gd name="connsiteX170" fmla="*/ 1866850 w 3624059"/>
              <a:gd name="connsiteY170" fmla="*/ 1747687 h 4242217"/>
              <a:gd name="connsiteX171" fmla="*/ 2039844 w 3624059"/>
              <a:gd name="connsiteY171" fmla="*/ 1737711 h 4242217"/>
              <a:gd name="connsiteX172" fmla="*/ 3357652 w 3624059"/>
              <a:gd name="connsiteY172" fmla="*/ 1657901 h 4242217"/>
              <a:gd name="connsiteX173" fmla="*/ 0 w 3624059"/>
              <a:gd name="connsiteY173" fmla="*/ 1548162 h 4242217"/>
              <a:gd name="connsiteX174" fmla="*/ 617095 w 3624059"/>
              <a:gd name="connsiteY174" fmla="*/ 1548162 h 4242217"/>
              <a:gd name="connsiteX175" fmla="*/ 1704032 w 3624059"/>
              <a:gd name="connsiteY175" fmla="*/ 1548162 h 4242217"/>
              <a:gd name="connsiteX176" fmla="*/ 1704032 w 3624059"/>
              <a:gd name="connsiteY176" fmla="*/ 1687829 h 4242217"/>
              <a:gd name="connsiteX177" fmla="*/ 1312251 w 3624059"/>
              <a:gd name="connsiteY177" fmla="*/ 1707782 h 4242217"/>
              <a:gd name="connsiteX178" fmla="*/ 442829 w 3624059"/>
              <a:gd name="connsiteY178" fmla="*/ 1728358 h 4242217"/>
              <a:gd name="connsiteX179" fmla="*/ 0 w 3624059"/>
              <a:gd name="connsiteY179" fmla="*/ 1740798 h 4242217"/>
              <a:gd name="connsiteX180" fmla="*/ 3624059 w 3624059"/>
              <a:gd name="connsiteY180" fmla="*/ 1454677 h 4242217"/>
              <a:gd name="connsiteX181" fmla="*/ 3624059 w 3624059"/>
              <a:gd name="connsiteY181" fmla="*/ 1598608 h 4242217"/>
              <a:gd name="connsiteX182" fmla="*/ 3026292 w 3624059"/>
              <a:gd name="connsiteY182" fmla="*/ 1620489 h 4242217"/>
              <a:gd name="connsiteX183" fmla="*/ 1795617 w 3624059"/>
              <a:gd name="connsiteY183" fmla="*/ 1687829 h 4242217"/>
              <a:gd name="connsiteX184" fmla="*/ 1795617 w 3624059"/>
              <a:gd name="connsiteY184" fmla="*/ 1538185 h 4242217"/>
              <a:gd name="connsiteX185" fmla="*/ 2998308 w 3624059"/>
              <a:gd name="connsiteY185" fmla="*/ 1483316 h 4242217"/>
              <a:gd name="connsiteX186" fmla="*/ 1724384 w 3624059"/>
              <a:gd name="connsiteY186" fmla="*/ 1283791 h 4242217"/>
              <a:gd name="connsiteX187" fmla="*/ 1566654 w 3624059"/>
              <a:gd name="connsiteY187" fmla="*/ 1478328 h 4242217"/>
              <a:gd name="connsiteX188" fmla="*/ 1464893 w 3624059"/>
              <a:gd name="connsiteY188" fmla="*/ 1473340 h 4242217"/>
              <a:gd name="connsiteX189" fmla="*/ 203055 w 3624059"/>
              <a:gd name="connsiteY189" fmla="*/ 1478328 h 4242217"/>
              <a:gd name="connsiteX190" fmla="*/ 0 w 3624059"/>
              <a:gd name="connsiteY190" fmla="*/ 1481723 h 4242217"/>
              <a:gd name="connsiteX191" fmla="*/ 0 w 3624059"/>
              <a:gd name="connsiteY191" fmla="*/ 1294640 h 4242217"/>
              <a:gd name="connsiteX192" fmla="*/ 82293 w 3624059"/>
              <a:gd name="connsiteY192" fmla="*/ 1299223 h 4242217"/>
              <a:gd name="connsiteX193" fmla="*/ 1724384 w 3624059"/>
              <a:gd name="connsiteY193" fmla="*/ 1283791 h 4242217"/>
              <a:gd name="connsiteX194" fmla="*/ 3624059 w 3624059"/>
              <a:gd name="connsiteY194" fmla="*/ 1217980 h 4242217"/>
              <a:gd name="connsiteX195" fmla="*/ 3624059 w 3624059"/>
              <a:gd name="connsiteY195" fmla="*/ 1378588 h 4242217"/>
              <a:gd name="connsiteX196" fmla="*/ 3611180 w 3624059"/>
              <a:gd name="connsiteY196" fmla="*/ 1379423 h 4242217"/>
              <a:gd name="connsiteX197" fmla="*/ 3413620 w 3624059"/>
              <a:gd name="connsiteY197" fmla="*/ 1393530 h 4242217"/>
              <a:gd name="connsiteX198" fmla="*/ 2604619 w 3624059"/>
              <a:gd name="connsiteY198" fmla="*/ 1438423 h 4242217"/>
              <a:gd name="connsiteX199" fmla="*/ 1800705 w 3624059"/>
              <a:gd name="connsiteY199" fmla="*/ 1443411 h 4242217"/>
              <a:gd name="connsiteX200" fmla="*/ 1856674 w 3624059"/>
              <a:gd name="connsiteY200" fmla="*/ 1293767 h 4242217"/>
              <a:gd name="connsiteX201" fmla="*/ 2935343 w 3624059"/>
              <a:gd name="connsiteY201" fmla="*/ 1228921 h 4242217"/>
              <a:gd name="connsiteX202" fmla="*/ 3472133 w 3624059"/>
              <a:gd name="connsiteY202" fmla="*/ 1219569 h 4242217"/>
              <a:gd name="connsiteX203" fmla="*/ 1576831 w 3624059"/>
              <a:gd name="connsiteY203" fmla="*/ 1014431 h 4242217"/>
              <a:gd name="connsiteX204" fmla="*/ 1729472 w 3624059"/>
              <a:gd name="connsiteY204" fmla="*/ 1198992 h 4242217"/>
              <a:gd name="connsiteX205" fmla="*/ 1714208 w 3624059"/>
              <a:gd name="connsiteY205" fmla="*/ 1223933 h 4242217"/>
              <a:gd name="connsiteX206" fmla="*/ 82134 w 3624059"/>
              <a:gd name="connsiteY206" fmla="*/ 1231649 h 4242217"/>
              <a:gd name="connsiteX207" fmla="*/ 0 w 3624059"/>
              <a:gd name="connsiteY207" fmla="*/ 1228986 h 4242217"/>
              <a:gd name="connsiteX208" fmla="*/ 0 w 3624059"/>
              <a:gd name="connsiteY208" fmla="*/ 1032219 h 4242217"/>
              <a:gd name="connsiteX209" fmla="*/ 707408 w 3624059"/>
              <a:gd name="connsiteY209" fmla="*/ 1022537 h 4242217"/>
              <a:gd name="connsiteX210" fmla="*/ 1576831 w 3624059"/>
              <a:gd name="connsiteY210" fmla="*/ 1014431 h 4242217"/>
              <a:gd name="connsiteX211" fmla="*/ 3624059 w 3624059"/>
              <a:gd name="connsiteY211" fmla="*/ 958219 h 4242217"/>
              <a:gd name="connsiteX212" fmla="*/ 3624059 w 3624059"/>
              <a:gd name="connsiteY212" fmla="*/ 1166175 h 4242217"/>
              <a:gd name="connsiteX213" fmla="*/ 3019932 w 3624059"/>
              <a:gd name="connsiteY213" fmla="*/ 1185899 h 4242217"/>
              <a:gd name="connsiteX214" fmla="*/ 2355304 w 3624059"/>
              <a:gd name="connsiteY214" fmla="*/ 1203981 h 4242217"/>
              <a:gd name="connsiteX215" fmla="*/ 1831234 w 3624059"/>
              <a:gd name="connsiteY215" fmla="*/ 1203981 h 4242217"/>
              <a:gd name="connsiteX216" fmla="*/ 2004228 w 3624059"/>
              <a:gd name="connsiteY216" fmla="*/ 999467 h 4242217"/>
              <a:gd name="connsiteX217" fmla="*/ 2594443 w 3624059"/>
              <a:gd name="connsiteY217" fmla="*/ 979514 h 4242217"/>
              <a:gd name="connsiteX218" fmla="*/ 1449629 w 3624059"/>
              <a:gd name="connsiteY218" fmla="*/ 740084 h 4242217"/>
              <a:gd name="connsiteX219" fmla="*/ 1744737 w 3624059"/>
              <a:gd name="connsiteY219" fmla="*/ 740084 h 4242217"/>
              <a:gd name="connsiteX220" fmla="*/ 1744737 w 3624059"/>
              <a:gd name="connsiteY220" fmla="*/ 944598 h 4242217"/>
              <a:gd name="connsiteX221" fmla="*/ 1663328 w 3624059"/>
              <a:gd name="connsiteY221" fmla="*/ 949586 h 4242217"/>
              <a:gd name="connsiteX222" fmla="*/ 86029 w 3624059"/>
              <a:gd name="connsiteY222" fmla="*/ 949586 h 4242217"/>
              <a:gd name="connsiteX223" fmla="*/ 0 w 3624059"/>
              <a:gd name="connsiteY223" fmla="*/ 952474 h 4242217"/>
              <a:gd name="connsiteX224" fmla="*/ 0 w 3624059"/>
              <a:gd name="connsiteY224" fmla="*/ 777748 h 4242217"/>
              <a:gd name="connsiteX225" fmla="*/ 93661 w 3624059"/>
              <a:gd name="connsiteY225" fmla="*/ 776872 h 4242217"/>
              <a:gd name="connsiteX226" fmla="*/ 426929 w 3624059"/>
              <a:gd name="connsiteY226" fmla="*/ 770013 h 4242217"/>
              <a:gd name="connsiteX227" fmla="*/ 1449629 w 3624059"/>
              <a:gd name="connsiteY227" fmla="*/ 740084 h 4242217"/>
              <a:gd name="connsiteX228" fmla="*/ 3624059 w 3624059"/>
              <a:gd name="connsiteY228" fmla="*/ 670670 h 4242217"/>
              <a:gd name="connsiteX229" fmla="*/ 3624059 w 3624059"/>
              <a:gd name="connsiteY229" fmla="*/ 895315 h 4242217"/>
              <a:gd name="connsiteX230" fmla="*/ 3522378 w 3624059"/>
              <a:gd name="connsiteY230" fmla="*/ 899081 h 4242217"/>
              <a:gd name="connsiteX231" fmla="*/ 3266067 w 3624059"/>
              <a:gd name="connsiteY231" fmla="*/ 904693 h 4242217"/>
              <a:gd name="connsiteX232" fmla="*/ 1938083 w 3624059"/>
              <a:gd name="connsiteY232" fmla="*/ 949586 h 4242217"/>
              <a:gd name="connsiteX233" fmla="*/ 1815969 w 3624059"/>
              <a:gd name="connsiteY233" fmla="*/ 949586 h 4242217"/>
              <a:gd name="connsiteX234" fmla="*/ 1841410 w 3624059"/>
              <a:gd name="connsiteY234" fmla="*/ 735096 h 4242217"/>
              <a:gd name="connsiteX235" fmla="*/ 1963523 w 3624059"/>
              <a:gd name="connsiteY235" fmla="*/ 735096 h 4242217"/>
              <a:gd name="connsiteX236" fmla="*/ 2482505 w 3624059"/>
              <a:gd name="connsiteY236" fmla="*/ 725120 h 4242217"/>
              <a:gd name="connsiteX237" fmla="*/ 3255890 w 3624059"/>
              <a:gd name="connsiteY237" fmla="*/ 675238 h 4242217"/>
              <a:gd name="connsiteX238" fmla="*/ 3533190 w 3624059"/>
              <a:gd name="connsiteY238" fmla="*/ 670874 h 4242217"/>
              <a:gd name="connsiteX239" fmla="*/ 1681136 w 3624059"/>
              <a:gd name="connsiteY239" fmla="*/ 415232 h 4242217"/>
              <a:gd name="connsiteX240" fmla="*/ 1749825 w 3624059"/>
              <a:gd name="connsiteY240" fmla="*/ 645310 h 4242217"/>
              <a:gd name="connsiteX241" fmla="*/ 1744737 w 3624059"/>
              <a:gd name="connsiteY241" fmla="*/ 655286 h 4242217"/>
              <a:gd name="connsiteX242" fmla="*/ 839062 w 3624059"/>
              <a:gd name="connsiteY242" fmla="*/ 700179 h 4242217"/>
              <a:gd name="connsiteX243" fmla="*/ 299728 w 3624059"/>
              <a:gd name="connsiteY243" fmla="*/ 697062 h 4242217"/>
              <a:gd name="connsiteX244" fmla="*/ 0 w 3624059"/>
              <a:gd name="connsiteY244" fmla="*/ 693250 h 4242217"/>
              <a:gd name="connsiteX245" fmla="*/ 0 w 3624059"/>
              <a:gd name="connsiteY245" fmla="*/ 457750 h 4242217"/>
              <a:gd name="connsiteX246" fmla="*/ 419297 w 3624059"/>
              <a:gd name="connsiteY246" fmla="*/ 443290 h 4242217"/>
              <a:gd name="connsiteX247" fmla="*/ 925559 w 3624059"/>
              <a:gd name="connsiteY247" fmla="*/ 425832 h 4242217"/>
              <a:gd name="connsiteX248" fmla="*/ 1546302 w 3624059"/>
              <a:gd name="connsiteY248" fmla="*/ 420844 h 4242217"/>
              <a:gd name="connsiteX249" fmla="*/ 1681136 w 3624059"/>
              <a:gd name="connsiteY249" fmla="*/ 415232 h 4242217"/>
              <a:gd name="connsiteX250" fmla="*/ 1846498 w 3624059"/>
              <a:gd name="connsiteY250" fmla="*/ 405879 h 4242217"/>
              <a:gd name="connsiteX251" fmla="*/ 2825313 w 3624059"/>
              <a:gd name="connsiteY251" fmla="*/ 405879 h 4242217"/>
              <a:gd name="connsiteX252" fmla="*/ 3624059 w 3624059"/>
              <a:gd name="connsiteY252" fmla="*/ 405879 h 4242217"/>
              <a:gd name="connsiteX253" fmla="*/ 3624059 w 3624059"/>
              <a:gd name="connsiteY253" fmla="*/ 603991 h 4242217"/>
              <a:gd name="connsiteX254" fmla="*/ 3528102 w 3624059"/>
              <a:gd name="connsiteY254" fmla="*/ 608522 h 4242217"/>
              <a:gd name="connsiteX255" fmla="*/ 3250802 w 3624059"/>
              <a:gd name="connsiteY255" fmla="*/ 625357 h 4242217"/>
              <a:gd name="connsiteX256" fmla="*/ 2426537 w 3624059"/>
              <a:gd name="connsiteY256" fmla="*/ 665262 h 4242217"/>
              <a:gd name="connsiteX257" fmla="*/ 1846498 w 3624059"/>
              <a:gd name="connsiteY257" fmla="*/ 665262 h 4242217"/>
              <a:gd name="connsiteX258" fmla="*/ 1846498 w 3624059"/>
              <a:gd name="connsiteY258" fmla="*/ 405879 h 4242217"/>
              <a:gd name="connsiteX259" fmla="*/ 1518318 w 3624059"/>
              <a:gd name="connsiteY259" fmla="*/ 174555 h 4242217"/>
              <a:gd name="connsiteX260" fmla="*/ 1709120 w 3624059"/>
              <a:gd name="connsiteY260" fmla="*/ 176425 h 4242217"/>
              <a:gd name="connsiteX261" fmla="*/ 1770177 w 3624059"/>
              <a:gd name="connsiteY261" fmla="*/ 256236 h 4242217"/>
              <a:gd name="connsiteX262" fmla="*/ 1704032 w 3624059"/>
              <a:gd name="connsiteY262" fmla="*/ 326069 h 4242217"/>
              <a:gd name="connsiteX263" fmla="*/ 1337692 w 3624059"/>
              <a:gd name="connsiteY263" fmla="*/ 351010 h 4242217"/>
              <a:gd name="connsiteX264" fmla="*/ 192878 w 3624059"/>
              <a:gd name="connsiteY264" fmla="*/ 370963 h 4242217"/>
              <a:gd name="connsiteX265" fmla="*/ 33241 w 3624059"/>
              <a:gd name="connsiteY265" fmla="*/ 377198 h 4242217"/>
              <a:gd name="connsiteX266" fmla="*/ 0 w 3624059"/>
              <a:gd name="connsiteY266" fmla="*/ 380124 h 4242217"/>
              <a:gd name="connsiteX267" fmla="*/ 0 w 3624059"/>
              <a:gd name="connsiteY267" fmla="*/ 243084 h 4242217"/>
              <a:gd name="connsiteX268" fmla="*/ 50413 w 3624059"/>
              <a:gd name="connsiteY268" fmla="*/ 236283 h 4242217"/>
              <a:gd name="connsiteX269" fmla="*/ 1327516 w 3624059"/>
              <a:gd name="connsiteY269" fmla="*/ 176425 h 4242217"/>
              <a:gd name="connsiteX270" fmla="*/ 1518318 w 3624059"/>
              <a:gd name="connsiteY270" fmla="*/ 174555 h 4242217"/>
              <a:gd name="connsiteX271" fmla="*/ 3624059 w 3624059"/>
              <a:gd name="connsiteY271" fmla="*/ 141797 h 4242217"/>
              <a:gd name="connsiteX272" fmla="*/ 3624059 w 3624059"/>
              <a:gd name="connsiteY272" fmla="*/ 326407 h 4242217"/>
              <a:gd name="connsiteX273" fmla="*/ 2818317 w 3624059"/>
              <a:gd name="connsiteY273" fmla="*/ 337916 h 4242217"/>
              <a:gd name="connsiteX274" fmla="*/ 1988963 w 3624059"/>
              <a:gd name="connsiteY274" fmla="*/ 346022 h 4242217"/>
              <a:gd name="connsiteX275" fmla="*/ 1851586 w 3624059"/>
              <a:gd name="connsiteY275" fmla="*/ 326069 h 4242217"/>
              <a:gd name="connsiteX276" fmla="*/ 2004228 w 3624059"/>
              <a:gd name="connsiteY276" fmla="*/ 176425 h 4242217"/>
              <a:gd name="connsiteX277" fmla="*/ 2126341 w 3624059"/>
              <a:gd name="connsiteY277" fmla="*/ 166449 h 4242217"/>
              <a:gd name="connsiteX278" fmla="*/ 3586614 w 3624059"/>
              <a:gd name="connsiteY278" fmla="*/ 151484 h 4242217"/>
              <a:gd name="connsiteX279" fmla="*/ 1876182 w 3624059"/>
              <a:gd name="connsiteY279" fmla="*/ 0 h 4242217"/>
              <a:gd name="connsiteX280" fmla="*/ 3624059 w 3624059"/>
              <a:gd name="connsiteY280" fmla="*/ 0 h 4242217"/>
              <a:gd name="connsiteX281" fmla="*/ 3624059 w 3624059"/>
              <a:gd name="connsiteY281" fmla="*/ 87887 h 4242217"/>
              <a:gd name="connsiteX282" fmla="*/ 3591702 w 3624059"/>
              <a:gd name="connsiteY282" fmla="*/ 76663 h 4242217"/>
              <a:gd name="connsiteX283" fmla="*/ 2390920 w 3624059"/>
              <a:gd name="connsiteY283" fmla="*/ 106591 h 4242217"/>
              <a:gd name="connsiteX284" fmla="*/ 1866850 w 3624059"/>
              <a:gd name="connsiteY284" fmla="*/ 106591 h 4242217"/>
              <a:gd name="connsiteX285" fmla="*/ 1874482 w 3624059"/>
              <a:gd name="connsiteY285" fmla="*/ 18052 h 4242217"/>
              <a:gd name="connsiteX286" fmla="*/ 0 w 3624059"/>
              <a:gd name="connsiteY286" fmla="*/ 0 h 4242217"/>
              <a:gd name="connsiteX287" fmla="*/ 1773185 w 3624059"/>
              <a:gd name="connsiteY287" fmla="*/ 0 h 4242217"/>
              <a:gd name="connsiteX288" fmla="*/ 1775265 w 3624059"/>
              <a:gd name="connsiteY288" fmla="*/ 11817 h 4242217"/>
              <a:gd name="connsiteX289" fmla="*/ 1668416 w 3624059"/>
              <a:gd name="connsiteY289" fmla="*/ 96615 h 4242217"/>
              <a:gd name="connsiteX290" fmla="*/ 1190138 w 3624059"/>
              <a:gd name="connsiteY290" fmla="*/ 111580 h 4242217"/>
              <a:gd name="connsiteX291" fmla="*/ 208143 w 3624059"/>
              <a:gd name="connsiteY291" fmla="*/ 156473 h 4242217"/>
              <a:gd name="connsiteX292" fmla="*/ 55501 w 3624059"/>
              <a:gd name="connsiteY292" fmla="*/ 162085 h 4242217"/>
              <a:gd name="connsiteX293" fmla="*/ 0 w 3624059"/>
              <a:gd name="connsiteY293" fmla="*/ 165485 h 42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Lst>
            <a:rect l="l" t="t" r="r" b="b"/>
            <a:pathLst>
              <a:path w="3624059" h="4242217">
                <a:moveTo>
                  <a:pt x="1019688" y="4206836"/>
                </a:moveTo>
                <a:cubicBezTo>
                  <a:pt x="1195226" y="4208083"/>
                  <a:pt x="1370764" y="4209330"/>
                  <a:pt x="1546302" y="4206836"/>
                </a:cubicBezTo>
                <a:cubicBezTo>
                  <a:pt x="1589551" y="4206836"/>
                  <a:pt x="1617535" y="4213071"/>
                  <a:pt x="1633435" y="4229283"/>
                </a:cubicBezTo>
                <a:lnTo>
                  <a:pt x="1639522" y="4242217"/>
                </a:lnTo>
                <a:lnTo>
                  <a:pt x="0" y="4242217"/>
                </a:lnTo>
                <a:lnTo>
                  <a:pt x="0" y="4228475"/>
                </a:lnTo>
                <a:lnTo>
                  <a:pt x="118466" y="4222424"/>
                </a:lnTo>
                <a:cubicBezTo>
                  <a:pt x="243759" y="4215565"/>
                  <a:pt x="368417" y="4209330"/>
                  <a:pt x="493074" y="4206836"/>
                </a:cubicBezTo>
                <a:cubicBezTo>
                  <a:pt x="668612" y="4204342"/>
                  <a:pt x="844150" y="4205589"/>
                  <a:pt x="1019688" y="4206836"/>
                </a:cubicBezTo>
                <a:close/>
                <a:moveTo>
                  <a:pt x="3624059" y="4122596"/>
                </a:moveTo>
                <a:lnTo>
                  <a:pt x="3624059" y="4242217"/>
                </a:lnTo>
                <a:lnTo>
                  <a:pt x="1729472" y="4242217"/>
                </a:lnTo>
                <a:lnTo>
                  <a:pt x="1729472" y="4196860"/>
                </a:lnTo>
                <a:cubicBezTo>
                  <a:pt x="2095813" y="4171919"/>
                  <a:pt x="2457065" y="4146978"/>
                  <a:pt x="2818317" y="4132014"/>
                </a:cubicBezTo>
                <a:cubicBezTo>
                  <a:pt x="2991311" y="4127026"/>
                  <a:pt x="3164305" y="4124532"/>
                  <a:pt x="3337299" y="4123285"/>
                </a:cubicBezTo>
                <a:close/>
                <a:moveTo>
                  <a:pt x="1668416" y="3907548"/>
                </a:moveTo>
                <a:cubicBezTo>
                  <a:pt x="1668416" y="3942465"/>
                  <a:pt x="1668416" y="3972394"/>
                  <a:pt x="1668416" y="4002323"/>
                </a:cubicBezTo>
                <a:cubicBezTo>
                  <a:pt x="1673504" y="4107073"/>
                  <a:pt x="1617535" y="4156955"/>
                  <a:pt x="1510686" y="4156955"/>
                </a:cubicBezTo>
                <a:cubicBezTo>
                  <a:pt x="1398749" y="4156955"/>
                  <a:pt x="1286811" y="4166931"/>
                  <a:pt x="1174874" y="4166931"/>
                </a:cubicBezTo>
                <a:cubicBezTo>
                  <a:pt x="828886" y="4169425"/>
                  <a:pt x="484170" y="4170672"/>
                  <a:pt x="139454" y="4172543"/>
                </a:cubicBezTo>
                <a:lnTo>
                  <a:pt x="0" y="4173802"/>
                </a:lnTo>
                <a:lnTo>
                  <a:pt x="0" y="3943409"/>
                </a:lnTo>
                <a:lnTo>
                  <a:pt x="325804" y="3943712"/>
                </a:lnTo>
                <a:cubicBezTo>
                  <a:pt x="772917" y="3938724"/>
                  <a:pt x="1220667" y="3927501"/>
                  <a:pt x="1668416" y="3907548"/>
                </a:cubicBezTo>
                <a:close/>
                <a:moveTo>
                  <a:pt x="3624059" y="3850991"/>
                </a:moveTo>
                <a:lnTo>
                  <a:pt x="3624059" y="4067621"/>
                </a:lnTo>
                <a:lnTo>
                  <a:pt x="2999580" y="4087121"/>
                </a:lnTo>
                <a:cubicBezTo>
                  <a:pt x="2680940" y="4097097"/>
                  <a:pt x="2362936" y="4107074"/>
                  <a:pt x="2044932" y="4117050"/>
                </a:cubicBezTo>
                <a:cubicBezTo>
                  <a:pt x="1943171" y="4122038"/>
                  <a:pt x="1836322" y="4132014"/>
                  <a:pt x="1729472" y="4137002"/>
                </a:cubicBezTo>
                <a:cubicBezTo>
                  <a:pt x="1734560" y="4052204"/>
                  <a:pt x="1739649" y="3982370"/>
                  <a:pt x="1749825" y="3897572"/>
                </a:cubicBezTo>
                <a:cubicBezTo>
                  <a:pt x="1856674" y="3897572"/>
                  <a:pt x="1968611" y="3897572"/>
                  <a:pt x="2075460" y="3897572"/>
                </a:cubicBezTo>
                <a:cubicBezTo>
                  <a:pt x="2502857" y="3882607"/>
                  <a:pt x="2935343" y="3857667"/>
                  <a:pt x="3367828" y="3852679"/>
                </a:cubicBezTo>
                <a:close/>
                <a:moveTo>
                  <a:pt x="1037496" y="3607013"/>
                </a:moveTo>
                <a:cubicBezTo>
                  <a:pt x="1185050" y="3607013"/>
                  <a:pt x="1332604" y="3608260"/>
                  <a:pt x="1480157" y="3608260"/>
                </a:cubicBezTo>
                <a:cubicBezTo>
                  <a:pt x="1683680" y="3608260"/>
                  <a:pt x="1688768" y="3618236"/>
                  <a:pt x="1673504" y="3817762"/>
                </a:cubicBezTo>
                <a:cubicBezTo>
                  <a:pt x="1673504" y="3822750"/>
                  <a:pt x="1668416" y="3832726"/>
                  <a:pt x="1663328" y="3842702"/>
                </a:cubicBezTo>
                <a:cubicBezTo>
                  <a:pt x="1632799" y="3847691"/>
                  <a:pt x="1602271" y="3857667"/>
                  <a:pt x="1571743" y="3857667"/>
                </a:cubicBezTo>
                <a:cubicBezTo>
                  <a:pt x="1123993" y="3872631"/>
                  <a:pt x="676244" y="3892584"/>
                  <a:pt x="228495" y="3892584"/>
                </a:cubicBezTo>
                <a:lnTo>
                  <a:pt x="0" y="3887800"/>
                </a:lnTo>
                <a:lnTo>
                  <a:pt x="0" y="3645448"/>
                </a:lnTo>
                <a:lnTo>
                  <a:pt x="164894" y="3634448"/>
                </a:lnTo>
                <a:cubicBezTo>
                  <a:pt x="308632" y="3625719"/>
                  <a:pt x="452369" y="3618237"/>
                  <a:pt x="594835" y="3613248"/>
                </a:cubicBezTo>
                <a:cubicBezTo>
                  <a:pt x="742389" y="3608260"/>
                  <a:pt x="889943" y="3607013"/>
                  <a:pt x="1037496" y="3607013"/>
                </a:cubicBezTo>
                <a:close/>
                <a:moveTo>
                  <a:pt x="3479765" y="3533438"/>
                </a:moveTo>
                <a:lnTo>
                  <a:pt x="3624059" y="3538222"/>
                </a:lnTo>
                <a:lnTo>
                  <a:pt x="3624059" y="3804141"/>
                </a:lnTo>
                <a:lnTo>
                  <a:pt x="1826146" y="3837714"/>
                </a:lnTo>
                <a:cubicBezTo>
                  <a:pt x="1800705" y="3837714"/>
                  <a:pt x="1775265" y="3837714"/>
                  <a:pt x="1749825" y="3832726"/>
                </a:cubicBezTo>
                <a:cubicBezTo>
                  <a:pt x="1749825" y="3762892"/>
                  <a:pt x="1749825" y="3698047"/>
                  <a:pt x="1749825" y="3653153"/>
                </a:cubicBezTo>
                <a:cubicBezTo>
                  <a:pt x="2197574" y="3623225"/>
                  <a:pt x="2635147" y="3593296"/>
                  <a:pt x="3072720" y="3563367"/>
                </a:cubicBezTo>
                <a:cubicBezTo>
                  <a:pt x="3205010" y="3553391"/>
                  <a:pt x="3342387" y="3533438"/>
                  <a:pt x="3479765" y="3533438"/>
                </a:cubicBezTo>
                <a:close/>
                <a:moveTo>
                  <a:pt x="1417193" y="3401876"/>
                </a:moveTo>
                <a:cubicBezTo>
                  <a:pt x="1501782" y="3402500"/>
                  <a:pt x="1587007" y="3403747"/>
                  <a:pt x="1673504" y="3403747"/>
                </a:cubicBezTo>
                <a:cubicBezTo>
                  <a:pt x="1668416" y="3468592"/>
                  <a:pt x="1663328" y="3513486"/>
                  <a:pt x="1663328" y="3558379"/>
                </a:cubicBezTo>
                <a:cubicBezTo>
                  <a:pt x="1632799" y="3558379"/>
                  <a:pt x="1612447" y="3563367"/>
                  <a:pt x="1592095" y="3563367"/>
                </a:cubicBezTo>
                <a:cubicBezTo>
                  <a:pt x="1207947" y="3568355"/>
                  <a:pt x="825070" y="3574590"/>
                  <a:pt x="442193" y="3580825"/>
                </a:cubicBezTo>
                <a:lnTo>
                  <a:pt x="0" y="3587539"/>
                </a:lnTo>
                <a:lnTo>
                  <a:pt x="0" y="3449325"/>
                </a:lnTo>
                <a:lnTo>
                  <a:pt x="14796" y="3448640"/>
                </a:lnTo>
                <a:cubicBezTo>
                  <a:pt x="401489" y="3433676"/>
                  <a:pt x="783093" y="3413723"/>
                  <a:pt x="1164698" y="3403747"/>
                </a:cubicBezTo>
                <a:cubicBezTo>
                  <a:pt x="1248651" y="3401253"/>
                  <a:pt x="1332604" y="3401253"/>
                  <a:pt x="1417193" y="3401876"/>
                </a:cubicBezTo>
                <a:close/>
                <a:moveTo>
                  <a:pt x="3624059" y="3333594"/>
                </a:moveTo>
                <a:lnTo>
                  <a:pt x="3624059" y="3484091"/>
                </a:lnTo>
                <a:lnTo>
                  <a:pt x="3378004" y="3492910"/>
                </a:lnTo>
                <a:cubicBezTo>
                  <a:pt x="3198650" y="3502262"/>
                  <a:pt x="3019296" y="3513486"/>
                  <a:pt x="2838669" y="3523462"/>
                </a:cubicBezTo>
                <a:cubicBezTo>
                  <a:pt x="2523210" y="3538426"/>
                  <a:pt x="2202662" y="3553391"/>
                  <a:pt x="1887202" y="3568355"/>
                </a:cubicBezTo>
                <a:cubicBezTo>
                  <a:pt x="1841410" y="3568355"/>
                  <a:pt x="1795617" y="3563367"/>
                  <a:pt x="1749825" y="3558379"/>
                </a:cubicBezTo>
                <a:cubicBezTo>
                  <a:pt x="1729472" y="3418711"/>
                  <a:pt x="1734560" y="3413723"/>
                  <a:pt x="1866850" y="3413723"/>
                </a:cubicBezTo>
                <a:cubicBezTo>
                  <a:pt x="2029668" y="3408735"/>
                  <a:pt x="2197574" y="3413723"/>
                  <a:pt x="2360392" y="3403747"/>
                </a:cubicBezTo>
                <a:cubicBezTo>
                  <a:pt x="2686028" y="3383794"/>
                  <a:pt x="3011663" y="3338901"/>
                  <a:pt x="3332211" y="3333913"/>
                </a:cubicBezTo>
                <a:close/>
                <a:moveTo>
                  <a:pt x="1363351" y="3144257"/>
                </a:moveTo>
                <a:cubicBezTo>
                  <a:pt x="1464973" y="3145533"/>
                  <a:pt x="1566655" y="3148729"/>
                  <a:pt x="1668416" y="3154340"/>
                </a:cubicBezTo>
                <a:cubicBezTo>
                  <a:pt x="1668416" y="3224174"/>
                  <a:pt x="1668416" y="3284032"/>
                  <a:pt x="1668416" y="3363842"/>
                </a:cubicBezTo>
                <a:cubicBezTo>
                  <a:pt x="1276635" y="3363842"/>
                  <a:pt x="895031" y="3358854"/>
                  <a:pt x="513426" y="3363842"/>
                </a:cubicBezTo>
                <a:lnTo>
                  <a:pt x="0" y="3377034"/>
                </a:lnTo>
                <a:lnTo>
                  <a:pt x="0" y="3197607"/>
                </a:lnTo>
                <a:lnTo>
                  <a:pt x="449825" y="3171175"/>
                </a:lnTo>
                <a:cubicBezTo>
                  <a:pt x="754155" y="3153872"/>
                  <a:pt x="1058485" y="3140428"/>
                  <a:pt x="1363351" y="3144257"/>
                </a:cubicBezTo>
                <a:close/>
                <a:moveTo>
                  <a:pt x="3624059" y="3068455"/>
                </a:moveTo>
                <a:lnTo>
                  <a:pt x="3624059" y="3264269"/>
                </a:lnTo>
                <a:lnTo>
                  <a:pt x="3600288" y="3264001"/>
                </a:lnTo>
                <a:cubicBezTo>
                  <a:pt x="3151903" y="3265638"/>
                  <a:pt x="2706380" y="3289020"/>
                  <a:pt x="2263719" y="3348877"/>
                </a:cubicBezTo>
                <a:cubicBezTo>
                  <a:pt x="2095813" y="3373818"/>
                  <a:pt x="1922819" y="3353865"/>
                  <a:pt x="1749825" y="3353865"/>
                </a:cubicBezTo>
                <a:cubicBezTo>
                  <a:pt x="1749825" y="3284032"/>
                  <a:pt x="1749825" y="3219186"/>
                  <a:pt x="1749825" y="3154340"/>
                </a:cubicBezTo>
                <a:cubicBezTo>
                  <a:pt x="2215382" y="3141870"/>
                  <a:pt x="2677124" y="3105706"/>
                  <a:pt x="3138229" y="3082636"/>
                </a:cubicBezTo>
                <a:close/>
                <a:moveTo>
                  <a:pt x="1559341" y="2853805"/>
                </a:moveTo>
                <a:cubicBezTo>
                  <a:pt x="1699580" y="2853260"/>
                  <a:pt x="1699580" y="2875628"/>
                  <a:pt x="1668416" y="3054578"/>
                </a:cubicBezTo>
                <a:cubicBezTo>
                  <a:pt x="1668416" y="3059566"/>
                  <a:pt x="1663328" y="3064554"/>
                  <a:pt x="1658240" y="3074530"/>
                </a:cubicBezTo>
                <a:cubicBezTo>
                  <a:pt x="1632799" y="3074530"/>
                  <a:pt x="1607359" y="3079518"/>
                  <a:pt x="1576831" y="3079518"/>
                </a:cubicBezTo>
                <a:cubicBezTo>
                  <a:pt x="1225754" y="3089494"/>
                  <a:pt x="874678" y="3094483"/>
                  <a:pt x="523602" y="3104459"/>
                </a:cubicBezTo>
                <a:lnTo>
                  <a:pt x="0" y="3120367"/>
                </a:lnTo>
                <a:lnTo>
                  <a:pt x="0" y="2895265"/>
                </a:lnTo>
                <a:lnTo>
                  <a:pt x="1490334" y="2855052"/>
                </a:lnTo>
                <a:cubicBezTo>
                  <a:pt x="1516410" y="2854429"/>
                  <a:pt x="1539306" y="2853883"/>
                  <a:pt x="1559341" y="2853805"/>
                </a:cubicBezTo>
                <a:close/>
                <a:moveTo>
                  <a:pt x="3624059" y="2832565"/>
                </a:moveTo>
                <a:lnTo>
                  <a:pt x="3624059" y="3005092"/>
                </a:lnTo>
                <a:lnTo>
                  <a:pt x="3271155" y="3009684"/>
                </a:lnTo>
                <a:cubicBezTo>
                  <a:pt x="2828493" y="3024649"/>
                  <a:pt x="2385832" y="3064554"/>
                  <a:pt x="1943171" y="3089494"/>
                </a:cubicBezTo>
                <a:cubicBezTo>
                  <a:pt x="1724384" y="3099471"/>
                  <a:pt x="1729472" y="3134388"/>
                  <a:pt x="1749825" y="2870017"/>
                </a:cubicBezTo>
                <a:cubicBezTo>
                  <a:pt x="1749825" y="2865028"/>
                  <a:pt x="1754913" y="2860040"/>
                  <a:pt x="1765089" y="2845076"/>
                </a:cubicBezTo>
                <a:cubicBezTo>
                  <a:pt x="1800705" y="2845076"/>
                  <a:pt x="1836322" y="2845076"/>
                  <a:pt x="1877026" y="2845076"/>
                </a:cubicBezTo>
                <a:cubicBezTo>
                  <a:pt x="2258631" y="2845076"/>
                  <a:pt x="2640235" y="2850064"/>
                  <a:pt x="3016752" y="2850064"/>
                </a:cubicBezTo>
                <a:cubicBezTo>
                  <a:pt x="3133777" y="2850064"/>
                  <a:pt x="3251120" y="2846635"/>
                  <a:pt x="3368623" y="2842270"/>
                </a:cubicBezTo>
                <a:close/>
                <a:moveTo>
                  <a:pt x="1561566" y="2605646"/>
                </a:moveTo>
                <a:cubicBezTo>
                  <a:pt x="1688768" y="2605646"/>
                  <a:pt x="1688768" y="2610634"/>
                  <a:pt x="1678592" y="2730349"/>
                </a:cubicBezTo>
                <a:cubicBezTo>
                  <a:pt x="1673504" y="2750301"/>
                  <a:pt x="1668416" y="2770254"/>
                  <a:pt x="1668416" y="2785218"/>
                </a:cubicBezTo>
                <a:cubicBezTo>
                  <a:pt x="1653152" y="2790206"/>
                  <a:pt x="1642975" y="2795195"/>
                  <a:pt x="1632799" y="2795195"/>
                </a:cubicBezTo>
                <a:cubicBezTo>
                  <a:pt x="1266459" y="2802677"/>
                  <a:pt x="900119" y="2810159"/>
                  <a:pt x="534415" y="2817641"/>
                </a:cubicBezTo>
                <a:lnTo>
                  <a:pt x="0" y="2828601"/>
                </a:lnTo>
                <a:lnTo>
                  <a:pt x="0" y="2635972"/>
                </a:lnTo>
                <a:lnTo>
                  <a:pt x="274287" y="2625598"/>
                </a:lnTo>
                <a:cubicBezTo>
                  <a:pt x="701684" y="2615622"/>
                  <a:pt x="1134169" y="2610634"/>
                  <a:pt x="1561566" y="2605646"/>
                </a:cubicBezTo>
                <a:close/>
                <a:moveTo>
                  <a:pt x="2558826" y="2560752"/>
                </a:moveTo>
                <a:cubicBezTo>
                  <a:pt x="2752173" y="2560752"/>
                  <a:pt x="2946791" y="2563246"/>
                  <a:pt x="3142045" y="2566364"/>
                </a:cubicBezTo>
                <a:lnTo>
                  <a:pt x="3624059" y="2574044"/>
                </a:lnTo>
                <a:lnTo>
                  <a:pt x="3624059" y="2757687"/>
                </a:lnTo>
                <a:lnTo>
                  <a:pt x="3181478" y="2770254"/>
                </a:lnTo>
                <a:cubicBezTo>
                  <a:pt x="2888278" y="2778983"/>
                  <a:pt x="2594443" y="2787713"/>
                  <a:pt x="2299335" y="2795195"/>
                </a:cubicBezTo>
                <a:cubicBezTo>
                  <a:pt x="2116165" y="2800183"/>
                  <a:pt x="1932995" y="2795195"/>
                  <a:pt x="1744737" y="2795195"/>
                </a:cubicBezTo>
                <a:cubicBezTo>
                  <a:pt x="1744737" y="2720373"/>
                  <a:pt x="1744737" y="2665503"/>
                  <a:pt x="1744737" y="2595669"/>
                </a:cubicBezTo>
                <a:cubicBezTo>
                  <a:pt x="2019492" y="2580705"/>
                  <a:pt x="2289159" y="2560752"/>
                  <a:pt x="2558826" y="2560752"/>
                </a:cubicBezTo>
                <a:close/>
                <a:moveTo>
                  <a:pt x="907751" y="2310099"/>
                </a:moveTo>
                <a:cubicBezTo>
                  <a:pt x="1093465" y="2310099"/>
                  <a:pt x="1279179" y="2311346"/>
                  <a:pt x="1464893" y="2311346"/>
                </a:cubicBezTo>
                <a:cubicBezTo>
                  <a:pt x="1541214" y="2311346"/>
                  <a:pt x="1612447" y="2311346"/>
                  <a:pt x="1683680" y="2311346"/>
                </a:cubicBezTo>
                <a:cubicBezTo>
                  <a:pt x="1688768" y="2351251"/>
                  <a:pt x="1688768" y="2366215"/>
                  <a:pt x="1688768" y="2386168"/>
                </a:cubicBezTo>
                <a:cubicBezTo>
                  <a:pt x="1693856" y="2540800"/>
                  <a:pt x="1693856" y="2545788"/>
                  <a:pt x="1541214" y="2545788"/>
                </a:cubicBezTo>
                <a:cubicBezTo>
                  <a:pt x="1190138" y="2550776"/>
                  <a:pt x="833974" y="2555764"/>
                  <a:pt x="482898" y="2560752"/>
                </a:cubicBezTo>
                <a:lnTo>
                  <a:pt x="0" y="2570035"/>
                </a:lnTo>
                <a:lnTo>
                  <a:pt x="0" y="2335542"/>
                </a:lnTo>
                <a:lnTo>
                  <a:pt x="350608" y="2316334"/>
                </a:lnTo>
                <a:cubicBezTo>
                  <a:pt x="536322" y="2311346"/>
                  <a:pt x="722037" y="2310099"/>
                  <a:pt x="907751" y="2310099"/>
                </a:cubicBezTo>
                <a:close/>
                <a:moveTo>
                  <a:pt x="3624059" y="2235896"/>
                </a:moveTo>
                <a:lnTo>
                  <a:pt x="3624059" y="2507868"/>
                </a:lnTo>
                <a:lnTo>
                  <a:pt x="3271155" y="2520847"/>
                </a:lnTo>
                <a:cubicBezTo>
                  <a:pt x="2833581" y="2525835"/>
                  <a:pt x="2396008" y="2525835"/>
                  <a:pt x="1958435" y="2525835"/>
                </a:cubicBezTo>
                <a:cubicBezTo>
                  <a:pt x="1892290" y="2525835"/>
                  <a:pt x="1821057" y="2525835"/>
                  <a:pt x="1739649" y="2525835"/>
                </a:cubicBezTo>
                <a:cubicBezTo>
                  <a:pt x="1744737" y="2446025"/>
                  <a:pt x="1749825" y="2381180"/>
                  <a:pt x="1754913" y="2316334"/>
                </a:cubicBezTo>
                <a:cubicBezTo>
                  <a:pt x="2202662" y="2296381"/>
                  <a:pt x="2647867" y="2277676"/>
                  <a:pt x="3091165" y="2258970"/>
                </a:cubicBezTo>
                <a:close/>
                <a:moveTo>
                  <a:pt x="1320520" y="2035128"/>
                </a:moveTo>
                <a:cubicBezTo>
                  <a:pt x="1441997" y="2035752"/>
                  <a:pt x="1564111" y="2036999"/>
                  <a:pt x="1688768" y="2036999"/>
                </a:cubicBezTo>
                <a:cubicBezTo>
                  <a:pt x="1693856" y="2051963"/>
                  <a:pt x="1693856" y="2076904"/>
                  <a:pt x="1693856" y="2101844"/>
                </a:cubicBezTo>
                <a:cubicBezTo>
                  <a:pt x="1698944" y="2251488"/>
                  <a:pt x="1698944" y="2256476"/>
                  <a:pt x="1546302" y="2256476"/>
                </a:cubicBezTo>
                <a:cubicBezTo>
                  <a:pt x="1103641" y="2256476"/>
                  <a:pt x="666068" y="2246500"/>
                  <a:pt x="223407" y="2251488"/>
                </a:cubicBezTo>
                <a:lnTo>
                  <a:pt x="0" y="2261684"/>
                </a:lnTo>
                <a:lnTo>
                  <a:pt x="0" y="2073071"/>
                </a:lnTo>
                <a:lnTo>
                  <a:pt x="432017" y="2055081"/>
                </a:lnTo>
                <a:cubicBezTo>
                  <a:pt x="606283" y="2048222"/>
                  <a:pt x="780549" y="2041987"/>
                  <a:pt x="956087" y="2036999"/>
                </a:cubicBezTo>
                <a:cubicBezTo>
                  <a:pt x="1078201" y="2034504"/>
                  <a:pt x="1199042" y="2034504"/>
                  <a:pt x="1320520" y="2035128"/>
                </a:cubicBezTo>
                <a:close/>
                <a:moveTo>
                  <a:pt x="3624059" y="1946721"/>
                </a:moveTo>
                <a:lnTo>
                  <a:pt x="3624059" y="2175879"/>
                </a:lnTo>
                <a:lnTo>
                  <a:pt x="3094345" y="2195372"/>
                </a:lnTo>
                <a:cubicBezTo>
                  <a:pt x="2652955" y="2212830"/>
                  <a:pt x="2210294" y="2231536"/>
                  <a:pt x="1765089" y="2251488"/>
                </a:cubicBezTo>
                <a:cubicBezTo>
                  <a:pt x="1775265" y="2161702"/>
                  <a:pt x="1780353" y="2086880"/>
                  <a:pt x="1785441" y="1992105"/>
                </a:cubicBezTo>
                <a:cubicBezTo>
                  <a:pt x="1932995" y="1992105"/>
                  <a:pt x="2065284" y="1997093"/>
                  <a:pt x="2202662" y="1992105"/>
                </a:cubicBezTo>
                <a:cubicBezTo>
                  <a:pt x="2459609" y="1984623"/>
                  <a:pt x="2717828" y="1977141"/>
                  <a:pt x="2976683" y="1969035"/>
                </a:cubicBezTo>
                <a:close/>
                <a:moveTo>
                  <a:pt x="1693856" y="1752675"/>
                </a:moveTo>
                <a:cubicBezTo>
                  <a:pt x="1693856" y="1792580"/>
                  <a:pt x="1688768" y="1822509"/>
                  <a:pt x="1693856" y="1852438"/>
                </a:cubicBezTo>
                <a:cubicBezTo>
                  <a:pt x="1709120" y="1937236"/>
                  <a:pt x="1678592" y="1972153"/>
                  <a:pt x="1587007" y="1967165"/>
                </a:cubicBezTo>
                <a:cubicBezTo>
                  <a:pt x="1485246" y="1962177"/>
                  <a:pt x="1378396" y="1972153"/>
                  <a:pt x="1271547" y="1972153"/>
                </a:cubicBezTo>
                <a:cubicBezTo>
                  <a:pt x="981528" y="1982129"/>
                  <a:pt x="691508" y="1990858"/>
                  <a:pt x="400853" y="1999588"/>
                </a:cubicBezTo>
                <a:lnTo>
                  <a:pt x="0" y="2012163"/>
                </a:lnTo>
                <a:lnTo>
                  <a:pt x="0" y="1806966"/>
                </a:lnTo>
                <a:lnTo>
                  <a:pt x="603103" y="1787592"/>
                </a:lnTo>
                <a:cubicBezTo>
                  <a:pt x="966264" y="1776369"/>
                  <a:pt x="1330060" y="1765145"/>
                  <a:pt x="1693856" y="1752675"/>
                </a:cubicBezTo>
                <a:close/>
                <a:moveTo>
                  <a:pt x="3357652" y="1657901"/>
                </a:moveTo>
                <a:lnTo>
                  <a:pt x="3624059" y="1659458"/>
                </a:lnTo>
                <a:lnTo>
                  <a:pt x="3624059" y="1869612"/>
                </a:lnTo>
                <a:lnTo>
                  <a:pt x="3027564" y="1892343"/>
                </a:lnTo>
                <a:cubicBezTo>
                  <a:pt x="2613523" y="1907307"/>
                  <a:pt x="2200118" y="1922271"/>
                  <a:pt x="1785441" y="1947212"/>
                </a:cubicBezTo>
                <a:cubicBezTo>
                  <a:pt x="1785441" y="1912295"/>
                  <a:pt x="1785441" y="1882366"/>
                  <a:pt x="1775265" y="1857426"/>
                </a:cubicBezTo>
                <a:cubicBezTo>
                  <a:pt x="1744737" y="1772628"/>
                  <a:pt x="1785441" y="1747687"/>
                  <a:pt x="1866850" y="1747687"/>
                </a:cubicBezTo>
                <a:cubicBezTo>
                  <a:pt x="1927907" y="1747687"/>
                  <a:pt x="1983875" y="1737711"/>
                  <a:pt x="2039844" y="1737711"/>
                </a:cubicBezTo>
                <a:cubicBezTo>
                  <a:pt x="2482505" y="1707782"/>
                  <a:pt x="2920078" y="1672865"/>
                  <a:pt x="3357652" y="1657901"/>
                </a:cubicBezTo>
                <a:close/>
                <a:moveTo>
                  <a:pt x="0" y="1548162"/>
                </a:moveTo>
                <a:lnTo>
                  <a:pt x="617095" y="1548162"/>
                </a:lnTo>
                <a:cubicBezTo>
                  <a:pt x="980256" y="1548162"/>
                  <a:pt x="1342780" y="1548162"/>
                  <a:pt x="1704032" y="1548162"/>
                </a:cubicBezTo>
                <a:cubicBezTo>
                  <a:pt x="1704032" y="1593055"/>
                  <a:pt x="1704032" y="1637948"/>
                  <a:pt x="1704032" y="1687829"/>
                </a:cubicBezTo>
                <a:cubicBezTo>
                  <a:pt x="1571743" y="1692817"/>
                  <a:pt x="1439453" y="1702794"/>
                  <a:pt x="1312251" y="1707782"/>
                </a:cubicBezTo>
                <a:cubicBezTo>
                  <a:pt x="1022232" y="1715264"/>
                  <a:pt x="732213" y="1721499"/>
                  <a:pt x="442829" y="1728358"/>
                </a:cubicBezTo>
                <a:lnTo>
                  <a:pt x="0" y="1740798"/>
                </a:lnTo>
                <a:close/>
                <a:moveTo>
                  <a:pt x="3624059" y="1454677"/>
                </a:moveTo>
                <a:lnTo>
                  <a:pt x="3624059" y="1598608"/>
                </a:lnTo>
                <a:lnTo>
                  <a:pt x="3026292" y="1620489"/>
                </a:lnTo>
                <a:cubicBezTo>
                  <a:pt x="2617339" y="1642936"/>
                  <a:pt x="2207750" y="1675359"/>
                  <a:pt x="1795617" y="1687829"/>
                </a:cubicBezTo>
                <a:cubicBezTo>
                  <a:pt x="1795617" y="1632960"/>
                  <a:pt x="1795617" y="1588067"/>
                  <a:pt x="1795617" y="1538185"/>
                </a:cubicBezTo>
                <a:cubicBezTo>
                  <a:pt x="2197574" y="1520727"/>
                  <a:pt x="2598259" y="1502021"/>
                  <a:pt x="2998308" y="1483316"/>
                </a:cubicBezTo>
                <a:close/>
                <a:moveTo>
                  <a:pt x="1724384" y="1283791"/>
                </a:moveTo>
                <a:cubicBezTo>
                  <a:pt x="1734560" y="1463363"/>
                  <a:pt x="1724384" y="1478328"/>
                  <a:pt x="1566654" y="1478328"/>
                </a:cubicBezTo>
                <a:cubicBezTo>
                  <a:pt x="1531038" y="1478328"/>
                  <a:pt x="1495422" y="1473340"/>
                  <a:pt x="1464893" y="1473340"/>
                </a:cubicBezTo>
                <a:cubicBezTo>
                  <a:pt x="1042584" y="1473340"/>
                  <a:pt x="625363" y="1478328"/>
                  <a:pt x="203055" y="1478328"/>
                </a:cubicBezTo>
                <a:lnTo>
                  <a:pt x="0" y="1481723"/>
                </a:lnTo>
                <a:lnTo>
                  <a:pt x="0" y="1294640"/>
                </a:lnTo>
                <a:lnTo>
                  <a:pt x="82293" y="1299223"/>
                </a:lnTo>
                <a:cubicBezTo>
                  <a:pt x="628225" y="1330554"/>
                  <a:pt x="1174874" y="1354872"/>
                  <a:pt x="1724384" y="1283791"/>
                </a:cubicBezTo>
                <a:close/>
                <a:moveTo>
                  <a:pt x="3624059" y="1217980"/>
                </a:moveTo>
                <a:lnTo>
                  <a:pt x="3624059" y="1378588"/>
                </a:lnTo>
                <a:lnTo>
                  <a:pt x="3611180" y="1379423"/>
                </a:lnTo>
                <a:cubicBezTo>
                  <a:pt x="3545592" y="1384489"/>
                  <a:pt x="3479765" y="1389789"/>
                  <a:pt x="3413620" y="1393530"/>
                </a:cubicBezTo>
                <a:cubicBezTo>
                  <a:pt x="3143953" y="1408494"/>
                  <a:pt x="2874286" y="1433435"/>
                  <a:pt x="2604619" y="1438423"/>
                </a:cubicBezTo>
                <a:cubicBezTo>
                  <a:pt x="2340040" y="1448399"/>
                  <a:pt x="2070372" y="1443411"/>
                  <a:pt x="1800705" y="1443411"/>
                </a:cubicBezTo>
                <a:cubicBezTo>
                  <a:pt x="1815969" y="1393530"/>
                  <a:pt x="1749825" y="1298755"/>
                  <a:pt x="1856674" y="1293767"/>
                </a:cubicBezTo>
                <a:cubicBezTo>
                  <a:pt x="2217926" y="1263838"/>
                  <a:pt x="2574090" y="1243886"/>
                  <a:pt x="2935343" y="1228921"/>
                </a:cubicBezTo>
                <a:cubicBezTo>
                  <a:pt x="3113425" y="1223933"/>
                  <a:pt x="3292779" y="1221439"/>
                  <a:pt x="3472133" y="1219569"/>
                </a:cubicBezTo>
                <a:close/>
                <a:moveTo>
                  <a:pt x="1576831" y="1014431"/>
                </a:moveTo>
                <a:cubicBezTo>
                  <a:pt x="1760001" y="1014431"/>
                  <a:pt x="1760001" y="1019419"/>
                  <a:pt x="1729472" y="1198992"/>
                </a:cubicBezTo>
                <a:cubicBezTo>
                  <a:pt x="1729472" y="1208969"/>
                  <a:pt x="1719296" y="1208969"/>
                  <a:pt x="1714208" y="1223933"/>
                </a:cubicBezTo>
                <a:cubicBezTo>
                  <a:pt x="1172330" y="1276308"/>
                  <a:pt x="627589" y="1252927"/>
                  <a:pt x="82134" y="1231649"/>
                </a:cubicBezTo>
                <a:lnTo>
                  <a:pt x="0" y="1228986"/>
                </a:lnTo>
                <a:lnTo>
                  <a:pt x="0" y="1032219"/>
                </a:lnTo>
                <a:lnTo>
                  <a:pt x="707408" y="1022537"/>
                </a:lnTo>
                <a:cubicBezTo>
                  <a:pt x="996792" y="1019420"/>
                  <a:pt x="1286811" y="1016925"/>
                  <a:pt x="1576831" y="1014431"/>
                </a:cubicBezTo>
                <a:close/>
                <a:moveTo>
                  <a:pt x="3624059" y="958219"/>
                </a:moveTo>
                <a:lnTo>
                  <a:pt x="3624059" y="1166175"/>
                </a:lnTo>
                <a:lnTo>
                  <a:pt x="3019932" y="1185899"/>
                </a:lnTo>
                <a:cubicBezTo>
                  <a:pt x="2797965" y="1192757"/>
                  <a:pt x="2576635" y="1198992"/>
                  <a:pt x="2355304" y="1203981"/>
                </a:cubicBezTo>
                <a:cubicBezTo>
                  <a:pt x="2182310" y="1208969"/>
                  <a:pt x="2004228" y="1203981"/>
                  <a:pt x="1831234" y="1203981"/>
                </a:cubicBezTo>
                <a:cubicBezTo>
                  <a:pt x="1805793" y="1019419"/>
                  <a:pt x="1815969" y="1004455"/>
                  <a:pt x="2004228" y="999467"/>
                </a:cubicBezTo>
                <a:cubicBezTo>
                  <a:pt x="2202662" y="994479"/>
                  <a:pt x="2396008" y="984503"/>
                  <a:pt x="2594443" y="979514"/>
                </a:cubicBezTo>
                <a:close/>
                <a:moveTo>
                  <a:pt x="1449629" y="740084"/>
                </a:moveTo>
                <a:cubicBezTo>
                  <a:pt x="1546302" y="740084"/>
                  <a:pt x="1648063" y="740084"/>
                  <a:pt x="1744737" y="740084"/>
                </a:cubicBezTo>
                <a:cubicBezTo>
                  <a:pt x="1744737" y="809918"/>
                  <a:pt x="1744737" y="874764"/>
                  <a:pt x="1744737" y="944598"/>
                </a:cubicBezTo>
                <a:cubicBezTo>
                  <a:pt x="1709120" y="944598"/>
                  <a:pt x="1688768" y="949586"/>
                  <a:pt x="1663328" y="949586"/>
                </a:cubicBezTo>
                <a:cubicBezTo>
                  <a:pt x="1139257" y="949586"/>
                  <a:pt x="615187" y="944598"/>
                  <a:pt x="86029" y="949586"/>
                </a:cubicBezTo>
                <a:lnTo>
                  <a:pt x="0" y="952474"/>
                </a:lnTo>
                <a:lnTo>
                  <a:pt x="0" y="777748"/>
                </a:lnTo>
                <a:lnTo>
                  <a:pt x="93661" y="776872"/>
                </a:lnTo>
                <a:cubicBezTo>
                  <a:pt x="204327" y="775001"/>
                  <a:pt x="314992" y="772507"/>
                  <a:pt x="426929" y="770013"/>
                </a:cubicBezTo>
                <a:cubicBezTo>
                  <a:pt x="767829" y="760037"/>
                  <a:pt x="1108729" y="750061"/>
                  <a:pt x="1449629" y="740084"/>
                </a:cubicBezTo>
                <a:close/>
                <a:moveTo>
                  <a:pt x="3624059" y="670670"/>
                </a:moveTo>
                <a:lnTo>
                  <a:pt x="3624059" y="895315"/>
                </a:lnTo>
                <a:lnTo>
                  <a:pt x="3522378" y="899081"/>
                </a:lnTo>
                <a:cubicBezTo>
                  <a:pt x="3437789" y="900952"/>
                  <a:pt x="3352564" y="902199"/>
                  <a:pt x="3266067" y="904693"/>
                </a:cubicBezTo>
                <a:cubicBezTo>
                  <a:pt x="2823405" y="919657"/>
                  <a:pt x="2380744" y="934621"/>
                  <a:pt x="1938083" y="949586"/>
                </a:cubicBezTo>
                <a:cubicBezTo>
                  <a:pt x="1902466" y="949586"/>
                  <a:pt x="1866850" y="949586"/>
                  <a:pt x="1815969" y="949586"/>
                </a:cubicBezTo>
                <a:cubicBezTo>
                  <a:pt x="1826146" y="864788"/>
                  <a:pt x="1831234" y="804930"/>
                  <a:pt x="1841410" y="735096"/>
                </a:cubicBezTo>
                <a:cubicBezTo>
                  <a:pt x="1892290" y="735096"/>
                  <a:pt x="1927907" y="735096"/>
                  <a:pt x="1963523" y="735096"/>
                </a:cubicBezTo>
                <a:cubicBezTo>
                  <a:pt x="2136517" y="730108"/>
                  <a:pt x="2309511" y="735096"/>
                  <a:pt x="2482505" y="725120"/>
                </a:cubicBezTo>
                <a:cubicBezTo>
                  <a:pt x="2741996" y="715144"/>
                  <a:pt x="2996399" y="685215"/>
                  <a:pt x="3255890" y="675238"/>
                </a:cubicBezTo>
                <a:cubicBezTo>
                  <a:pt x="3347476" y="670250"/>
                  <a:pt x="3440333" y="670250"/>
                  <a:pt x="3533190" y="670874"/>
                </a:cubicBezTo>
                <a:close/>
                <a:moveTo>
                  <a:pt x="1681136" y="415232"/>
                </a:moveTo>
                <a:cubicBezTo>
                  <a:pt x="1781307" y="410556"/>
                  <a:pt x="1784169" y="428326"/>
                  <a:pt x="1749825" y="645310"/>
                </a:cubicBezTo>
                <a:cubicBezTo>
                  <a:pt x="1749825" y="650298"/>
                  <a:pt x="1744737" y="655286"/>
                  <a:pt x="1744737" y="655286"/>
                </a:cubicBezTo>
                <a:cubicBezTo>
                  <a:pt x="1439453" y="670250"/>
                  <a:pt x="1139257" y="695191"/>
                  <a:pt x="839062" y="700179"/>
                </a:cubicBezTo>
                <a:cubicBezTo>
                  <a:pt x="658436" y="702673"/>
                  <a:pt x="479082" y="700179"/>
                  <a:pt x="299728" y="697062"/>
                </a:cubicBezTo>
                <a:lnTo>
                  <a:pt x="0" y="693250"/>
                </a:lnTo>
                <a:lnTo>
                  <a:pt x="0" y="457750"/>
                </a:lnTo>
                <a:lnTo>
                  <a:pt x="419297" y="443290"/>
                </a:lnTo>
                <a:cubicBezTo>
                  <a:pt x="588475" y="437055"/>
                  <a:pt x="757653" y="430820"/>
                  <a:pt x="925559" y="425832"/>
                </a:cubicBezTo>
                <a:cubicBezTo>
                  <a:pt x="1134169" y="420844"/>
                  <a:pt x="1342780" y="420844"/>
                  <a:pt x="1546302" y="420844"/>
                </a:cubicBezTo>
                <a:cubicBezTo>
                  <a:pt x="1603543" y="420844"/>
                  <a:pt x="1647746" y="416791"/>
                  <a:pt x="1681136" y="415232"/>
                </a:cubicBezTo>
                <a:close/>
                <a:moveTo>
                  <a:pt x="1846498" y="405879"/>
                </a:moveTo>
                <a:cubicBezTo>
                  <a:pt x="2174678" y="405879"/>
                  <a:pt x="2500314" y="405879"/>
                  <a:pt x="2825313" y="405879"/>
                </a:cubicBezTo>
                <a:lnTo>
                  <a:pt x="3624059" y="405879"/>
                </a:lnTo>
                <a:lnTo>
                  <a:pt x="3624059" y="603991"/>
                </a:lnTo>
                <a:lnTo>
                  <a:pt x="3528102" y="608522"/>
                </a:lnTo>
                <a:cubicBezTo>
                  <a:pt x="3435245" y="614134"/>
                  <a:pt x="3342388" y="620369"/>
                  <a:pt x="3250802" y="625357"/>
                </a:cubicBezTo>
                <a:cubicBezTo>
                  <a:pt x="2976047" y="640321"/>
                  <a:pt x="2701292" y="655286"/>
                  <a:pt x="2426537" y="665262"/>
                </a:cubicBezTo>
                <a:cubicBezTo>
                  <a:pt x="2233190" y="670250"/>
                  <a:pt x="2039844" y="665262"/>
                  <a:pt x="1846498" y="665262"/>
                </a:cubicBezTo>
                <a:cubicBezTo>
                  <a:pt x="1846498" y="575476"/>
                  <a:pt x="1846498" y="495666"/>
                  <a:pt x="1846498" y="405879"/>
                </a:cubicBezTo>
                <a:close/>
                <a:moveTo>
                  <a:pt x="1518318" y="174555"/>
                </a:moveTo>
                <a:cubicBezTo>
                  <a:pt x="1581919" y="175178"/>
                  <a:pt x="1645520" y="176425"/>
                  <a:pt x="1709120" y="176425"/>
                </a:cubicBezTo>
                <a:cubicBezTo>
                  <a:pt x="1770177" y="176425"/>
                  <a:pt x="1785441" y="211342"/>
                  <a:pt x="1770177" y="256236"/>
                </a:cubicBezTo>
                <a:cubicBezTo>
                  <a:pt x="1760001" y="286164"/>
                  <a:pt x="1729472" y="326069"/>
                  <a:pt x="1704032" y="326069"/>
                </a:cubicBezTo>
                <a:cubicBezTo>
                  <a:pt x="1581919" y="341034"/>
                  <a:pt x="1459805" y="346022"/>
                  <a:pt x="1337692" y="351010"/>
                </a:cubicBezTo>
                <a:cubicBezTo>
                  <a:pt x="956087" y="355998"/>
                  <a:pt x="574483" y="360986"/>
                  <a:pt x="192878" y="370963"/>
                </a:cubicBezTo>
                <a:cubicBezTo>
                  <a:pt x="139454" y="370963"/>
                  <a:pt x="86029" y="373457"/>
                  <a:pt x="33241" y="377198"/>
                </a:cubicBezTo>
                <a:lnTo>
                  <a:pt x="0" y="380124"/>
                </a:lnTo>
                <a:lnTo>
                  <a:pt x="0" y="243084"/>
                </a:lnTo>
                <a:lnTo>
                  <a:pt x="50413" y="236283"/>
                </a:lnTo>
                <a:cubicBezTo>
                  <a:pt x="477810" y="216330"/>
                  <a:pt x="900119" y="196378"/>
                  <a:pt x="1327516" y="176425"/>
                </a:cubicBezTo>
                <a:cubicBezTo>
                  <a:pt x="1391117" y="173931"/>
                  <a:pt x="1454717" y="173931"/>
                  <a:pt x="1518318" y="174555"/>
                </a:cubicBezTo>
                <a:close/>
                <a:moveTo>
                  <a:pt x="3624059" y="141797"/>
                </a:moveTo>
                <a:lnTo>
                  <a:pt x="3624059" y="326407"/>
                </a:lnTo>
                <a:lnTo>
                  <a:pt x="2818317" y="337916"/>
                </a:lnTo>
                <a:cubicBezTo>
                  <a:pt x="2542290" y="341034"/>
                  <a:pt x="2266263" y="343528"/>
                  <a:pt x="1988963" y="346022"/>
                </a:cubicBezTo>
                <a:cubicBezTo>
                  <a:pt x="1943171" y="346022"/>
                  <a:pt x="1897378" y="336045"/>
                  <a:pt x="1851586" y="326069"/>
                </a:cubicBezTo>
                <a:cubicBezTo>
                  <a:pt x="1871938" y="181414"/>
                  <a:pt x="1871938" y="181414"/>
                  <a:pt x="2004228" y="176425"/>
                </a:cubicBezTo>
                <a:cubicBezTo>
                  <a:pt x="2044932" y="176425"/>
                  <a:pt x="2085637" y="166449"/>
                  <a:pt x="2126341" y="166449"/>
                </a:cubicBezTo>
                <a:cubicBezTo>
                  <a:pt x="2614795" y="161461"/>
                  <a:pt x="3098160" y="161461"/>
                  <a:pt x="3586614" y="151484"/>
                </a:cubicBezTo>
                <a:close/>
                <a:moveTo>
                  <a:pt x="1876182" y="0"/>
                </a:moveTo>
                <a:lnTo>
                  <a:pt x="3624059" y="0"/>
                </a:lnTo>
                <a:lnTo>
                  <a:pt x="3624059" y="87887"/>
                </a:lnTo>
                <a:lnTo>
                  <a:pt x="3591702" y="76663"/>
                </a:lnTo>
                <a:cubicBezTo>
                  <a:pt x="3189746" y="86639"/>
                  <a:pt x="2787789" y="96615"/>
                  <a:pt x="2390920" y="106591"/>
                </a:cubicBezTo>
                <a:cubicBezTo>
                  <a:pt x="2217926" y="111580"/>
                  <a:pt x="2044932" y="106591"/>
                  <a:pt x="1866850" y="106591"/>
                </a:cubicBezTo>
                <a:cubicBezTo>
                  <a:pt x="1869394" y="74169"/>
                  <a:pt x="1871938" y="45487"/>
                  <a:pt x="1874482" y="18052"/>
                </a:cubicBezTo>
                <a:close/>
                <a:moveTo>
                  <a:pt x="0" y="0"/>
                </a:moveTo>
                <a:lnTo>
                  <a:pt x="1773185" y="0"/>
                </a:lnTo>
                <a:lnTo>
                  <a:pt x="1775265" y="11817"/>
                </a:lnTo>
                <a:cubicBezTo>
                  <a:pt x="1775265" y="96615"/>
                  <a:pt x="1724384" y="91627"/>
                  <a:pt x="1668416" y="96615"/>
                </a:cubicBezTo>
                <a:cubicBezTo>
                  <a:pt x="1510686" y="101603"/>
                  <a:pt x="1347868" y="106591"/>
                  <a:pt x="1190138" y="111580"/>
                </a:cubicBezTo>
                <a:cubicBezTo>
                  <a:pt x="864502" y="126544"/>
                  <a:pt x="533778" y="141508"/>
                  <a:pt x="208143" y="156473"/>
                </a:cubicBezTo>
                <a:cubicBezTo>
                  <a:pt x="157262" y="158967"/>
                  <a:pt x="106381" y="160214"/>
                  <a:pt x="55501" y="162085"/>
                </a:cubicBezTo>
                <a:lnTo>
                  <a:pt x="0" y="165485"/>
                </a:ln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2" name="Title 1">
            <a:extLst>
              <a:ext uri="{FF2B5EF4-FFF2-40B4-BE49-F238E27FC236}">
                <a16:creationId xmlns:a16="http://schemas.microsoft.com/office/drawing/2014/main" id="{5690DD54-EE50-4C27-9AB5-57D06A15DDD8}"/>
              </a:ext>
            </a:extLst>
          </p:cNvPr>
          <p:cNvSpPr>
            <a:spLocks noGrp="1"/>
          </p:cNvSpPr>
          <p:nvPr>
            <p:ph type="title"/>
          </p:nvPr>
        </p:nvSpPr>
        <p:spPr>
          <a:xfrm>
            <a:off x="247650" y="1043537"/>
            <a:ext cx="2957865" cy="5041900"/>
          </a:xfrm>
          <a:prstGeom prst="rect">
            <a:avLst/>
          </a:prstGeom>
        </p:spPr>
        <p:txBody>
          <a:bodyPr/>
          <a:lstStyle>
            <a:lvl1pPr>
              <a:defRPr sz="4800">
                <a:solidFill>
                  <a:schemeClr val="bg1"/>
                </a:solidFill>
              </a:defRPr>
            </a:lvl1pPr>
          </a:lstStyle>
          <a:p>
            <a:r>
              <a:rPr lang="en-US"/>
              <a:t>Click to edit Master title style</a:t>
            </a:r>
          </a:p>
        </p:txBody>
      </p:sp>
      <p:sp>
        <p:nvSpPr>
          <p:cNvPr id="11" name="Content Placeholder 10">
            <a:extLst>
              <a:ext uri="{FF2B5EF4-FFF2-40B4-BE49-F238E27FC236}">
                <a16:creationId xmlns:a16="http://schemas.microsoft.com/office/drawing/2014/main" id="{CF5706E4-1B53-42F2-9404-124C1E157846}"/>
              </a:ext>
            </a:extLst>
          </p:cNvPr>
          <p:cNvSpPr>
            <a:spLocks noGrp="1"/>
          </p:cNvSpPr>
          <p:nvPr>
            <p:ph sz="quarter" idx="10"/>
          </p:nvPr>
        </p:nvSpPr>
        <p:spPr>
          <a:xfrm>
            <a:off x="3810000" y="431800"/>
            <a:ext cx="8051800" cy="5994400"/>
          </a:xfrm>
          <a:prstGeom prst="rect">
            <a:avLst/>
          </a:prstGeom>
        </p:spPr>
        <p:txBody>
          <a:bodyPr/>
          <a:lstStyle>
            <a:lvl1pPr marL="0" indent="0">
              <a:buNone/>
              <a:defRPr>
                <a:solidFill>
                  <a:srgbClr val="080808"/>
                </a:solidFill>
                <a:latin typeface="+mn-lt"/>
              </a:defRPr>
            </a:lvl1pPr>
            <a:lvl2pPr>
              <a:defRPr>
                <a:solidFill>
                  <a:srgbClr val="080808"/>
                </a:solidFill>
                <a:latin typeface="+mn-lt"/>
              </a:defRPr>
            </a:lvl2pPr>
            <a:lvl3pPr>
              <a:defRPr>
                <a:solidFill>
                  <a:srgbClr val="080808"/>
                </a:solidFill>
                <a:latin typeface="+mn-lt"/>
              </a:defRPr>
            </a:lvl3pPr>
            <a:lvl4pPr>
              <a:defRPr>
                <a:solidFill>
                  <a:srgbClr val="080808"/>
                </a:solidFill>
                <a:latin typeface="+mn-lt"/>
              </a:defRPr>
            </a:lvl4pPr>
            <a:lvl5pPr>
              <a:defRPr>
                <a:solidFill>
                  <a:srgbClr val="080808"/>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A picture containing silhouette&#10;&#10;Description automatically generated">
            <a:extLst>
              <a:ext uri="{FF2B5EF4-FFF2-40B4-BE49-F238E27FC236}">
                <a16:creationId xmlns:a16="http://schemas.microsoft.com/office/drawing/2014/main" id="{65CCBEF5-AFD7-4168-81A0-D78140505C21}"/>
              </a:ext>
            </a:extLst>
          </p:cNvPr>
          <p:cNvPicPr>
            <a:picLocks noChangeAspect="1"/>
          </p:cNvPicPr>
          <p:nvPr userDrawn="1"/>
        </p:nvPicPr>
        <p:blipFill>
          <a:blip r:embed="rId3" cstate="screen">
            <a:alphaModFix amt="35000"/>
            <a:extLst>
              <a:ext uri="{28A0092B-C50C-407E-A947-70E740481C1C}">
                <a14:useLocalDpi xmlns:a14="http://schemas.microsoft.com/office/drawing/2010/main"/>
              </a:ext>
            </a:extLst>
          </a:blip>
          <a:stretch>
            <a:fillRect/>
          </a:stretch>
        </p:blipFill>
        <p:spPr>
          <a:xfrm rot="10037744">
            <a:off x="9999909" y="23189"/>
            <a:ext cx="3169731" cy="3232322"/>
          </a:xfrm>
          <a:prstGeom prst="rect">
            <a:avLst/>
          </a:prstGeom>
        </p:spPr>
      </p:pic>
      <p:pic>
        <p:nvPicPr>
          <p:cNvPr id="12" name="Picture 11">
            <a:extLst>
              <a:ext uri="{FF2B5EF4-FFF2-40B4-BE49-F238E27FC236}">
                <a16:creationId xmlns:a16="http://schemas.microsoft.com/office/drawing/2014/main" id="{25AAFE15-00D6-4AA9-8D29-5B087074470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9470697">
            <a:off x="10092605" y="66634"/>
            <a:ext cx="3055823" cy="3116030"/>
          </a:xfrm>
          <a:prstGeom prst="rect">
            <a:avLst/>
          </a:prstGeom>
        </p:spPr>
      </p:pic>
      <p:sp>
        <p:nvSpPr>
          <p:cNvPr id="5" name="Slide Number Placeholder 1">
            <a:extLst>
              <a:ext uri="{FF2B5EF4-FFF2-40B4-BE49-F238E27FC236}">
                <a16:creationId xmlns:a16="http://schemas.microsoft.com/office/drawing/2014/main" id="{7867B0D9-41E7-7061-98EE-CA8F8991386E}"/>
              </a:ext>
            </a:extLst>
          </p:cNvPr>
          <p:cNvSpPr>
            <a:spLocks noGrp="1"/>
          </p:cNvSpPr>
          <p:nvPr>
            <p:ph type="sldNum" sz="quarter" idx="4"/>
          </p:nvPr>
        </p:nvSpPr>
        <p:spPr>
          <a:xfrm>
            <a:off x="373316" y="6343573"/>
            <a:ext cx="1455484" cy="365125"/>
          </a:xfrm>
          <a:prstGeom prst="rect">
            <a:avLst/>
          </a:prstGeom>
        </p:spPr>
        <p:txBody>
          <a:bodyPr vert="horz" lIns="91440" tIns="45720" rIns="91440" bIns="45720" rtlCol="0" anchor="ctr"/>
          <a:lstStyle>
            <a:lvl1pPr algn="l">
              <a:defRPr sz="1200">
                <a:solidFill>
                  <a:schemeClr val="bg1"/>
                </a:solidFill>
              </a:defRPr>
            </a:lvl1pPr>
          </a:lstStyle>
          <a:p>
            <a:fld id="{1AC54047-9E61-42D7-8DBF-7D64572410AD}" type="slidenum">
              <a:rPr lang="en-US" smtClean="0"/>
              <a:pPr/>
              <a:t>‹#›</a:t>
            </a:fld>
            <a:endParaRPr lang="en-US" dirty="0"/>
          </a:p>
        </p:txBody>
      </p:sp>
      <p:pic>
        <p:nvPicPr>
          <p:cNvPr id="6" name="Picture 5" descr="A picture containing logo&#10;&#10;Description automatically generated">
            <a:extLst>
              <a:ext uri="{FF2B5EF4-FFF2-40B4-BE49-F238E27FC236}">
                <a16:creationId xmlns:a16="http://schemas.microsoft.com/office/drawing/2014/main" id="{388F2B5D-29E5-CE0B-537F-B342E1055F8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584243" y="5849708"/>
            <a:ext cx="1234441" cy="822960"/>
          </a:xfrm>
          <a:prstGeom prst="rect">
            <a:avLst/>
          </a:prstGeom>
        </p:spPr>
      </p:pic>
    </p:spTree>
    <p:custDataLst>
      <p:tags r:id="rId1"/>
    </p:custDataLst>
    <p:extLst>
      <p:ext uri="{BB962C8B-B14F-4D97-AF65-F5344CB8AC3E}">
        <p14:creationId xmlns:p14="http://schemas.microsoft.com/office/powerpoint/2010/main" val="3745160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26 slide">
    <p:spTree>
      <p:nvGrpSpPr>
        <p:cNvPr id="1" name=""/>
        <p:cNvGrpSpPr/>
        <p:nvPr/>
      </p:nvGrpSpPr>
      <p:grpSpPr>
        <a:xfrm>
          <a:off x="0" y="0"/>
          <a:ext cx="0" cy="0"/>
          <a:chOff x="0" y="0"/>
          <a:chExt cx="0" cy="0"/>
        </a:xfrm>
      </p:grpSpPr>
      <p:sp>
        <p:nvSpPr>
          <p:cNvPr id="3" name="Прямоугольник 1">
            <a:extLst>
              <a:ext uri="{FF2B5EF4-FFF2-40B4-BE49-F238E27FC236}">
                <a16:creationId xmlns:a16="http://schemas.microsoft.com/office/drawing/2014/main" id="{52116B53-38D2-4E98-B7E9-7FFD6BD7D391}"/>
              </a:ext>
            </a:extLst>
          </p:cNvPr>
          <p:cNvSpPr/>
          <p:nvPr userDrawn="1"/>
        </p:nvSpPr>
        <p:spPr>
          <a:xfrm>
            <a:off x="1" y="0"/>
            <a:ext cx="354753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олилиния: фигура 74">
            <a:extLst>
              <a:ext uri="{FF2B5EF4-FFF2-40B4-BE49-F238E27FC236}">
                <a16:creationId xmlns:a16="http://schemas.microsoft.com/office/drawing/2014/main" id="{82B6BEB0-A658-48F6-8762-46DB14F822F3}"/>
              </a:ext>
            </a:extLst>
          </p:cNvPr>
          <p:cNvSpPr/>
          <p:nvPr userDrawn="1"/>
        </p:nvSpPr>
        <p:spPr>
          <a:xfrm>
            <a:off x="3205515" y="3066017"/>
            <a:ext cx="684036" cy="3360183"/>
          </a:xfrm>
          <a:custGeom>
            <a:avLst/>
            <a:gdLst>
              <a:gd name="connsiteX0" fmla="*/ 1019688 w 3624059"/>
              <a:gd name="connsiteY0" fmla="*/ 4206836 h 4242217"/>
              <a:gd name="connsiteX1" fmla="*/ 1546302 w 3624059"/>
              <a:gd name="connsiteY1" fmla="*/ 4206836 h 4242217"/>
              <a:gd name="connsiteX2" fmla="*/ 1633435 w 3624059"/>
              <a:gd name="connsiteY2" fmla="*/ 4229283 h 4242217"/>
              <a:gd name="connsiteX3" fmla="*/ 1639522 w 3624059"/>
              <a:gd name="connsiteY3" fmla="*/ 4242217 h 4242217"/>
              <a:gd name="connsiteX4" fmla="*/ 0 w 3624059"/>
              <a:gd name="connsiteY4" fmla="*/ 4242217 h 4242217"/>
              <a:gd name="connsiteX5" fmla="*/ 0 w 3624059"/>
              <a:gd name="connsiteY5" fmla="*/ 4228475 h 4242217"/>
              <a:gd name="connsiteX6" fmla="*/ 118466 w 3624059"/>
              <a:gd name="connsiteY6" fmla="*/ 4222424 h 4242217"/>
              <a:gd name="connsiteX7" fmla="*/ 493074 w 3624059"/>
              <a:gd name="connsiteY7" fmla="*/ 4206836 h 4242217"/>
              <a:gd name="connsiteX8" fmla="*/ 1019688 w 3624059"/>
              <a:gd name="connsiteY8" fmla="*/ 4206836 h 4242217"/>
              <a:gd name="connsiteX9" fmla="*/ 3624059 w 3624059"/>
              <a:gd name="connsiteY9" fmla="*/ 4122596 h 4242217"/>
              <a:gd name="connsiteX10" fmla="*/ 3624059 w 3624059"/>
              <a:gd name="connsiteY10" fmla="*/ 4242217 h 4242217"/>
              <a:gd name="connsiteX11" fmla="*/ 1729472 w 3624059"/>
              <a:gd name="connsiteY11" fmla="*/ 4242217 h 4242217"/>
              <a:gd name="connsiteX12" fmla="*/ 1729472 w 3624059"/>
              <a:gd name="connsiteY12" fmla="*/ 4196860 h 4242217"/>
              <a:gd name="connsiteX13" fmla="*/ 2818317 w 3624059"/>
              <a:gd name="connsiteY13" fmla="*/ 4132014 h 4242217"/>
              <a:gd name="connsiteX14" fmla="*/ 3337299 w 3624059"/>
              <a:gd name="connsiteY14" fmla="*/ 4123285 h 4242217"/>
              <a:gd name="connsiteX15" fmla="*/ 1668416 w 3624059"/>
              <a:gd name="connsiteY15" fmla="*/ 3907548 h 4242217"/>
              <a:gd name="connsiteX16" fmla="*/ 1668416 w 3624059"/>
              <a:gd name="connsiteY16" fmla="*/ 4002323 h 4242217"/>
              <a:gd name="connsiteX17" fmla="*/ 1510686 w 3624059"/>
              <a:gd name="connsiteY17" fmla="*/ 4156955 h 4242217"/>
              <a:gd name="connsiteX18" fmla="*/ 1174874 w 3624059"/>
              <a:gd name="connsiteY18" fmla="*/ 4166931 h 4242217"/>
              <a:gd name="connsiteX19" fmla="*/ 139454 w 3624059"/>
              <a:gd name="connsiteY19" fmla="*/ 4172543 h 4242217"/>
              <a:gd name="connsiteX20" fmla="*/ 0 w 3624059"/>
              <a:gd name="connsiteY20" fmla="*/ 4173802 h 4242217"/>
              <a:gd name="connsiteX21" fmla="*/ 0 w 3624059"/>
              <a:gd name="connsiteY21" fmla="*/ 3943409 h 4242217"/>
              <a:gd name="connsiteX22" fmla="*/ 325804 w 3624059"/>
              <a:gd name="connsiteY22" fmla="*/ 3943712 h 4242217"/>
              <a:gd name="connsiteX23" fmla="*/ 1668416 w 3624059"/>
              <a:gd name="connsiteY23" fmla="*/ 3907548 h 4242217"/>
              <a:gd name="connsiteX24" fmla="*/ 3624059 w 3624059"/>
              <a:gd name="connsiteY24" fmla="*/ 3850991 h 4242217"/>
              <a:gd name="connsiteX25" fmla="*/ 3624059 w 3624059"/>
              <a:gd name="connsiteY25" fmla="*/ 4067621 h 4242217"/>
              <a:gd name="connsiteX26" fmla="*/ 2999580 w 3624059"/>
              <a:gd name="connsiteY26" fmla="*/ 4087121 h 4242217"/>
              <a:gd name="connsiteX27" fmla="*/ 2044932 w 3624059"/>
              <a:gd name="connsiteY27" fmla="*/ 4117050 h 4242217"/>
              <a:gd name="connsiteX28" fmla="*/ 1729472 w 3624059"/>
              <a:gd name="connsiteY28" fmla="*/ 4137002 h 4242217"/>
              <a:gd name="connsiteX29" fmla="*/ 1749825 w 3624059"/>
              <a:gd name="connsiteY29" fmla="*/ 3897572 h 4242217"/>
              <a:gd name="connsiteX30" fmla="*/ 2075460 w 3624059"/>
              <a:gd name="connsiteY30" fmla="*/ 3897572 h 4242217"/>
              <a:gd name="connsiteX31" fmla="*/ 3367828 w 3624059"/>
              <a:gd name="connsiteY31" fmla="*/ 3852679 h 4242217"/>
              <a:gd name="connsiteX32" fmla="*/ 1037496 w 3624059"/>
              <a:gd name="connsiteY32" fmla="*/ 3607013 h 4242217"/>
              <a:gd name="connsiteX33" fmla="*/ 1480157 w 3624059"/>
              <a:gd name="connsiteY33" fmla="*/ 3608260 h 4242217"/>
              <a:gd name="connsiteX34" fmla="*/ 1673504 w 3624059"/>
              <a:gd name="connsiteY34" fmla="*/ 3817762 h 4242217"/>
              <a:gd name="connsiteX35" fmla="*/ 1663328 w 3624059"/>
              <a:gd name="connsiteY35" fmla="*/ 3842702 h 4242217"/>
              <a:gd name="connsiteX36" fmla="*/ 1571743 w 3624059"/>
              <a:gd name="connsiteY36" fmla="*/ 3857667 h 4242217"/>
              <a:gd name="connsiteX37" fmla="*/ 228495 w 3624059"/>
              <a:gd name="connsiteY37" fmla="*/ 3892584 h 4242217"/>
              <a:gd name="connsiteX38" fmla="*/ 0 w 3624059"/>
              <a:gd name="connsiteY38" fmla="*/ 3887800 h 4242217"/>
              <a:gd name="connsiteX39" fmla="*/ 0 w 3624059"/>
              <a:gd name="connsiteY39" fmla="*/ 3645448 h 4242217"/>
              <a:gd name="connsiteX40" fmla="*/ 164894 w 3624059"/>
              <a:gd name="connsiteY40" fmla="*/ 3634448 h 4242217"/>
              <a:gd name="connsiteX41" fmla="*/ 594835 w 3624059"/>
              <a:gd name="connsiteY41" fmla="*/ 3613248 h 4242217"/>
              <a:gd name="connsiteX42" fmla="*/ 1037496 w 3624059"/>
              <a:gd name="connsiteY42" fmla="*/ 3607013 h 4242217"/>
              <a:gd name="connsiteX43" fmla="*/ 3479765 w 3624059"/>
              <a:gd name="connsiteY43" fmla="*/ 3533438 h 4242217"/>
              <a:gd name="connsiteX44" fmla="*/ 3624059 w 3624059"/>
              <a:gd name="connsiteY44" fmla="*/ 3538222 h 4242217"/>
              <a:gd name="connsiteX45" fmla="*/ 3624059 w 3624059"/>
              <a:gd name="connsiteY45" fmla="*/ 3804141 h 4242217"/>
              <a:gd name="connsiteX46" fmla="*/ 1826146 w 3624059"/>
              <a:gd name="connsiteY46" fmla="*/ 3837714 h 4242217"/>
              <a:gd name="connsiteX47" fmla="*/ 1749825 w 3624059"/>
              <a:gd name="connsiteY47" fmla="*/ 3832726 h 4242217"/>
              <a:gd name="connsiteX48" fmla="*/ 1749825 w 3624059"/>
              <a:gd name="connsiteY48" fmla="*/ 3653153 h 4242217"/>
              <a:gd name="connsiteX49" fmla="*/ 3072720 w 3624059"/>
              <a:gd name="connsiteY49" fmla="*/ 3563367 h 4242217"/>
              <a:gd name="connsiteX50" fmla="*/ 3479765 w 3624059"/>
              <a:gd name="connsiteY50" fmla="*/ 3533438 h 4242217"/>
              <a:gd name="connsiteX51" fmla="*/ 1417193 w 3624059"/>
              <a:gd name="connsiteY51" fmla="*/ 3401876 h 4242217"/>
              <a:gd name="connsiteX52" fmla="*/ 1673504 w 3624059"/>
              <a:gd name="connsiteY52" fmla="*/ 3403747 h 4242217"/>
              <a:gd name="connsiteX53" fmla="*/ 1663328 w 3624059"/>
              <a:gd name="connsiteY53" fmla="*/ 3558379 h 4242217"/>
              <a:gd name="connsiteX54" fmla="*/ 1592095 w 3624059"/>
              <a:gd name="connsiteY54" fmla="*/ 3563367 h 4242217"/>
              <a:gd name="connsiteX55" fmla="*/ 442193 w 3624059"/>
              <a:gd name="connsiteY55" fmla="*/ 3580825 h 4242217"/>
              <a:gd name="connsiteX56" fmla="*/ 0 w 3624059"/>
              <a:gd name="connsiteY56" fmla="*/ 3587539 h 4242217"/>
              <a:gd name="connsiteX57" fmla="*/ 0 w 3624059"/>
              <a:gd name="connsiteY57" fmla="*/ 3449325 h 4242217"/>
              <a:gd name="connsiteX58" fmla="*/ 14796 w 3624059"/>
              <a:gd name="connsiteY58" fmla="*/ 3448640 h 4242217"/>
              <a:gd name="connsiteX59" fmla="*/ 1164698 w 3624059"/>
              <a:gd name="connsiteY59" fmla="*/ 3403747 h 4242217"/>
              <a:gd name="connsiteX60" fmla="*/ 1417193 w 3624059"/>
              <a:gd name="connsiteY60" fmla="*/ 3401876 h 4242217"/>
              <a:gd name="connsiteX61" fmla="*/ 3624059 w 3624059"/>
              <a:gd name="connsiteY61" fmla="*/ 3333594 h 4242217"/>
              <a:gd name="connsiteX62" fmla="*/ 3624059 w 3624059"/>
              <a:gd name="connsiteY62" fmla="*/ 3484091 h 4242217"/>
              <a:gd name="connsiteX63" fmla="*/ 3378004 w 3624059"/>
              <a:gd name="connsiteY63" fmla="*/ 3492910 h 4242217"/>
              <a:gd name="connsiteX64" fmla="*/ 2838669 w 3624059"/>
              <a:gd name="connsiteY64" fmla="*/ 3523462 h 4242217"/>
              <a:gd name="connsiteX65" fmla="*/ 1887202 w 3624059"/>
              <a:gd name="connsiteY65" fmla="*/ 3568355 h 4242217"/>
              <a:gd name="connsiteX66" fmla="*/ 1749825 w 3624059"/>
              <a:gd name="connsiteY66" fmla="*/ 3558379 h 4242217"/>
              <a:gd name="connsiteX67" fmla="*/ 1866850 w 3624059"/>
              <a:gd name="connsiteY67" fmla="*/ 3413723 h 4242217"/>
              <a:gd name="connsiteX68" fmla="*/ 2360392 w 3624059"/>
              <a:gd name="connsiteY68" fmla="*/ 3403747 h 4242217"/>
              <a:gd name="connsiteX69" fmla="*/ 3332211 w 3624059"/>
              <a:gd name="connsiteY69" fmla="*/ 3333913 h 4242217"/>
              <a:gd name="connsiteX70" fmla="*/ 1363351 w 3624059"/>
              <a:gd name="connsiteY70" fmla="*/ 3144257 h 4242217"/>
              <a:gd name="connsiteX71" fmla="*/ 1668416 w 3624059"/>
              <a:gd name="connsiteY71" fmla="*/ 3154340 h 4242217"/>
              <a:gd name="connsiteX72" fmla="*/ 1668416 w 3624059"/>
              <a:gd name="connsiteY72" fmla="*/ 3363842 h 4242217"/>
              <a:gd name="connsiteX73" fmla="*/ 513426 w 3624059"/>
              <a:gd name="connsiteY73" fmla="*/ 3363842 h 4242217"/>
              <a:gd name="connsiteX74" fmla="*/ 0 w 3624059"/>
              <a:gd name="connsiteY74" fmla="*/ 3377034 h 4242217"/>
              <a:gd name="connsiteX75" fmla="*/ 0 w 3624059"/>
              <a:gd name="connsiteY75" fmla="*/ 3197607 h 4242217"/>
              <a:gd name="connsiteX76" fmla="*/ 449825 w 3624059"/>
              <a:gd name="connsiteY76" fmla="*/ 3171175 h 4242217"/>
              <a:gd name="connsiteX77" fmla="*/ 1363351 w 3624059"/>
              <a:gd name="connsiteY77" fmla="*/ 3144257 h 4242217"/>
              <a:gd name="connsiteX78" fmla="*/ 3624059 w 3624059"/>
              <a:gd name="connsiteY78" fmla="*/ 3068455 h 4242217"/>
              <a:gd name="connsiteX79" fmla="*/ 3624059 w 3624059"/>
              <a:gd name="connsiteY79" fmla="*/ 3264269 h 4242217"/>
              <a:gd name="connsiteX80" fmla="*/ 3600288 w 3624059"/>
              <a:gd name="connsiteY80" fmla="*/ 3264001 h 4242217"/>
              <a:gd name="connsiteX81" fmla="*/ 2263719 w 3624059"/>
              <a:gd name="connsiteY81" fmla="*/ 3348877 h 4242217"/>
              <a:gd name="connsiteX82" fmla="*/ 1749825 w 3624059"/>
              <a:gd name="connsiteY82" fmla="*/ 3353865 h 4242217"/>
              <a:gd name="connsiteX83" fmla="*/ 1749825 w 3624059"/>
              <a:gd name="connsiteY83" fmla="*/ 3154340 h 4242217"/>
              <a:gd name="connsiteX84" fmla="*/ 3138229 w 3624059"/>
              <a:gd name="connsiteY84" fmla="*/ 3082636 h 4242217"/>
              <a:gd name="connsiteX85" fmla="*/ 1559341 w 3624059"/>
              <a:gd name="connsiteY85" fmla="*/ 2853805 h 4242217"/>
              <a:gd name="connsiteX86" fmla="*/ 1668416 w 3624059"/>
              <a:gd name="connsiteY86" fmla="*/ 3054578 h 4242217"/>
              <a:gd name="connsiteX87" fmla="*/ 1658240 w 3624059"/>
              <a:gd name="connsiteY87" fmla="*/ 3074530 h 4242217"/>
              <a:gd name="connsiteX88" fmla="*/ 1576831 w 3624059"/>
              <a:gd name="connsiteY88" fmla="*/ 3079518 h 4242217"/>
              <a:gd name="connsiteX89" fmla="*/ 523602 w 3624059"/>
              <a:gd name="connsiteY89" fmla="*/ 3104459 h 4242217"/>
              <a:gd name="connsiteX90" fmla="*/ 0 w 3624059"/>
              <a:gd name="connsiteY90" fmla="*/ 3120367 h 4242217"/>
              <a:gd name="connsiteX91" fmla="*/ 0 w 3624059"/>
              <a:gd name="connsiteY91" fmla="*/ 2895265 h 4242217"/>
              <a:gd name="connsiteX92" fmla="*/ 1490334 w 3624059"/>
              <a:gd name="connsiteY92" fmla="*/ 2855052 h 4242217"/>
              <a:gd name="connsiteX93" fmla="*/ 1559341 w 3624059"/>
              <a:gd name="connsiteY93" fmla="*/ 2853805 h 4242217"/>
              <a:gd name="connsiteX94" fmla="*/ 3624059 w 3624059"/>
              <a:gd name="connsiteY94" fmla="*/ 2832565 h 4242217"/>
              <a:gd name="connsiteX95" fmla="*/ 3624059 w 3624059"/>
              <a:gd name="connsiteY95" fmla="*/ 3005092 h 4242217"/>
              <a:gd name="connsiteX96" fmla="*/ 3271155 w 3624059"/>
              <a:gd name="connsiteY96" fmla="*/ 3009684 h 4242217"/>
              <a:gd name="connsiteX97" fmla="*/ 1943171 w 3624059"/>
              <a:gd name="connsiteY97" fmla="*/ 3089494 h 4242217"/>
              <a:gd name="connsiteX98" fmla="*/ 1749825 w 3624059"/>
              <a:gd name="connsiteY98" fmla="*/ 2870017 h 4242217"/>
              <a:gd name="connsiteX99" fmla="*/ 1765089 w 3624059"/>
              <a:gd name="connsiteY99" fmla="*/ 2845076 h 4242217"/>
              <a:gd name="connsiteX100" fmla="*/ 1877026 w 3624059"/>
              <a:gd name="connsiteY100" fmla="*/ 2845076 h 4242217"/>
              <a:gd name="connsiteX101" fmla="*/ 3016752 w 3624059"/>
              <a:gd name="connsiteY101" fmla="*/ 2850064 h 4242217"/>
              <a:gd name="connsiteX102" fmla="*/ 3368623 w 3624059"/>
              <a:gd name="connsiteY102" fmla="*/ 2842270 h 4242217"/>
              <a:gd name="connsiteX103" fmla="*/ 1561566 w 3624059"/>
              <a:gd name="connsiteY103" fmla="*/ 2605646 h 4242217"/>
              <a:gd name="connsiteX104" fmla="*/ 1678592 w 3624059"/>
              <a:gd name="connsiteY104" fmla="*/ 2730349 h 4242217"/>
              <a:gd name="connsiteX105" fmla="*/ 1668416 w 3624059"/>
              <a:gd name="connsiteY105" fmla="*/ 2785218 h 4242217"/>
              <a:gd name="connsiteX106" fmla="*/ 1632799 w 3624059"/>
              <a:gd name="connsiteY106" fmla="*/ 2795195 h 4242217"/>
              <a:gd name="connsiteX107" fmla="*/ 534415 w 3624059"/>
              <a:gd name="connsiteY107" fmla="*/ 2817641 h 4242217"/>
              <a:gd name="connsiteX108" fmla="*/ 0 w 3624059"/>
              <a:gd name="connsiteY108" fmla="*/ 2828601 h 4242217"/>
              <a:gd name="connsiteX109" fmla="*/ 0 w 3624059"/>
              <a:gd name="connsiteY109" fmla="*/ 2635972 h 4242217"/>
              <a:gd name="connsiteX110" fmla="*/ 274287 w 3624059"/>
              <a:gd name="connsiteY110" fmla="*/ 2625598 h 4242217"/>
              <a:gd name="connsiteX111" fmla="*/ 1561566 w 3624059"/>
              <a:gd name="connsiteY111" fmla="*/ 2605646 h 4242217"/>
              <a:gd name="connsiteX112" fmla="*/ 2558826 w 3624059"/>
              <a:gd name="connsiteY112" fmla="*/ 2560752 h 4242217"/>
              <a:gd name="connsiteX113" fmla="*/ 3142045 w 3624059"/>
              <a:gd name="connsiteY113" fmla="*/ 2566364 h 4242217"/>
              <a:gd name="connsiteX114" fmla="*/ 3624059 w 3624059"/>
              <a:gd name="connsiteY114" fmla="*/ 2574044 h 4242217"/>
              <a:gd name="connsiteX115" fmla="*/ 3624059 w 3624059"/>
              <a:gd name="connsiteY115" fmla="*/ 2757687 h 4242217"/>
              <a:gd name="connsiteX116" fmla="*/ 3181478 w 3624059"/>
              <a:gd name="connsiteY116" fmla="*/ 2770254 h 4242217"/>
              <a:gd name="connsiteX117" fmla="*/ 2299335 w 3624059"/>
              <a:gd name="connsiteY117" fmla="*/ 2795195 h 4242217"/>
              <a:gd name="connsiteX118" fmla="*/ 1744737 w 3624059"/>
              <a:gd name="connsiteY118" fmla="*/ 2795195 h 4242217"/>
              <a:gd name="connsiteX119" fmla="*/ 1744737 w 3624059"/>
              <a:gd name="connsiteY119" fmla="*/ 2595669 h 4242217"/>
              <a:gd name="connsiteX120" fmla="*/ 2558826 w 3624059"/>
              <a:gd name="connsiteY120" fmla="*/ 2560752 h 4242217"/>
              <a:gd name="connsiteX121" fmla="*/ 907751 w 3624059"/>
              <a:gd name="connsiteY121" fmla="*/ 2310099 h 4242217"/>
              <a:gd name="connsiteX122" fmla="*/ 1464893 w 3624059"/>
              <a:gd name="connsiteY122" fmla="*/ 2311346 h 4242217"/>
              <a:gd name="connsiteX123" fmla="*/ 1683680 w 3624059"/>
              <a:gd name="connsiteY123" fmla="*/ 2311346 h 4242217"/>
              <a:gd name="connsiteX124" fmla="*/ 1688768 w 3624059"/>
              <a:gd name="connsiteY124" fmla="*/ 2386168 h 4242217"/>
              <a:gd name="connsiteX125" fmla="*/ 1541214 w 3624059"/>
              <a:gd name="connsiteY125" fmla="*/ 2545788 h 4242217"/>
              <a:gd name="connsiteX126" fmla="*/ 482898 w 3624059"/>
              <a:gd name="connsiteY126" fmla="*/ 2560752 h 4242217"/>
              <a:gd name="connsiteX127" fmla="*/ 0 w 3624059"/>
              <a:gd name="connsiteY127" fmla="*/ 2570035 h 4242217"/>
              <a:gd name="connsiteX128" fmla="*/ 0 w 3624059"/>
              <a:gd name="connsiteY128" fmla="*/ 2335542 h 4242217"/>
              <a:gd name="connsiteX129" fmla="*/ 350608 w 3624059"/>
              <a:gd name="connsiteY129" fmla="*/ 2316334 h 4242217"/>
              <a:gd name="connsiteX130" fmla="*/ 907751 w 3624059"/>
              <a:gd name="connsiteY130" fmla="*/ 2310099 h 4242217"/>
              <a:gd name="connsiteX131" fmla="*/ 3624059 w 3624059"/>
              <a:gd name="connsiteY131" fmla="*/ 2235896 h 4242217"/>
              <a:gd name="connsiteX132" fmla="*/ 3624059 w 3624059"/>
              <a:gd name="connsiteY132" fmla="*/ 2507868 h 4242217"/>
              <a:gd name="connsiteX133" fmla="*/ 3271155 w 3624059"/>
              <a:gd name="connsiteY133" fmla="*/ 2520847 h 4242217"/>
              <a:gd name="connsiteX134" fmla="*/ 1958435 w 3624059"/>
              <a:gd name="connsiteY134" fmla="*/ 2525835 h 4242217"/>
              <a:gd name="connsiteX135" fmla="*/ 1739649 w 3624059"/>
              <a:gd name="connsiteY135" fmla="*/ 2525835 h 4242217"/>
              <a:gd name="connsiteX136" fmla="*/ 1754913 w 3624059"/>
              <a:gd name="connsiteY136" fmla="*/ 2316334 h 4242217"/>
              <a:gd name="connsiteX137" fmla="*/ 3091165 w 3624059"/>
              <a:gd name="connsiteY137" fmla="*/ 2258970 h 4242217"/>
              <a:gd name="connsiteX138" fmla="*/ 1320520 w 3624059"/>
              <a:gd name="connsiteY138" fmla="*/ 2035128 h 4242217"/>
              <a:gd name="connsiteX139" fmla="*/ 1688768 w 3624059"/>
              <a:gd name="connsiteY139" fmla="*/ 2036999 h 4242217"/>
              <a:gd name="connsiteX140" fmla="*/ 1693856 w 3624059"/>
              <a:gd name="connsiteY140" fmla="*/ 2101844 h 4242217"/>
              <a:gd name="connsiteX141" fmla="*/ 1546302 w 3624059"/>
              <a:gd name="connsiteY141" fmla="*/ 2256476 h 4242217"/>
              <a:gd name="connsiteX142" fmla="*/ 223407 w 3624059"/>
              <a:gd name="connsiteY142" fmla="*/ 2251488 h 4242217"/>
              <a:gd name="connsiteX143" fmla="*/ 0 w 3624059"/>
              <a:gd name="connsiteY143" fmla="*/ 2261684 h 4242217"/>
              <a:gd name="connsiteX144" fmla="*/ 0 w 3624059"/>
              <a:gd name="connsiteY144" fmla="*/ 2073071 h 4242217"/>
              <a:gd name="connsiteX145" fmla="*/ 432017 w 3624059"/>
              <a:gd name="connsiteY145" fmla="*/ 2055081 h 4242217"/>
              <a:gd name="connsiteX146" fmla="*/ 956087 w 3624059"/>
              <a:gd name="connsiteY146" fmla="*/ 2036999 h 4242217"/>
              <a:gd name="connsiteX147" fmla="*/ 1320520 w 3624059"/>
              <a:gd name="connsiteY147" fmla="*/ 2035128 h 4242217"/>
              <a:gd name="connsiteX148" fmla="*/ 3624059 w 3624059"/>
              <a:gd name="connsiteY148" fmla="*/ 1946721 h 4242217"/>
              <a:gd name="connsiteX149" fmla="*/ 3624059 w 3624059"/>
              <a:gd name="connsiteY149" fmla="*/ 2175879 h 4242217"/>
              <a:gd name="connsiteX150" fmla="*/ 3094345 w 3624059"/>
              <a:gd name="connsiteY150" fmla="*/ 2195372 h 4242217"/>
              <a:gd name="connsiteX151" fmla="*/ 1765089 w 3624059"/>
              <a:gd name="connsiteY151" fmla="*/ 2251488 h 4242217"/>
              <a:gd name="connsiteX152" fmla="*/ 1785441 w 3624059"/>
              <a:gd name="connsiteY152" fmla="*/ 1992105 h 4242217"/>
              <a:gd name="connsiteX153" fmla="*/ 2202662 w 3624059"/>
              <a:gd name="connsiteY153" fmla="*/ 1992105 h 4242217"/>
              <a:gd name="connsiteX154" fmla="*/ 2976683 w 3624059"/>
              <a:gd name="connsiteY154" fmla="*/ 1969035 h 4242217"/>
              <a:gd name="connsiteX155" fmla="*/ 1693856 w 3624059"/>
              <a:gd name="connsiteY155" fmla="*/ 1752675 h 4242217"/>
              <a:gd name="connsiteX156" fmla="*/ 1693856 w 3624059"/>
              <a:gd name="connsiteY156" fmla="*/ 1852438 h 4242217"/>
              <a:gd name="connsiteX157" fmla="*/ 1587007 w 3624059"/>
              <a:gd name="connsiteY157" fmla="*/ 1967165 h 4242217"/>
              <a:gd name="connsiteX158" fmla="*/ 1271547 w 3624059"/>
              <a:gd name="connsiteY158" fmla="*/ 1972153 h 4242217"/>
              <a:gd name="connsiteX159" fmla="*/ 400853 w 3624059"/>
              <a:gd name="connsiteY159" fmla="*/ 1999588 h 4242217"/>
              <a:gd name="connsiteX160" fmla="*/ 0 w 3624059"/>
              <a:gd name="connsiteY160" fmla="*/ 2012163 h 4242217"/>
              <a:gd name="connsiteX161" fmla="*/ 0 w 3624059"/>
              <a:gd name="connsiteY161" fmla="*/ 1806966 h 4242217"/>
              <a:gd name="connsiteX162" fmla="*/ 603103 w 3624059"/>
              <a:gd name="connsiteY162" fmla="*/ 1787592 h 4242217"/>
              <a:gd name="connsiteX163" fmla="*/ 1693856 w 3624059"/>
              <a:gd name="connsiteY163" fmla="*/ 1752675 h 4242217"/>
              <a:gd name="connsiteX164" fmla="*/ 3357652 w 3624059"/>
              <a:gd name="connsiteY164" fmla="*/ 1657901 h 4242217"/>
              <a:gd name="connsiteX165" fmla="*/ 3624059 w 3624059"/>
              <a:gd name="connsiteY165" fmla="*/ 1659458 h 4242217"/>
              <a:gd name="connsiteX166" fmla="*/ 3624059 w 3624059"/>
              <a:gd name="connsiteY166" fmla="*/ 1869612 h 4242217"/>
              <a:gd name="connsiteX167" fmla="*/ 3027564 w 3624059"/>
              <a:gd name="connsiteY167" fmla="*/ 1892343 h 4242217"/>
              <a:gd name="connsiteX168" fmla="*/ 1785441 w 3624059"/>
              <a:gd name="connsiteY168" fmla="*/ 1947212 h 4242217"/>
              <a:gd name="connsiteX169" fmla="*/ 1775265 w 3624059"/>
              <a:gd name="connsiteY169" fmla="*/ 1857426 h 4242217"/>
              <a:gd name="connsiteX170" fmla="*/ 1866850 w 3624059"/>
              <a:gd name="connsiteY170" fmla="*/ 1747687 h 4242217"/>
              <a:gd name="connsiteX171" fmla="*/ 2039844 w 3624059"/>
              <a:gd name="connsiteY171" fmla="*/ 1737711 h 4242217"/>
              <a:gd name="connsiteX172" fmla="*/ 3357652 w 3624059"/>
              <a:gd name="connsiteY172" fmla="*/ 1657901 h 4242217"/>
              <a:gd name="connsiteX173" fmla="*/ 0 w 3624059"/>
              <a:gd name="connsiteY173" fmla="*/ 1548162 h 4242217"/>
              <a:gd name="connsiteX174" fmla="*/ 617095 w 3624059"/>
              <a:gd name="connsiteY174" fmla="*/ 1548162 h 4242217"/>
              <a:gd name="connsiteX175" fmla="*/ 1704032 w 3624059"/>
              <a:gd name="connsiteY175" fmla="*/ 1548162 h 4242217"/>
              <a:gd name="connsiteX176" fmla="*/ 1704032 w 3624059"/>
              <a:gd name="connsiteY176" fmla="*/ 1687829 h 4242217"/>
              <a:gd name="connsiteX177" fmla="*/ 1312251 w 3624059"/>
              <a:gd name="connsiteY177" fmla="*/ 1707782 h 4242217"/>
              <a:gd name="connsiteX178" fmla="*/ 442829 w 3624059"/>
              <a:gd name="connsiteY178" fmla="*/ 1728358 h 4242217"/>
              <a:gd name="connsiteX179" fmla="*/ 0 w 3624059"/>
              <a:gd name="connsiteY179" fmla="*/ 1740798 h 4242217"/>
              <a:gd name="connsiteX180" fmla="*/ 3624059 w 3624059"/>
              <a:gd name="connsiteY180" fmla="*/ 1454677 h 4242217"/>
              <a:gd name="connsiteX181" fmla="*/ 3624059 w 3624059"/>
              <a:gd name="connsiteY181" fmla="*/ 1598608 h 4242217"/>
              <a:gd name="connsiteX182" fmla="*/ 3026292 w 3624059"/>
              <a:gd name="connsiteY182" fmla="*/ 1620489 h 4242217"/>
              <a:gd name="connsiteX183" fmla="*/ 1795617 w 3624059"/>
              <a:gd name="connsiteY183" fmla="*/ 1687829 h 4242217"/>
              <a:gd name="connsiteX184" fmla="*/ 1795617 w 3624059"/>
              <a:gd name="connsiteY184" fmla="*/ 1538185 h 4242217"/>
              <a:gd name="connsiteX185" fmla="*/ 2998308 w 3624059"/>
              <a:gd name="connsiteY185" fmla="*/ 1483316 h 4242217"/>
              <a:gd name="connsiteX186" fmla="*/ 1724384 w 3624059"/>
              <a:gd name="connsiteY186" fmla="*/ 1283791 h 4242217"/>
              <a:gd name="connsiteX187" fmla="*/ 1566654 w 3624059"/>
              <a:gd name="connsiteY187" fmla="*/ 1478328 h 4242217"/>
              <a:gd name="connsiteX188" fmla="*/ 1464893 w 3624059"/>
              <a:gd name="connsiteY188" fmla="*/ 1473340 h 4242217"/>
              <a:gd name="connsiteX189" fmla="*/ 203055 w 3624059"/>
              <a:gd name="connsiteY189" fmla="*/ 1478328 h 4242217"/>
              <a:gd name="connsiteX190" fmla="*/ 0 w 3624059"/>
              <a:gd name="connsiteY190" fmla="*/ 1481723 h 4242217"/>
              <a:gd name="connsiteX191" fmla="*/ 0 w 3624059"/>
              <a:gd name="connsiteY191" fmla="*/ 1294640 h 4242217"/>
              <a:gd name="connsiteX192" fmla="*/ 82293 w 3624059"/>
              <a:gd name="connsiteY192" fmla="*/ 1299223 h 4242217"/>
              <a:gd name="connsiteX193" fmla="*/ 1724384 w 3624059"/>
              <a:gd name="connsiteY193" fmla="*/ 1283791 h 4242217"/>
              <a:gd name="connsiteX194" fmla="*/ 3624059 w 3624059"/>
              <a:gd name="connsiteY194" fmla="*/ 1217980 h 4242217"/>
              <a:gd name="connsiteX195" fmla="*/ 3624059 w 3624059"/>
              <a:gd name="connsiteY195" fmla="*/ 1378588 h 4242217"/>
              <a:gd name="connsiteX196" fmla="*/ 3611180 w 3624059"/>
              <a:gd name="connsiteY196" fmla="*/ 1379423 h 4242217"/>
              <a:gd name="connsiteX197" fmla="*/ 3413620 w 3624059"/>
              <a:gd name="connsiteY197" fmla="*/ 1393530 h 4242217"/>
              <a:gd name="connsiteX198" fmla="*/ 2604619 w 3624059"/>
              <a:gd name="connsiteY198" fmla="*/ 1438423 h 4242217"/>
              <a:gd name="connsiteX199" fmla="*/ 1800705 w 3624059"/>
              <a:gd name="connsiteY199" fmla="*/ 1443411 h 4242217"/>
              <a:gd name="connsiteX200" fmla="*/ 1856674 w 3624059"/>
              <a:gd name="connsiteY200" fmla="*/ 1293767 h 4242217"/>
              <a:gd name="connsiteX201" fmla="*/ 2935343 w 3624059"/>
              <a:gd name="connsiteY201" fmla="*/ 1228921 h 4242217"/>
              <a:gd name="connsiteX202" fmla="*/ 3472133 w 3624059"/>
              <a:gd name="connsiteY202" fmla="*/ 1219569 h 4242217"/>
              <a:gd name="connsiteX203" fmla="*/ 1576831 w 3624059"/>
              <a:gd name="connsiteY203" fmla="*/ 1014431 h 4242217"/>
              <a:gd name="connsiteX204" fmla="*/ 1729472 w 3624059"/>
              <a:gd name="connsiteY204" fmla="*/ 1198992 h 4242217"/>
              <a:gd name="connsiteX205" fmla="*/ 1714208 w 3624059"/>
              <a:gd name="connsiteY205" fmla="*/ 1223933 h 4242217"/>
              <a:gd name="connsiteX206" fmla="*/ 82134 w 3624059"/>
              <a:gd name="connsiteY206" fmla="*/ 1231649 h 4242217"/>
              <a:gd name="connsiteX207" fmla="*/ 0 w 3624059"/>
              <a:gd name="connsiteY207" fmla="*/ 1228986 h 4242217"/>
              <a:gd name="connsiteX208" fmla="*/ 0 w 3624059"/>
              <a:gd name="connsiteY208" fmla="*/ 1032219 h 4242217"/>
              <a:gd name="connsiteX209" fmla="*/ 707408 w 3624059"/>
              <a:gd name="connsiteY209" fmla="*/ 1022537 h 4242217"/>
              <a:gd name="connsiteX210" fmla="*/ 1576831 w 3624059"/>
              <a:gd name="connsiteY210" fmla="*/ 1014431 h 4242217"/>
              <a:gd name="connsiteX211" fmla="*/ 3624059 w 3624059"/>
              <a:gd name="connsiteY211" fmla="*/ 958219 h 4242217"/>
              <a:gd name="connsiteX212" fmla="*/ 3624059 w 3624059"/>
              <a:gd name="connsiteY212" fmla="*/ 1166175 h 4242217"/>
              <a:gd name="connsiteX213" fmla="*/ 3019932 w 3624059"/>
              <a:gd name="connsiteY213" fmla="*/ 1185899 h 4242217"/>
              <a:gd name="connsiteX214" fmla="*/ 2355304 w 3624059"/>
              <a:gd name="connsiteY214" fmla="*/ 1203981 h 4242217"/>
              <a:gd name="connsiteX215" fmla="*/ 1831234 w 3624059"/>
              <a:gd name="connsiteY215" fmla="*/ 1203981 h 4242217"/>
              <a:gd name="connsiteX216" fmla="*/ 2004228 w 3624059"/>
              <a:gd name="connsiteY216" fmla="*/ 999467 h 4242217"/>
              <a:gd name="connsiteX217" fmla="*/ 2594443 w 3624059"/>
              <a:gd name="connsiteY217" fmla="*/ 979514 h 4242217"/>
              <a:gd name="connsiteX218" fmla="*/ 1449629 w 3624059"/>
              <a:gd name="connsiteY218" fmla="*/ 740084 h 4242217"/>
              <a:gd name="connsiteX219" fmla="*/ 1744737 w 3624059"/>
              <a:gd name="connsiteY219" fmla="*/ 740084 h 4242217"/>
              <a:gd name="connsiteX220" fmla="*/ 1744737 w 3624059"/>
              <a:gd name="connsiteY220" fmla="*/ 944598 h 4242217"/>
              <a:gd name="connsiteX221" fmla="*/ 1663328 w 3624059"/>
              <a:gd name="connsiteY221" fmla="*/ 949586 h 4242217"/>
              <a:gd name="connsiteX222" fmla="*/ 86029 w 3624059"/>
              <a:gd name="connsiteY222" fmla="*/ 949586 h 4242217"/>
              <a:gd name="connsiteX223" fmla="*/ 0 w 3624059"/>
              <a:gd name="connsiteY223" fmla="*/ 952474 h 4242217"/>
              <a:gd name="connsiteX224" fmla="*/ 0 w 3624059"/>
              <a:gd name="connsiteY224" fmla="*/ 777748 h 4242217"/>
              <a:gd name="connsiteX225" fmla="*/ 93661 w 3624059"/>
              <a:gd name="connsiteY225" fmla="*/ 776872 h 4242217"/>
              <a:gd name="connsiteX226" fmla="*/ 426929 w 3624059"/>
              <a:gd name="connsiteY226" fmla="*/ 770013 h 4242217"/>
              <a:gd name="connsiteX227" fmla="*/ 1449629 w 3624059"/>
              <a:gd name="connsiteY227" fmla="*/ 740084 h 4242217"/>
              <a:gd name="connsiteX228" fmla="*/ 3624059 w 3624059"/>
              <a:gd name="connsiteY228" fmla="*/ 670670 h 4242217"/>
              <a:gd name="connsiteX229" fmla="*/ 3624059 w 3624059"/>
              <a:gd name="connsiteY229" fmla="*/ 895315 h 4242217"/>
              <a:gd name="connsiteX230" fmla="*/ 3522378 w 3624059"/>
              <a:gd name="connsiteY230" fmla="*/ 899081 h 4242217"/>
              <a:gd name="connsiteX231" fmla="*/ 3266067 w 3624059"/>
              <a:gd name="connsiteY231" fmla="*/ 904693 h 4242217"/>
              <a:gd name="connsiteX232" fmla="*/ 1938083 w 3624059"/>
              <a:gd name="connsiteY232" fmla="*/ 949586 h 4242217"/>
              <a:gd name="connsiteX233" fmla="*/ 1815969 w 3624059"/>
              <a:gd name="connsiteY233" fmla="*/ 949586 h 4242217"/>
              <a:gd name="connsiteX234" fmla="*/ 1841410 w 3624059"/>
              <a:gd name="connsiteY234" fmla="*/ 735096 h 4242217"/>
              <a:gd name="connsiteX235" fmla="*/ 1963523 w 3624059"/>
              <a:gd name="connsiteY235" fmla="*/ 735096 h 4242217"/>
              <a:gd name="connsiteX236" fmla="*/ 2482505 w 3624059"/>
              <a:gd name="connsiteY236" fmla="*/ 725120 h 4242217"/>
              <a:gd name="connsiteX237" fmla="*/ 3255890 w 3624059"/>
              <a:gd name="connsiteY237" fmla="*/ 675238 h 4242217"/>
              <a:gd name="connsiteX238" fmla="*/ 3533190 w 3624059"/>
              <a:gd name="connsiteY238" fmla="*/ 670874 h 4242217"/>
              <a:gd name="connsiteX239" fmla="*/ 1681136 w 3624059"/>
              <a:gd name="connsiteY239" fmla="*/ 415232 h 4242217"/>
              <a:gd name="connsiteX240" fmla="*/ 1749825 w 3624059"/>
              <a:gd name="connsiteY240" fmla="*/ 645310 h 4242217"/>
              <a:gd name="connsiteX241" fmla="*/ 1744737 w 3624059"/>
              <a:gd name="connsiteY241" fmla="*/ 655286 h 4242217"/>
              <a:gd name="connsiteX242" fmla="*/ 839062 w 3624059"/>
              <a:gd name="connsiteY242" fmla="*/ 700179 h 4242217"/>
              <a:gd name="connsiteX243" fmla="*/ 299728 w 3624059"/>
              <a:gd name="connsiteY243" fmla="*/ 697062 h 4242217"/>
              <a:gd name="connsiteX244" fmla="*/ 0 w 3624059"/>
              <a:gd name="connsiteY244" fmla="*/ 693250 h 4242217"/>
              <a:gd name="connsiteX245" fmla="*/ 0 w 3624059"/>
              <a:gd name="connsiteY245" fmla="*/ 457750 h 4242217"/>
              <a:gd name="connsiteX246" fmla="*/ 419297 w 3624059"/>
              <a:gd name="connsiteY246" fmla="*/ 443290 h 4242217"/>
              <a:gd name="connsiteX247" fmla="*/ 925559 w 3624059"/>
              <a:gd name="connsiteY247" fmla="*/ 425832 h 4242217"/>
              <a:gd name="connsiteX248" fmla="*/ 1546302 w 3624059"/>
              <a:gd name="connsiteY248" fmla="*/ 420844 h 4242217"/>
              <a:gd name="connsiteX249" fmla="*/ 1681136 w 3624059"/>
              <a:gd name="connsiteY249" fmla="*/ 415232 h 4242217"/>
              <a:gd name="connsiteX250" fmla="*/ 1846498 w 3624059"/>
              <a:gd name="connsiteY250" fmla="*/ 405879 h 4242217"/>
              <a:gd name="connsiteX251" fmla="*/ 2825313 w 3624059"/>
              <a:gd name="connsiteY251" fmla="*/ 405879 h 4242217"/>
              <a:gd name="connsiteX252" fmla="*/ 3624059 w 3624059"/>
              <a:gd name="connsiteY252" fmla="*/ 405879 h 4242217"/>
              <a:gd name="connsiteX253" fmla="*/ 3624059 w 3624059"/>
              <a:gd name="connsiteY253" fmla="*/ 603991 h 4242217"/>
              <a:gd name="connsiteX254" fmla="*/ 3528102 w 3624059"/>
              <a:gd name="connsiteY254" fmla="*/ 608522 h 4242217"/>
              <a:gd name="connsiteX255" fmla="*/ 3250802 w 3624059"/>
              <a:gd name="connsiteY255" fmla="*/ 625357 h 4242217"/>
              <a:gd name="connsiteX256" fmla="*/ 2426537 w 3624059"/>
              <a:gd name="connsiteY256" fmla="*/ 665262 h 4242217"/>
              <a:gd name="connsiteX257" fmla="*/ 1846498 w 3624059"/>
              <a:gd name="connsiteY257" fmla="*/ 665262 h 4242217"/>
              <a:gd name="connsiteX258" fmla="*/ 1846498 w 3624059"/>
              <a:gd name="connsiteY258" fmla="*/ 405879 h 4242217"/>
              <a:gd name="connsiteX259" fmla="*/ 1518318 w 3624059"/>
              <a:gd name="connsiteY259" fmla="*/ 174555 h 4242217"/>
              <a:gd name="connsiteX260" fmla="*/ 1709120 w 3624059"/>
              <a:gd name="connsiteY260" fmla="*/ 176425 h 4242217"/>
              <a:gd name="connsiteX261" fmla="*/ 1770177 w 3624059"/>
              <a:gd name="connsiteY261" fmla="*/ 256236 h 4242217"/>
              <a:gd name="connsiteX262" fmla="*/ 1704032 w 3624059"/>
              <a:gd name="connsiteY262" fmla="*/ 326069 h 4242217"/>
              <a:gd name="connsiteX263" fmla="*/ 1337692 w 3624059"/>
              <a:gd name="connsiteY263" fmla="*/ 351010 h 4242217"/>
              <a:gd name="connsiteX264" fmla="*/ 192878 w 3624059"/>
              <a:gd name="connsiteY264" fmla="*/ 370963 h 4242217"/>
              <a:gd name="connsiteX265" fmla="*/ 33241 w 3624059"/>
              <a:gd name="connsiteY265" fmla="*/ 377198 h 4242217"/>
              <a:gd name="connsiteX266" fmla="*/ 0 w 3624059"/>
              <a:gd name="connsiteY266" fmla="*/ 380124 h 4242217"/>
              <a:gd name="connsiteX267" fmla="*/ 0 w 3624059"/>
              <a:gd name="connsiteY267" fmla="*/ 243084 h 4242217"/>
              <a:gd name="connsiteX268" fmla="*/ 50413 w 3624059"/>
              <a:gd name="connsiteY268" fmla="*/ 236283 h 4242217"/>
              <a:gd name="connsiteX269" fmla="*/ 1327516 w 3624059"/>
              <a:gd name="connsiteY269" fmla="*/ 176425 h 4242217"/>
              <a:gd name="connsiteX270" fmla="*/ 1518318 w 3624059"/>
              <a:gd name="connsiteY270" fmla="*/ 174555 h 4242217"/>
              <a:gd name="connsiteX271" fmla="*/ 3624059 w 3624059"/>
              <a:gd name="connsiteY271" fmla="*/ 141797 h 4242217"/>
              <a:gd name="connsiteX272" fmla="*/ 3624059 w 3624059"/>
              <a:gd name="connsiteY272" fmla="*/ 326407 h 4242217"/>
              <a:gd name="connsiteX273" fmla="*/ 2818317 w 3624059"/>
              <a:gd name="connsiteY273" fmla="*/ 337916 h 4242217"/>
              <a:gd name="connsiteX274" fmla="*/ 1988963 w 3624059"/>
              <a:gd name="connsiteY274" fmla="*/ 346022 h 4242217"/>
              <a:gd name="connsiteX275" fmla="*/ 1851586 w 3624059"/>
              <a:gd name="connsiteY275" fmla="*/ 326069 h 4242217"/>
              <a:gd name="connsiteX276" fmla="*/ 2004228 w 3624059"/>
              <a:gd name="connsiteY276" fmla="*/ 176425 h 4242217"/>
              <a:gd name="connsiteX277" fmla="*/ 2126341 w 3624059"/>
              <a:gd name="connsiteY277" fmla="*/ 166449 h 4242217"/>
              <a:gd name="connsiteX278" fmla="*/ 3586614 w 3624059"/>
              <a:gd name="connsiteY278" fmla="*/ 151484 h 4242217"/>
              <a:gd name="connsiteX279" fmla="*/ 1876182 w 3624059"/>
              <a:gd name="connsiteY279" fmla="*/ 0 h 4242217"/>
              <a:gd name="connsiteX280" fmla="*/ 3624059 w 3624059"/>
              <a:gd name="connsiteY280" fmla="*/ 0 h 4242217"/>
              <a:gd name="connsiteX281" fmla="*/ 3624059 w 3624059"/>
              <a:gd name="connsiteY281" fmla="*/ 87887 h 4242217"/>
              <a:gd name="connsiteX282" fmla="*/ 3591702 w 3624059"/>
              <a:gd name="connsiteY282" fmla="*/ 76663 h 4242217"/>
              <a:gd name="connsiteX283" fmla="*/ 2390920 w 3624059"/>
              <a:gd name="connsiteY283" fmla="*/ 106591 h 4242217"/>
              <a:gd name="connsiteX284" fmla="*/ 1866850 w 3624059"/>
              <a:gd name="connsiteY284" fmla="*/ 106591 h 4242217"/>
              <a:gd name="connsiteX285" fmla="*/ 1874482 w 3624059"/>
              <a:gd name="connsiteY285" fmla="*/ 18052 h 4242217"/>
              <a:gd name="connsiteX286" fmla="*/ 0 w 3624059"/>
              <a:gd name="connsiteY286" fmla="*/ 0 h 4242217"/>
              <a:gd name="connsiteX287" fmla="*/ 1773185 w 3624059"/>
              <a:gd name="connsiteY287" fmla="*/ 0 h 4242217"/>
              <a:gd name="connsiteX288" fmla="*/ 1775265 w 3624059"/>
              <a:gd name="connsiteY288" fmla="*/ 11817 h 4242217"/>
              <a:gd name="connsiteX289" fmla="*/ 1668416 w 3624059"/>
              <a:gd name="connsiteY289" fmla="*/ 96615 h 4242217"/>
              <a:gd name="connsiteX290" fmla="*/ 1190138 w 3624059"/>
              <a:gd name="connsiteY290" fmla="*/ 111580 h 4242217"/>
              <a:gd name="connsiteX291" fmla="*/ 208143 w 3624059"/>
              <a:gd name="connsiteY291" fmla="*/ 156473 h 4242217"/>
              <a:gd name="connsiteX292" fmla="*/ 55501 w 3624059"/>
              <a:gd name="connsiteY292" fmla="*/ 162085 h 4242217"/>
              <a:gd name="connsiteX293" fmla="*/ 0 w 3624059"/>
              <a:gd name="connsiteY293" fmla="*/ 165485 h 42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Lst>
            <a:rect l="l" t="t" r="r" b="b"/>
            <a:pathLst>
              <a:path w="3624059" h="4242217">
                <a:moveTo>
                  <a:pt x="1019688" y="4206836"/>
                </a:moveTo>
                <a:cubicBezTo>
                  <a:pt x="1195226" y="4208083"/>
                  <a:pt x="1370764" y="4209330"/>
                  <a:pt x="1546302" y="4206836"/>
                </a:cubicBezTo>
                <a:cubicBezTo>
                  <a:pt x="1589551" y="4206836"/>
                  <a:pt x="1617535" y="4213071"/>
                  <a:pt x="1633435" y="4229283"/>
                </a:cubicBezTo>
                <a:lnTo>
                  <a:pt x="1639522" y="4242217"/>
                </a:lnTo>
                <a:lnTo>
                  <a:pt x="0" y="4242217"/>
                </a:lnTo>
                <a:lnTo>
                  <a:pt x="0" y="4228475"/>
                </a:lnTo>
                <a:lnTo>
                  <a:pt x="118466" y="4222424"/>
                </a:lnTo>
                <a:cubicBezTo>
                  <a:pt x="243759" y="4215565"/>
                  <a:pt x="368417" y="4209330"/>
                  <a:pt x="493074" y="4206836"/>
                </a:cubicBezTo>
                <a:cubicBezTo>
                  <a:pt x="668612" y="4204342"/>
                  <a:pt x="844150" y="4205589"/>
                  <a:pt x="1019688" y="4206836"/>
                </a:cubicBezTo>
                <a:close/>
                <a:moveTo>
                  <a:pt x="3624059" y="4122596"/>
                </a:moveTo>
                <a:lnTo>
                  <a:pt x="3624059" y="4242217"/>
                </a:lnTo>
                <a:lnTo>
                  <a:pt x="1729472" y="4242217"/>
                </a:lnTo>
                <a:lnTo>
                  <a:pt x="1729472" y="4196860"/>
                </a:lnTo>
                <a:cubicBezTo>
                  <a:pt x="2095813" y="4171919"/>
                  <a:pt x="2457065" y="4146978"/>
                  <a:pt x="2818317" y="4132014"/>
                </a:cubicBezTo>
                <a:cubicBezTo>
                  <a:pt x="2991311" y="4127026"/>
                  <a:pt x="3164305" y="4124532"/>
                  <a:pt x="3337299" y="4123285"/>
                </a:cubicBezTo>
                <a:close/>
                <a:moveTo>
                  <a:pt x="1668416" y="3907548"/>
                </a:moveTo>
                <a:cubicBezTo>
                  <a:pt x="1668416" y="3942465"/>
                  <a:pt x="1668416" y="3972394"/>
                  <a:pt x="1668416" y="4002323"/>
                </a:cubicBezTo>
                <a:cubicBezTo>
                  <a:pt x="1673504" y="4107073"/>
                  <a:pt x="1617535" y="4156955"/>
                  <a:pt x="1510686" y="4156955"/>
                </a:cubicBezTo>
                <a:cubicBezTo>
                  <a:pt x="1398749" y="4156955"/>
                  <a:pt x="1286811" y="4166931"/>
                  <a:pt x="1174874" y="4166931"/>
                </a:cubicBezTo>
                <a:cubicBezTo>
                  <a:pt x="828886" y="4169425"/>
                  <a:pt x="484170" y="4170672"/>
                  <a:pt x="139454" y="4172543"/>
                </a:cubicBezTo>
                <a:lnTo>
                  <a:pt x="0" y="4173802"/>
                </a:lnTo>
                <a:lnTo>
                  <a:pt x="0" y="3943409"/>
                </a:lnTo>
                <a:lnTo>
                  <a:pt x="325804" y="3943712"/>
                </a:lnTo>
                <a:cubicBezTo>
                  <a:pt x="772917" y="3938724"/>
                  <a:pt x="1220667" y="3927501"/>
                  <a:pt x="1668416" y="3907548"/>
                </a:cubicBezTo>
                <a:close/>
                <a:moveTo>
                  <a:pt x="3624059" y="3850991"/>
                </a:moveTo>
                <a:lnTo>
                  <a:pt x="3624059" y="4067621"/>
                </a:lnTo>
                <a:lnTo>
                  <a:pt x="2999580" y="4087121"/>
                </a:lnTo>
                <a:cubicBezTo>
                  <a:pt x="2680940" y="4097097"/>
                  <a:pt x="2362936" y="4107074"/>
                  <a:pt x="2044932" y="4117050"/>
                </a:cubicBezTo>
                <a:cubicBezTo>
                  <a:pt x="1943171" y="4122038"/>
                  <a:pt x="1836322" y="4132014"/>
                  <a:pt x="1729472" y="4137002"/>
                </a:cubicBezTo>
                <a:cubicBezTo>
                  <a:pt x="1734560" y="4052204"/>
                  <a:pt x="1739649" y="3982370"/>
                  <a:pt x="1749825" y="3897572"/>
                </a:cubicBezTo>
                <a:cubicBezTo>
                  <a:pt x="1856674" y="3897572"/>
                  <a:pt x="1968611" y="3897572"/>
                  <a:pt x="2075460" y="3897572"/>
                </a:cubicBezTo>
                <a:cubicBezTo>
                  <a:pt x="2502857" y="3882607"/>
                  <a:pt x="2935343" y="3857667"/>
                  <a:pt x="3367828" y="3852679"/>
                </a:cubicBezTo>
                <a:close/>
                <a:moveTo>
                  <a:pt x="1037496" y="3607013"/>
                </a:moveTo>
                <a:cubicBezTo>
                  <a:pt x="1185050" y="3607013"/>
                  <a:pt x="1332604" y="3608260"/>
                  <a:pt x="1480157" y="3608260"/>
                </a:cubicBezTo>
                <a:cubicBezTo>
                  <a:pt x="1683680" y="3608260"/>
                  <a:pt x="1688768" y="3618236"/>
                  <a:pt x="1673504" y="3817762"/>
                </a:cubicBezTo>
                <a:cubicBezTo>
                  <a:pt x="1673504" y="3822750"/>
                  <a:pt x="1668416" y="3832726"/>
                  <a:pt x="1663328" y="3842702"/>
                </a:cubicBezTo>
                <a:cubicBezTo>
                  <a:pt x="1632799" y="3847691"/>
                  <a:pt x="1602271" y="3857667"/>
                  <a:pt x="1571743" y="3857667"/>
                </a:cubicBezTo>
                <a:cubicBezTo>
                  <a:pt x="1123993" y="3872631"/>
                  <a:pt x="676244" y="3892584"/>
                  <a:pt x="228495" y="3892584"/>
                </a:cubicBezTo>
                <a:lnTo>
                  <a:pt x="0" y="3887800"/>
                </a:lnTo>
                <a:lnTo>
                  <a:pt x="0" y="3645448"/>
                </a:lnTo>
                <a:lnTo>
                  <a:pt x="164894" y="3634448"/>
                </a:lnTo>
                <a:cubicBezTo>
                  <a:pt x="308632" y="3625719"/>
                  <a:pt x="452369" y="3618237"/>
                  <a:pt x="594835" y="3613248"/>
                </a:cubicBezTo>
                <a:cubicBezTo>
                  <a:pt x="742389" y="3608260"/>
                  <a:pt x="889943" y="3607013"/>
                  <a:pt x="1037496" y="3607013"/>
                </a:cubicBezTo>
                <a:close/>
                <a:moveTo>
                  <a:pt x="3479765" y="3533438"/>
                </a:moveTo>
                <a:lnTo>
                  <a:pt x="3624059" y="3538222"/>
                </a:lnTo>
                <a:lnTo>
                  <a:pt x="3624059" y="3804141"/>
                </a:lnTo>
                <a:lnTo>
                  <a:pt x="1826146" y="3837714"/>
                </a:lnTo>
                <a:cubicBezTo>
                  <a:pt x="1800705" y="3837714"/>
                  <a:pt x="1775265" y="3837714"/>
                  <a:pt x="1749825" y="3832726"/>
                </a:cubicBezTo>
                <a:cubicBezTo>
                  <a:pt x="1749825" y="3762892"/>
                  <a:pt x="1749825" y="3698047"/>
                  <a:pt x="1749825" y="3653153"/>
                </a:cubicBezTo>
                <a:cubicBezTo>
                  <a:pt x="2197574" y="3623225"/>
                  <a:pt x="2635147" y="3593296"/>
                  <a:pt x="3072720" y="3563367"/>
                </a:cubicBezTo>
                <a:cubicBezTo>
                  <a:pt x="3205010" y="3553391"/>
                  <a:pt x="3342387" y="3533438"/>
                  <a:pt x="3479765" y="3533438"/>
                </a:cubicBezTo>
                <a:close/>
                <a:moveTo>
                  <a:pt x="1417193" y="3401876"/>
                </a:moveTo>
                <a:cubicBezTo>
                  <a:pt x="1501782" y="3402500"/>
                  <a:pt x="1587007" y="3403747"/>
                  <a:pt x="1673504" y="3403747"/>
                </a:cubicBezTo>
                <a:cubicBezTo>
                  <a:pt x="1668416" y="3468592"/>
                  <a:pt x="1663328" y="3513486"/>
                  <a:pt x="1663328" y="3558379"/>
                </a:cubicBezTo>
                <a:cubicBezTo>
                  <a:pt x="1632799" y="3558379"/>
                  <a:pt x="1612447" y="3563367"/>
                  <a:pt x="1592095" y="3563367"/>
                </a:cubicBezTo>
                <a:cubicBezTo>
                  <a:pt x="1207947" y="3568355"/>
                  <a:pt x="825070" y="3574590"/>
                  <a:pt x="442193" y="3580825"/>
                </a:cubicBezTo>
                <a:lnTo>
                  <a:pt x="0" y="3587539"/>
                </a:lnTo>
                <a:lnTo>
                  <a:pt x="0" y="3449325"/>
                </a:lnTo>
                <a:lnTo>
                  <a:pt x="14796" y="3448640"/>
                </a:lnTo>
                <a:cubicBezTo>
                  <a:pt x="401489" y="3433676"/>
                  <a:pt x="783093" y="3413723"/>
                  <a:pt x="1164698" y="3403747"/>
                </a:cubicBezTo>
                <a:cubicBezTo>
                  <a:pt x="1248651" y="3401253"/>
                  <a:pt x="1332604" y="3401253"/>
                  <a:pt x="1417193" y="3401876"/>
                </a:cubicBezTo>
                <a:close/>
                <a:moveTo>
                  <a:pt x="3624059" y="3333594"/>
                </a:moveTo>
                <a:lnTo>
                  <a:pt x="3624059" y="3484091"/>
                </a:lnTo>
                <a:lnTo>
                  <a:pt x="3378004" y="3492910"/>
                </a:lnTo>
                <a:cubicBezTo>
                  <a:pt x="3198650" y="3502262"/>
                  <a:pt x="3019296" y="3513486"/>
                  <a:pt x="2838669" y="3523462"/>
                </a:cubicBezTo>
                <a:cubicBezTo>
                  <a:pt x="2523210" y="3538426"/>
                  <a:pt x="2202662" y="3553391"/>
                  <a:pt x="1887202" y="3568355"/>
                </a:cubicBezTo>
                <a:cubicBezTo>
                  <a:pt x="1841410" y="3568355"/>
                  <a:pt x="1795617" y="3563367"/>
                  <a:pt x="1749825" y="3558379"/>
                </a:cubicBezTo>
                <a:cubicBezTo>
                  <a:pt x="1729472" y="3418711"/>
                  <a:pt x="1734560" y="3413723"/>
                  <a:pt x="1866850" y="3413723"/>
                </a:cubicBezTo>
                <a:cubicBezTo>
                  <a:pt x="2029668" y="3408735"/>
                  <a:pt x="2197574" y="3413723"/>
                  <a:pt x="2360392" y="3403747"/>
                </a:cubicBezTo>
                <a:cubicBezTo>
                  <a:pt x="2686028" y="3383794"/>
                  <a:pt x="3011663" y="3338901"/>
                  <a:pt x="3332211" y="3333913"/>
                </a:cubicBezTo>
                <a:close/>
                <a:moveTo>
                  <a:pt x="1363351" y="3144257"/>
                </a:moveTo>
                <a:cubicBezTo>
                  <a:pt x="1464973" y="3145533"/>
                  <a:pt x="1566655" y="3148729"/>
                  <a:pt x="1668416" y="3154340"/>
                </a:cubicBezTo>
                <a:cubicBezTo>
                  <a:pt x="1668416" y="3224174"/>
                  <a:pt x="1668416" y="3284032"/>
                  <a:pt x="1668416" y="3363842"/>
                </a:cubicBezTo>
                <a:cubicBezTo>
                  <a:pt x="1276635" y="3363842"/>
                  <a:pt x="895031" y="3358854"/>
                  <a:pt x="513426" y="3363842"/>
                </a:cubicBezTo>
                <a:lnTo>
                  <a:pt x="0" y="3377034"/>
                </a:lnTo>
                <a:lnTo>
                  <a:pt x="0" y="3197607"/>
                </a:lnTo>
                <a:lnTo>
                  <a:pt x="449825" y="3171175"/>
                </a:lnTo>
                <a:cubicBezTo>
                  <a:pt x="754155" y="3153872"/>
                  <a:pt x="1058485" y="3140428"/>
                  <a:pt x="1363351" y="3144257"/>
                </a:cubicBezTo>
                <a:close/>
                <a:moveTo>
                  <a:pt x="3624059" y="3068455"/>
                </a:moveTo>
                <a:lnTo>
                  <a:pt x="3624059" y="3264269"/>
                </a:lnTo>
                <a:lnTo>
                  <a:pt x="3600288" y="3264001"/>
                </a:lnTo>
                <a:cubicBezTo>
                  <a:pt x="3151903" y="3265638"/>
                  <a:pt x="2706380" y="3289020"/>
                  <a:pt x="2263719" y="3348877"/>
                </a:cubicBezTo>
                <a:cubicBezTo>
                  <a:pt x="2095813" y="3373818"/>
                  <a:pt x="1922819" y="3353865"/>
                  <a:pt x="1749825" y="3353865"/>
                </a:cubicBezTo>
                <a:cubicBezTo>
                  <a:pt x="1749825" y="3284032"/>
                  <a:pt x="1749825" y="3219186"/>
                  <a:pt x="1749825" y="3154340"/>
                </a:cubicBezTo>
                <a:cubicBezTo>
                  <a:pt x="2215382" y="3141870"/>
                  <a:pt x="2677124" y="3105706"/>
                  <a:pt x="3138229" y="3082636"/>
                </a:cubicBezTo>
                <a:close/>
                <a:moveTo>
                  <a:pt x="1559341" y="2853805"/>
                </a:moveTo>
                <a:cubicBezTo>
                  <a:pt x="1699580" y="2853260"/>
                  <a:pt x="1699580" y="2875628"/>
                  <a:pt x="1668416" y="3054578"/>
                </a:cubicBezTo>
                <a:cubicBezTo>
                  <a:pt x="1668416" y="3059566"/>
                  <a:pt x="1663328" y="3064554"/>
                  <a:pt x="1658240" y="3074530"/>
                </a:cubicBezTo>
                <a:cubicBezTo>
                  <a:pt x="1632799" y="3074530"/>
                  <a:pt x="1607359" y="3079518"/>
                  <a:pt x="1576831" y="3079518"/>
                </a:cubicBezTo>
                <a:cubicBezTo>
                  <a:pt x="1225754" y="3089494"/>
                  <a:pt x="874678" y="3094483"/>
                  <a:pt x="523602" y="3104459"/>
                </a:cubicBezTo>
                <a:lnTo>
                  <a:pt x="0" y="3120367"/>
                </a:lnTo>
                <a:lnTo>
                  <a:pt x="0" y="2895265"/>
                </a:lnTo>
                <a:lnTo>
                  <a:pt x="1490334" y="2855052"/>
                </a:lnTo>
                <a:cubicBezTo>
                  <a:pt x="1516410" y="2854429"/>
                  <a:pt x="1539306" y="2853883"/>
                  <a:pt x="1559341" y="2853805"/>
                </a:cubicBezTo>
                <a:close/>
                <a:moveTo>
                  <a:pt x="3624059" y="2832565"/>
                </a:moveTo>
                <a:lnTo>
                  <a:pt x="3624059" y="3005092"/>
                </a:lnTo>
                <a:lnTo>
                  <a:pt x="3271155" y="3009684"/>
                </a:lnTo>
                <a:cubicBezTo>
                  <a:pt x="2828493" y="3024649"/>
                  <a:pt x="2385832" y="3064554"/>
                  <a:pt x="1943171" y="3089494"/>
                </a:cubicBezTo>
                <a:cubicBezTo>
                  <a:pt x="1724384" y="3099471"/>
                  <a:pt x="1729472" y="3134388"/>
                  <a:pt x="1749825" y="2870017"/>
                </a:cubicBezTo>
                <a:cubicBezTo>
                  <a:pt x="1749825" y="2865028"/>
                  <a:pt x="1754913" y="2860040"/>
                  <a:pt x="1765089" y="2845076"/>
                </a:cubicBezTo>
                <a:cubicBezTo>
                  <a:pt x="1800705" y="2845076"/>
                  <a:pt x="1836322" y="2845076"/>
                  <a:pt x="1877026" y="2845076"/>
                </a:cubicBezTo>
                <a:cubicBezTo>
                  <a:pt x="2258631" y="2845076"/>
                  <a:pt x="2640235" y="2850064"/>
                  <a:pt x="3016752" y="2850064"/>
                </a:cubicBezTo>
                <a:cubicBezTo>
                  <a:pt x="3133777" y="2850064"/>
                  <a:pt x="3251120" y="2846635"/>
                  <a:pt x="3368623" y="2842270"/>
                </a:cubicBezTo>
                <a:close/>
                <a:moveTo>
                  <a:pt x="1561566" y="2605646"/>
                </a:moveTo>
                <a:cubicBezTo>
                  <a:pt x="1688768" y="2605646"/>
                  <a:pt x="1688768" y="2610634"/>
                  <a:pt x="1678592" y="2730349"/>
                </a:cubicBezTo>
                <a:cubicBezTo>
                  <a:pt x="1673504" y="2750301"/>
                  <a:pt x="1668416" y="2770254"/>
                  <a:pt x="1668416" y="2785218"/>
                </a:cubicBezTo>
                <a:cubicBezTo>
                  <a:pt x="1653152" y="2790206"/>
                  <a:pt x="1642975" y="2795195"/>
                  <a:pt x="1632799" y="2795195"/>
                </a:cubicBezTo>
                <a:cubicBezTo>
                  <a:pt x="1266459" y="2802677"/>
                  <a:pt x="900119" y="2810159"/>
                  <a:pt x="534415" y="2817641"/>
                </a:cubicBezTo>
                <a:lnTo>
                  <a:pt x="0" y="2828601"/>
                </a:lnTo>
                <a:lnTo>
                  <a:pt x="0" y="2635972"/>
                </a:lnTo>
                <a:lnTo>
                  <a:pt x="274287" y="2625598"/>
                </a:lnTo>
                <a:cubicBezTo>
                  <a:pt x="701684" y="2615622"/>
                  <a:pt x="1134169" y="2610634"/>
                  <a:pt x="1561566" y="2605646"/>
                </a:cubicBezTo>
                <a:close/>
                <a:moveTo>
                  <a:pt x="2558826" y="2560752"/>
                </a:moveTo>
                <a:cubicBezTo>
                  <a:pt x="2752173" y="2560752"/>
                  <a:pt x="2946791" y="2563246"/>
                  <a:pt x="3142045" y="2566364"/>
                </a:cubicBezTo>
                <a:lnTo>
                  <a:pt x="3624059" y="2574044"/>
                </a:lnTo>
                <a:lnTo>
                  <a:pt x="3624059" y="2757687"/>
                </a:lnTo>
                <a:lnTo>
                  <a:pt x="3181478" y="2770254"/>
                </a:lnTo>
                <a:cubicBezTo>
                  <a:pt x="2888278" y="2778983"/>
                  <a:pt x="2594443" y="2787713"/>
                  <a:pt x="2299335" y="2795195"/>
                </a:cubicBezTo>
                <a:cubicBezTo>
                  <a:pt x="2116165" y="2800183"/>
                  <a:pt x="1932995" y="2795195"/>
                  <a:pt x="1744737" y="2795195"/>
                </a:cubicBezTo>
                <a:cubicBezTo>
                  <a:pt x="1744737" y="2720373"/>
                  <a:pt x="1744737" y="2665503"/>
                  <a:pt x="1744737" y="2595669"/>
                </a:cubicBezTo>
                <a:cubicBezTo>
                  <a:pt x="2019492" y="2580705"/>
                  <a:pt x="2289159" y="2560752"/>
                  <a:pt x="2558826" y="2560752"/>
                </a:cubicBezTo>
                <a:close/>
                <a:moveTo>
                  <a:pt x="907751" y="2310099"/>
                </a:moveTo>
                <a:cubicBezTo>
                  <a:pt x="1093465" y="2310099"/>
                  <a:pt x="1279179" y="2311346"/>
                  <a:pt x="1464893" y="2311346"/>
                </a:cubicBezTo>
                <a:cubicBezTo>
                  <a:pt x="1541214" y="2311346"/>
                  <a:pt x="1612447" y="2311346"/>
                  <a:pt x="1683680" y="2311346"/>
                </a:cubicBezTo>
                <a:cubicBezTo>
                  <a:pt x="1688768" y="2351251"/>
                  <a:pt x="1688768" y="2366215"/>
                  <a:pt x="1688768" y="2386168"/>
                </a:cubicBezTo>
                <a:cubicBezTo>
                  <a:pt x="1693856" y="2540800"/>
                  <a:pt x="1693856" y="2545788"/>
                  <a:pt x="1541214" y="2545788"/>
                </a:cubicBezTo>
                <a:cubicBezTo>
                  <a:pt x="1190138" y="2550776"/>
                  <a:pt x="833974" y="2555764"/>
                  <a:pt x="482898" y="2560752"/>
                </a:cubicBezTo>
                <a:lnTo>
                  <a:pt x="0" y="2570035"/>
                </a:lnTo>
                <a:lnTo>
                  <a:pt x="0" y="2335542"/>
                </a:lnTo>
                <a:lnTo>
                  <a:pt x="350608" y="2316334"/>
                </a:lnTo>
                <a:cubicBezTo>
                  <a:pt x="536322" y="2311346"/>
                  <a:pt x="722037" y="2310099"/>
                  <a:pt x="907751" y="2310099"/>
                </a:cubicBezTo>
                <a:close/>
                <a:moveTo>
                  <a:pt x="3624059" y="2235896"/>
                </a:moveTo>
                <a:lnTo>
                  <a:pt x="3624059" y="2507868"/>
                </a:lnTo>
                <a:lnTo>
                  <a:pt x="3271155" y="2520847"/>
                </a:lnTo>
                <a:cubicBezTo>
                  <a:pt x="2833581" y="2525835"/>
                  <a:pt x="2396008" y="2525835"/>
                  <a:pt x="1958435" y="2525835"/>
                </a:cubicBezTo>
                <a:cubicBezTo>
                  <a:pt x="1892290" y="2525835"/>
                  <a:pt x="1821057" y="2525835"/>
                  <a:pt x="1739649" y="2525835"/>
                </a:cubicBezTo>
                <a:cubicBezTo>
                  <a:pt x="1744737" y="2446025"/>
                  <a:pt x="1749825" y="2381180"/>
                  <a:pt x="1754913" y="2316334"/>
                </a:cubicBezTo>
                <a:cubicBezTo>
                  <a:pt x="2202662" y="2296381"/>
                  <a:pt x="2647867" y="2277676"/>
                  <a:pt x="3091165" y="2258970"/>
                </a:cubicBezTo>
                <a:close/>
                <a:moveTo>
                  <a:pt x="1320520" y="2035128"/>
                </a:moveTo>
                <a:cubicBezTo>
                  <a:pt x="1441997" y="2035752"/>
                  <a:pt x="1564111" y="2036999"/>
                  <a:pt x="1688768" y="2036999"/>
                </a:cubicBezTo>
                <a:cubicBezTo>
                  <a:pt x="1693856" y="2051963"/>
                  <a:pt x="1693856" y="2076904"/>
                  <a:pt x="1693856" y="2101844"/>
                </a:cubicBezTo>
                <a:cubicBezTo>
                  <a:pt x="1698944" y="2251488"/>
                  <a:pt x="1698944" y="2256476"/>
                  <a:pt x="1546302" y="2256476"/>
                </a:cubicBezTo>
                <a:cubicBezTo>
                  <a:pt x="1103641" y="2256476"/>
                  <a:pt x="666068" y="2246500"/>
                  <a:pt x="223407" y="2251488"/>
                </a:cubicBezTo>
                <a:lnTo>
                  <a:pt x="0" y="2261684"/>
                </a:lnTo>
                <a:lnTo>
                  <a:pt x="0" y="2073071"/>
                </a:lnTo>
                <a:lnTo>
                  <a:pt x="432017" y="2055081"/>
                </a:lnTo>
                <a:cubicBezTo>
                  <a:pt x="606283" y="2048222"/>
                  <a:pt x="780549" y="2041987"/>
                  <a:pt x="956087" y="2036999"/>
                </a:cubicBezTo>
                <a:cubicBezTo>
                  <a:pt x="1078201" y="2034504"/>
                  <a:pt x="1199042" y="2034504"/>
                  <a:pt x="1320520" y="2035128"/>
                </a:cubicBezTo>
                <a:close/>
                <a:moveTo>
                  <a:pt x="3624059" y="1946721"/>
                </a:moveTo>
                <a:lnTo>
                  <a:pt x="3624059" y="2175879"/>
                </a:lnTo>
                <a:lnTo>
                  <a:pt x="3094345" y="2195372"/>
                </a:lnTo>
                <a:cubicBezTo>
                  <a:pt x="2652955" y="2212830"/>
                  <a:pt x="2210294" y="2231536"/>
                  <a:pt x="1765089" y="2251488"/>
                </a:cubicBezTo>
                <a:cubicBezTo>
                  <a:pt x="1775265" y="2161702"/>
                  <a:pt x="1780353" y="2086880"/>
                  <a:pt x="1785441" y="1992105"/>
                </a:cubicBezTo>
                <a:cubicBezTo>
                  <a:pt x="1932995" y="1992105"/>
                  <a:pt x="2065284" y="1997093"/>
                  <a:pt x="2202662" y="1992105"/>
                </a:cubicBezTo>
                <a:cubicBezTo>
                  <a:pt x="2459609" y="1984623"/>
                  <a:pt x="2717828" y="1977141"/>
                  <a:pt x="2976683" y="1969035"/>
                </a:cubicBezTo>
                <a:close/>
                <a:moveTo>
                  <a:pt x="1693856" y="1752675"/>
                </a:moveTo>
                <a:cubicBezTo>
                  <a:pt x="1693856" y="1792580"/>
                  <a:pt x="1688768" y="1822509"/>
                  <a:pt x="1693856" y="1852438"/>
                </a:cubicBezTo>
                <a:cubicBezTo>
                  <a:pt x="1709120" y="1937236"/>
                  <a:pt x="1678592" y="1972153"/>
                  <a:pt x="1587007" y="1967165"/>
                </a:cubicBezTo>
                <a:cubicBezTo>
                  <a:pt x="1485246" y="1962177"/>
                  <a:pt x="1378396" y="1972153"/>
                  <a:pt x="1271547" y="1972153"/>
                </a:cubicBezTo>
                <a:cubicBezTo>
                  <a:pt x="981528" y="1982129"/>
                  <a:pt x="691508" y="1990858"/>
                  <a:pt x="400853" y="1999588"/>
                </a:cubicBezTo>
                <a:lnTo>
                  <a:pt x="0" y="2012163"/>
                </a:lnTo>
                <a:lnTo>
                  <a:pt x="0" y="1806966"/>
                </a:lnTo>
                <a:lnTo>
                  <a:pt x="603103" y="1787592"/>
                </a:lnTo>
                <a:cubicBezTo>
                  <a:pt x="966264" y="1776369"/>
                  <a:pt x="1330060" y="1765145"/>
                  <a:pt x="1693856" y="1752675"/>
                </a:cubicBezTo>
                <a:close/>
                <a:moveTo>
                  <a:pt x="3357652" y="1657901"/>
                </a:moveTo>
                <a:lnTo>
                  <a:pt x="3624059" y="1659458"/>
                </a:lnTo>
                <a:lnTo>
                  <a:pt x="3624059" y="1869612"/>
                </a:lnTo>
                <a:lnTo>
                  <a:pt x="3027564" y="1892343"/>
                </a:lnTo>
                <a:cubicBezTo>
                  <a:pt x="2613523" y="1907307"/>
                  <a:pt x="2200118" y="1922271"/>
                  <a:pt x="1785441" y="1947212"/>
                </a:cubicBezTo>
                <a:cubicBezTo>
                  <a:pt x="1785441" y="1912295"/>
                  <a:pt x="1785441" y="1882366"/>
                  <a:pt x="1775265" y="1857426"/>
                </a:cubicBezTo>
                <a:cubicBezTo>
                  <a:pt x="1744737" y="1772628"/>
                  <a:pt x="1785441" y="1747687"/>
                  <a:pt x="1866850" y="1747687"/>
                </a:cubicBezTo>
                <a:cubicBezTo>
                  <a:pt x="1927907" y="1747687"/>
                  <a:pt x="1983875" y="1737711"/>
                  <a:pt x="2039844" y="1737711"/>
                </a:cubicBezTo>
                <a:cubicBezTo>
                  <a:pt x="2482505" y="1707782"/>
                  <a:pt x="2920078" y="1672865"/>
                  <a:pt x="3357652" y="1657901"/>
                </a:cubicBezTo>
                <a:close/>
                <a:moveTo>
                  <a:pt x="0" y="1548162"/>
                </a:moveTo>
                <a:lnTo>
                  <a:pt x="617095" y="1548162"/>
                </a:lnTo>
                <a:cubicBezTo>
                  <a:pt x="980256" y="1548162"/>
                  <a:pt x="1342780" y="1548162"/>
                  <a:pt x="1704032" y="1548162"/>
                </a:cubicBezTo>
                <a:cubicBezTo>
                  <a:pt x="1704032" y="1593055"/>
                  <a:pt x="1704032" y="1637948"/>
                  <a:pt x="1704032" y="1687829"/>
                </a:cubicBezTo>
                <a:cubicBezTo>
                  <a:pt x="1571743" y="1692817"/>
                  <a:pt x="1439453" y="1702794"/>
                  <a:pt x="1312251" y="1707782"/>
                </a:cubicBezTo>
                <a:cubicBezTo>
                  <a:pt x="1022232" y="1715264"/>
                  <a:pt x="732213" y="1721499"/>
                  <a:pt x="442829" y="1728358"/>
                </a:cubicBezTo>
                <a:lnTo>
                  <a:pt x="0" y="1740798"/>
                </a:lnTo>
                <a:close/>
                <a:moveTo>
                  <a:pt x="3624059" y="1454677"/>
                </a:moveTo>
                <a:lnTo>
                  <a:pt x="3624059" y="1598608"/>
                </a:lnTo>
                <a:lnTo>
                  <a:pt x="3026292" y="1620489"/>
                </a:lnTo>
                <a:cubicBezTo>
                  <a:pt x="2617339" y="1642936"/>
                  <a:pt x="2207750" y="1675359"/>
                  <a:pt x="1795617" y="1687829"/>
                </a:cubicBezTo>
                <a:cubicBezTo>
                  <a:pt x="1795617" y="1632960"/>
                  <a:pt x="1795617" y="1588067"/>
                  <a:pt x="1795617" y="1538185"/>
                </a:cubicBezTo>
                <a:cubicBezTo>
                  <a:pt x="2197574" y="1520727"/>
                  <a:pt x="2598259" y="1502021"/>
                  <a:pt x="2998308" y="1483316"/>
                </a:cubicBezTo>
                <a:close/>
                <a:moveTo>
                  <a:pt x="1724384" y="1283791"/>
                </a:moveTo>
                <a:cubicBezTo>
                  <a:pt x="1734560" y="1463363"/>
                  <a:pt x="1724384" y="1478328"/>
                  <a:pt x="1566654" y="1478328"/>
                </a:cubicBezTo>
                <a:cubicBezTo>
                  <a:pt x="1531038" y="1478328"/>
                  <a:pt x="1495422" y="1473340"/>
                  <a:pt x="1464893" y="1473340"/>
                </a:cubicBezTo>
                <a:cubicBezTo>
                  <a:pt x="1042584" y="1473340"/>
                  <a:pt x="625363" y="1478328"/>
                  <a:pt x="203055" y="1478328"/>
                </a:cubicBezTo>
                <a:lnTo>
                  <a:pt x="0" y="1481723"/>
                </a:lnTo>
                <a:lnTo>
                  <a:pt x="0" y="1294640"/>
                </a:lnTo>
                <a:lnTo>
                  <a:pt x="82293" y="1299223"/>
                </a:lnTo>
                <a:cubicBezTo>
                  <a:pt x="628225" y="1330554"/>
                  <a:pt x="1174874" y="1354872"/>
                  <a:pt x="1724384" y="1283791"/>
                </a:cubicBezTo>
                <a:close/>
                <a:moveTo>
                  <a:pt x="3624059" y="1217980"/>
                </a:moveTo>
                <a:lnTo>
                  <a:pt x="3624059" y="1378588"/>
                </a:lnTo>
                <a:lnTo>
                  <a:pt x="3611180" y="1379423"/>
                </a:lnTo>
                <a:cubicBezTo>
                  <a:pt x="3545592" y="1384489"/>
                  <a:pt x="3479765" y="1389789"/>
                  <a:pt x="3413620" y="1393530"/>
                </a:cubicBezTo>
                <a:cubicBezTo>
                  <a:pt x="3143953" y="1408494"/>
                  <a:pt x="2874286" y="1433435"/>
                  <a:pt x="2604619" y="1438423"/>
                </a:cubicBezTo>
                <a:cubicBezTo>
                  <a:pt x="2340040" y="1448399"/>
                  <a:pt x="2070372" y="1443411"/>
                  <a:pt x="1800705" y="1443411"/>
                </a:cubicBezTo>
                <a:cubicBezTo>
                  <a:pt x="1815969" y="1393530"/>
                  <a:pt x="1749825" y="1298755"/>
                  <a:pt x="1856674" y="1293767"/>
                </a:cubicBezTo>
                <a:cubicBezTo>
                  <a:pt x="2217926" y="1263838"/>
                  <a:pt x="2574090" y="1243886"/>
                  <a:pt x="2935343" y="1228921"/>
                </a:cubicBezTo>
                <a:cubicBezTo>
                  <a:pt x="3113425" y="1223933"/>
                  <a:pt x="3292779" y="1221439"/>
                  <a:pt x="3472133" y="1219569"/>
                </a:cubicBezTo>
                <a:close/>
                <a:moveTo>
                  <a:pt x="1576831" y="1014431"/>
                </a:moveTo>
                <a:cubicBezTo>
                  <a:pt x="1760001" y="1014431"/>
                  <a:pt x="1760001" y="1019419"/>
                  <a:pt x="1729472" y="1198992"/>
                </a:cubicBezTo>
                <a:cubicBezTo>
                  <a:pt x="1729472" y="1208969"/>
                  <a:pt x="1719296" y="1208969"/>
                  <a:pt x="1714208" y="1223933"/>
                </a:cubicBezTo>
                <a:cubicBezTo>
                  <a:pt x="1172330" y="1276308"/>
                  <a:pt x="627589" y="1252927"/>
                  <a:pt x="82134" y="1231649"/>
                </a:cubicBezTo>
                <a:lnTo>
                  <a:pt x="0" y="1228986"/>
                </a:lnTo>
                <a:lnTo>
                  <a:pt x="0" y="1032219"/>
                </a:lnTo>
                <a:lnTo>
                  <a:pt x="707408" y="1022537"/>
                </a:lnTo>
                <a:cubicBezTo>
                  <a:pt x="996792" y="1019420"/>
                  <a:pt x="1286811" y="1016925"/>
                  <a:pt x="1576831" y="1014431"/>
                </a:cubicBezTo>
                <a:close/>
                <a:moveTo>
                  <a:pt x="3624059" y="958219"/>
                </a:moveTo>
                <a:lnTo>
                  <a:pt x="3624059" y="1166175"/>
                </a:lnTo>
                <a:lnTo>
                  <a:pt x="3019932" y="1185899"/>
                </a:lnTo>
                <a:cubicBezTo>
                  <a:pt x="2797965" y="1192757"/>
                  <a:pt x="2576635" y="1198992"/>
                  <a:pt x="2355304" y="1203981"/>
                </a:cubicBezTo>
                <a:cubicBezTo>
                  <a:pt x="2182310" y="1208969"/>
                  <a:pt x="2004228" y="1203981"/>
                  <a:pt x="1831234" y="1203981"/>
                </a:cubicBezTo>
                <a:cubicBezTo>
                  <a:pt x="1805793" y="1019419"/>
                  <a:pt x="1815969" y="1004455"/>
                  <a:pt x="2004228" y="999467"/>
                </a:cubicBezTo>
                <a:cubicBezTo>
                  <a:pt x="2202662" y="994479"/>
                  <a:pt x="2396008" y="984503"/>
                  <a:pt x="2594443" y="979514"/>
                </a:cubicBezTo>
                <a:close/>
                <a:moveTo>
                  <a:pt x="1449629" y="740084"/>
                </a:moveTo>
                <a:cubicBezTo>
                  <a:pt x="1546302" y="740084"/>
                  <a:pt x="1648063" y="740084"/>
                  <a:pt x="1744737" y="740084"/>
                </a:cubicBezTo>
                <a:cubicBezTo>
                  <a:pt x="1744737" y="809918"/>
                  <a:pt x="1744737" y="874764"/>
                  <a:pt x="1744737" y="944598"/>
                </a:cubicBezTo>
                <a:cubicBezTo>
                  <a:pt x="1709120" y="944598"/>
                  <a:pt x="1688768" y="949586"/>
                  <a:pt x="1663328" y="949586"/>
                </a:cubicBezTo>
                <a:cubicBezTo>
                  <a:pt x="1139257" y="949586"/>
                  <a:pt x="615187" y="944598"/>
                  <a:pt x="86029" y="949586"/>
                </a:cubicBezTo>
                <a:lnTo>
                  <a:pt x="0" y="952474"/>
                </a:lnTo>
                <a:lnTo>
                  <a:pt x="0" y="777748"/>
                </a:lnTo>
                <a:lnTo>
                  <a:pt x="93661" y="776872"/>
                </a:lnTo>
                <a:cubicBezTo>
                  <a:pt x="204327" y="775001"/>
                  <a:pt x="314992" y="772507"/>
                  <a:pt x="426929" y="770013"/>
                </a:cubicBezTo>
                <a:cubicBezTo>
                  <a:pt x="767829" y="760037"/>
                  <a:pt x="1108729" y="750061"/>
                  <a:pt x="1449629" y="740084"/>
                </a:cubicBezTo>
                <a:close/>
                <a:moveTo>
                  <a:pt x="3624059" y="670670"/>
                </a:moveTo>
                <a:lnTo>
                  <a:pt x="3624059" y="895315"/>
                </a:lnTo>
                <a:lnTo>
                  <a:pt x="3522378" y="899081"/>
                </a:lnTo>
                <a:cubicBezTo>
                  <a:pt x="3437789" y="900952"/>
                  <a:pt x="3352564" y="902199"/>
                  <a:pt x="3266067" y="904693"/>
                </a:cubicBezTo>
                <a:cubicBezTo>
                  <a:pt x="2823405" y="919657"/>
                  <a:pt x="2380744" y="934621"/>
                  <a:pt x="1938083" y="949586"/>
                </a:cubicBezTo>
                <a:cubicBezTo>
                  <a:pt x="1902466" y="949586"/>
                  <a:pt x="1866850" y="949586"/>
                  <a:pt x="1815969" y="949586"/>
                </a:cubicBezTo>
                <a:cubicBezTo>
                  <a:pt x="1826146" y="864788"/>
                  <a:pt x="1831234" y="804930"/>
                  <a:pt x="1841410" y="735096"/>
                </a:cubicBezTo>
                <a:cubicBezTo>
                  <a:pt x="1892290" y="735096"/>
                  <a:pt x="1927907" y="735096"/>
                  <a:pt x="1963523" y="735096"/>
                </a:cubicBezTo>
                <a:cubicBezTo>
                  <a:pt x="2136517" y="730108"/>
                  <a:pt x="2309511" y="735096"/>
                  <a:pt x="2482505" y="725120"/>
                </a:cubicBezTo>
                <a:cubicBezTo>
                  <a:pt x="2741996" y="715144"/>
                  <a:pt x="2996399" y="685215"/>
                  <a:pt x="3255890" y="675238"/>
                </a:cubicBezTo>
                <a:cubicBezTo>
                  <a:pt x="3347476" y="670250"/>
                  <a:pt x="3440333" y="670250"/>
                  <a:pt x="3533190" y="670874"/>
                </a:cubicBezTo>
                <a:close/>
                <a:moveTo>
                  <a:pt x="1681136" y="415232"/>
                </a:moveTo>
                <a:cubicBezTo>
                  <a:pt x="1781307" y="410556"/>
                  <a:pt x="1784169" y="428326"/>
                  <a:pt x="1749825" y="645310"/>
                </a:cubicBezTo>
                <a:cubicBezTo>
                  <a:pt x="1749825" y="650298"/>
                  <a:pt x="1744737" y="655286"/>
                  <a:pt x="1744737" y="655286"/>
                </a:cubicBezTo>
                <a:cubicBezTo>
                  <a:pt x="1439453" y="670250"/>
                  <a:pt x="1139257" y="695191"/>
                  <a:pt x="839062" y="700179"/>
                </a:cubicBezTo>
                <a:cubicBezTo>
                  <a:pt x="658436" y="702673"/>
                  <a:pt x="479082" y="700179"/>
                  <a:pt x="299728" y="697062"/>
                </a:cubicBezTo>
                <a:lnTo>
                  <a:pt x="0" y="693250"/>
                </a:lnTo>
                <a:lnTo>
                  <a:pt x="0" y="457750"/>
                </a:lnTo>
                <a:lnTo>
                  <a:pt x="419297" y="443290"/>
                </a:lnTo>
                <a:cubicBezTo>
                  <a:pt x="588475" y="437055"/>
                  <a:pt x="757653" y="430820"/>
                  <a:pt x="925559" y="425832"/>
                </a:cubicBezTo>
                <a:cubicBezTo>
                  <a:pt x="1134169" y="420844"/>
                  <a:pt x="1342780" y="420844"/>
                  <a:pt x="1546302" y="420844"/>
                </a:cubicBezTo>
                <a:cubicBezTo>
                  <a:pt x="1603543" y="420844"/>
                  <a:pt x="1647746" y="416791"/>
                  <a:pt x="1681136" y="415232"/>
                </a:cubicBezTo>
                <a:close/>
                <a:moveTo>
                  <a:pt x="1846498" y="405879"/>
                </a:moveTo>
                <a:cubicBezTo>
                  <a:pt x="2174678" y="405879"/>
                  <a:pt x="2500314" y="405879"/>
                  <a:pt x="2825313" y="405879"/>
                </a:cubicBezTo>
                <a:lnTo>
                  <a:pt x="3624059" y="405879"/>
                </a:lnTo>
                <a:lnTo>
                  <a:pt x="3624059" y="603991"/>
                </a:lnTo>
                <a:lnTo>
                  <a:pt x="3528102" y="608522"/>
                </a:lnTo>
                <a:cubicBezTo>
                  <a:pt x="3435245" y="614134"/>
                  <a:pt x="3342388" y="620369"/>
                  <a:pt x="3250802" y="625357"/>
                </a:cubicBezTo>
                <a:cubicBezTo>
                  <a:pt x="2976047" y="640321"/>
                  <a:pt x="2701292" y="655286"/>
                  <a:pt x="2426537" y="665262"/>
                </a:cubicBezTo>
                <a:cubicBezTo>
                  <a:pt x="2233190" y="670250"/>
                  <a:pt x="2039844" y="665262"/>
                  <a:pt x="1846498" y="665262"/>
                </a:cubicBezTo>
                <a:cubicBezTo>
                  <a:pt x="1846498" y="575476"/>
                  <a:pt x="1846498" y="495666"/>
                  <a:pt x="1846498" y="405879"/>
                </a:cubicBezTo>
                <a:close/>
                <a:moveTo>
                  <a:pt x="1518318" y="174555"/>
                </a:moveTo>
                <a:cubicBezTo>
                  <a:pt x="1581919" y="175178"/>
                  <a:pt x="1645520" y="176425"/>
                  <a:pt x="1709120" y="176425"/>
                </a:cubicBezTo>
                <a:cubicBezTo>
                  <a:pt x="1770177" y="176425"/>
                  <a:pt x="1785441" y="211342"/>
                  <a:pt x="1770177" y="256236"/>
                </a:cubicBezTo>
                <a:cubicBezTo>
                  <a:pt x="1760001" y="286164"/>
                  <a:pt x="1729472" y="326069"/>
                  <a:pt x="1704032" y="326069"/>
                </a:cubicBezTo>
                <a:cubicBezTo>
                  <a:pt x="1581919" y="341034"/>
                  <a:pt x="1459805" y="346022"/>
                  <a:pt x="1337692" y="351010"/>
                </a:cubicBezTo>
                <a:cubicBezTo>
                  <a:pt x="956087" y="355998"/>
                  <a:pt x="574483" y="360986"/>
                  <a:pt x="192878" y="370963"/>
                </a:cubicBezTo>
                <a:cubicBezTo>
                  <a:pt x="139454" y="370963"/>
                  <a:pt x="86029" y="373457"/>
                  <a:pt x="33241" y="377198"/>
                </a:cubicBezTo>
                <a:lnTo>
                  <a:pt x="0" y="380124"/>
                </a:lnTo>
                <a:lnTo>
                  <a:pt x="0" y="243084"/>
                </a:lnTo>
                <a:lnTo>
                  <a:pt x="50413" y="236283"/>
                </a:lnTo>
                <a:cubicBezTo>
                  <a:pt x="477810" y="216330"/>
                  <a:pt x="900119" y="196378"/>
                  <a:pt x="1327516" y="176425"/>
                </a:cubicBezTo>
                <a:cubicBezTo>
                  <a:pt x="1391117" y="173931"/>
                  <a:pt x="1454717" y="173931"/>
                  <a:pt x="1518318" y="174555"/>
                </a:cubicBezTo>
                <a:close/>
                <a:moveTo>
                  <a:pt x="3624059" y="141797"/>
                </a:moveTo>
                <a:lnTo>
                  <a:pt x="3624059" y="326407"/>
                </a:lnTo>
                <a:lnTo>
                  <a:pt x="2818317" y="337916"/>
                </a:lnTo>
                <a:cubicBezTo>
                  <a:pt x="2542290" y="341034"/>
                  <a:pt x="2266263" y="343528"/>
                  <a:pt x="1988963" y="346022"/>
                </a:cubicBezTo>
                <a:cubicBezTo>
                  <a:pt x="1943171" y="346022"/>
                  <a:pt x="1897378" y="336045"/>
                  <a:pt x="1851586" y="326069"/>
                </a:cubicBezTo>
                <a:cubicBezTo>
                  <a:pt x="1871938" y="181414"/>
                  <a:pt x="1871938" y="181414"/>
                  <a:pt x="2004228" y="176425"/>
                </a:cubicBezTo>
                <a:cubicBezTo>
                  <a:pt x="2044932" y="176425"/>
                  <a:pt x="2085637" y="166449"/>
                  <a:pt x="2126341" y="166449"/>
                </a:cubicBezTo>
                <a:cubicBezTo>
                  <a:pt x="2614795" y="161461"/>
                  <a:pt x="3098160" y="161461"/>
                  <a:pt x="3586614" y="151484"/>
                </a:cubicBezTo>
                <a:close/>
                <a:moveTo>
                  <a:pt x="1876182" y="0"/>
                </a:moveTo>
                <a:lnTo>
                  <a:pt x="3624059" y="0"/>
                </a:lnTo>
                <a:lnTo>
                  <a:pt x="3624059" y="87887"/>
                </a:lnTo>
                <a:lnTo>
                  <a:pt x="3591702" y="76663"/>
                </a:lnTo>
                <a:cubicBezTo>
                  <a:pt x="3189746" y="86639"/>
                  <a:pt x="2787789" y="96615"/>
                  <a:pt x="2390920" y="106591"/>
                </a:cubicBezTo>
                <a:cubicBezTo>
                  <a:pt x="2217926" y="111580"/>
                  <a:pt x="2044932" y="106591"/>
                  <a:pt x="1866850" y="106591"/>
                </a:cubicBezTo>
                <a:cubicBezTo>
                  <a:pt x="1869394" y="74169"/>
                  <a:pt x="1871938" y="45487"/>
                  <a:pt x="1874482" y="18052"/>
                </a:cubicBezTo>
                <a:close/>
                <a:moveTo>
                  <a:pt x="0" y="0"/>
                </a:moveTo>
                <a:lnTo>
                  <a:pt x="1773185" y="0"/>
                </a:lnTo>
                <a:lnTo>
                  <a:pt x="1775265" y="11817"/>
                </a:lnTo>
                <a:cubicBezTo>
                  <a:pt x="1775265" y="96615"/>
                  <a:pt x="1724384" y="91627"/>
                  <a:pt x="1668416" y="96615"/>
                </a:cubicBezTo>
                <a:cubicBezTo>
                  <a:pt x="1510686" y="101603"/>
                  <a:pt x="1347868" y="106591"/>
                  <a:pt x="1190138" y="111580"/>
                </a:cubicBezTo>
                <a:cubicBezTo>
                  <a:pt x="864502" y="126544"/>
                  <a:pt x="533778" y="141508"/>
                  <a:pt x="208143" y="156473"/>
                </a:cubicBezTo>
                <a:cubicBezTo>
                  <a:pt x="157262" y="158967"/>
                  <a:pt x="106381" y="160214"/>
                  <a:pt x="55501" y="162085"/>
                </a:cubicBezTo>
                <a:lnTo>
                  <a:pt x="0" y="165485"/>
                </a:ln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2" name="Title 1">
            <a:extLst>
              <a:ext uri="{FF2B5EF4-FFF2-40B4-BE49-F238E27FC236}">
                <a16:creationId xmlns:a16="http://schemas.microsoft.com/office/drawing/2014/main" id="{5690DD54-EE50-4C27-9AB5-57D06A15DDD8}"/>
              </a:ext>
            </a:extLst>
          </p:cNvPr>
          <p:cNvSpPr>
            <a:spLocks noGrp="1"/>
          </p:cNvSpPr>
          <p:nvPr>
            <p:ph type="title"/>
          </p:nvPr>
        </p:nvSpPr>
        <p:spPr>
          <a:xfrm>
            <a:off x="266700" y="1043537"/>
            <a:ext cx="2938815" cy="5041900"/>
          </a:xfrm>
          <a:prstGeom prst="rect">
            <a:avLst/>
          </a:prstGeom>
        </p:spPr>
        <p:txBody>
          <a:bodyPr/>
          <a:lstStyle>
            <a:lvl1pPr>
              <a:defRPr sz="4800">
                <a:solidFill>
                  <a:schemeClr val="bg1"/>
                </a:solidFill>
              </a:defRPr>
            </a:lvl1pPr>
          </a:lstStyle>
          <a:p>
            <a:r>
              <a:rPr lang="en-US"/>
              <a:t>Click to edit Master title style</a:t>
            </a:r>
          </a:p>
        </p:txBody>
      </p:sp>
      <p:sp>
        <p:nvSpPr>
          <p:cNvPr id="11" name="Content Placeholder 10">
            <a:extLst>
              <a:ext uri="{FF2B5EF4-FFF2-40B4-BE49-F238E27FC236}">
                <a16:creationId xmlns:a16="http://schemas.microsoft.com/office/drawing/2014/main" id="{CF5706E4-1B53-42F2-9404-124C1E157846}"/>
              </a:ext>
            </a:extLst>
          </p:cNvPr>
          <p:cNvSpPr>
            <a:spLocks noGrp="1"/>
          </p:cNvSpPr>
          <p:nvPr>
            <p:ph sz="quarter" idx="10"/>
          </p:nvPr>
        </p:nvSpPr>
        <p:spPr>
          <a:xfrm>
            <a:off x="3810000" y="431800"/>
            <a:ext cx="8051800" cy="5994400"/>
          </a:xfrm>
          <a:prstGeom prst="rect">
            <a:avLst/>
          </a:prstGeom>
        </p:spPr>
        <p:txBody>
          <a:bodyPr/>
          <a:lstStyle>
            <a:lvl1pPr marL="0" indent="0">
              <a:buNone/>
              <a:defRPr>
                <a:solidFill>
                  <a:srgbClr val="080808"/>
                </a:solidFill>
                <a:latin typeface="+mn-lt"/>
              </a:defRPr>
            </a:lvl1pPr>
            <a:lvl2pPr>
              <a:defRPr>
                <a:solidFill>
                  <a:srgbClr val="080808"/>
                </a:solidFill>
                <a:latin typeface="+mn-lt"/>
              </a:defRPr>
            </a:lvl2pPr>
            <a:lvl3pPr>
              <a:defRPr>
                <a:solidFill>
                  <a:srgbClr val="080808"/>
                </a:solidFill>
                <a:latin typeface="+mn-lt"/>
              </a:defRPr>
            </a:lvl3pPr>
            <a:lvl4pPr>
              <a:defRPr>
                <a:solidFill>
                  <a:srgbClr val="080808"/>
                </a:solidFill>
                <a:latin typeface="+mn-lt"/>
              </a:defRPr>
            </a:lvl4pPr>
            <a:lvl5pPr>
              <a:defRPr>
                <a:solidFill>
                  <a:srgbClr val="080808"/>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65CCBEF5-AFD7-4168-81A0-D78140505C2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rot="6175267">
            <a:off x="9603834" y="24567"/>
            <a:ext cx="3169731" cy="2179699"/>
          </a:xfrm>
          <a:prstGeom prst="rect">
            <a:avLst/>
          </a:prstGeom>
        </p:spPr>
      </p:pic>
      <p:sp>
        <p:nvSpPr>
          <p:cNvPr id="5" name="Slide Number Placeholder 1">
            <a:extLst>
              <a:ext uri="{FF2B5EF4-FFF2-40B4-BE49-F238E27FC236}">
                <a16:creationId xmlns:a16="http://schemas.microsoft.com/office/drawing/2014/main" id="{636B118A-5522-B76A-C9D7-8E53C730296D}"/>
              </a:ext>
            </a:extLst>
          </p:cNvPr>
          <p:cNvSpPr>
            <a:spLocks noGrp="1"/>
          </p:cNvSpPr>
          <p:nvPr>
            <p:ph type="sldNum" sz="quarter" idx="4"/>
          </p:nvPr>
        </p:nvSpPr>
        <p:spPr>
          <a:xfrm>
            <a:off x="373316" y="6343573"/>
            <a:ext cx="1455484" cy="365125"/>
          </a:xfrm>
          <a:prstGeom prst="rect">
            <a:avLst/>
          </a:prstGeom>
        </p:spPr>
        <p:txBody>
          <a:bodyPr vert="horz" lIns="91440" tIns="45720" rIns="91440" bIns="45720" rtlCol="0" anchor="ctr"/>
          <a:lstStyle>
            <a:lvl1pPr algn="l">
              <a:defRPr sz="1200">
                <a:solidFill>
                  <a:schemeClr val="bg1"/>
                </a:solidFill>
              </a:defRPr>
            </a:lvl1pPr>
          </a:lstStyle>
          <a:p>
            <a:fld id="{1AC54047-9E61-42D7-8DBF-7D64572410AD}" type="slidenum">
              <a:rPr lang="en-US" smtClean="0"/>
              <a:pPr/>
              <a:t>‹#›</a:t>
            </a:fld>
            <a:endParaRPr lang="en-US" dirty="0"/>
          </a:p>
        </p:txBody>
      </p:sp>
      <p:pic>
        <p:nvPicPr>
          <p:cNvPr id="6" name="Picture 5" descr="A picture containing logo&#10;&#10;Description automatically generated">
            <a:extLst>
              <a:ext uri="{FF2B5EF4-FFF2-40B4-BE49-F238E27FC236}">
                <a16:creationId xmlns:a16="http://schemas.microsoft.com/office/drawing/2014/main" id="{73346E31-E415-FB48-EE32-C3400FB3BA8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584243" y="5849708"/>
            <a:ext cx="1234441" cy="822960"/>
          </a:xfrm>
          <a:prstGeom prst="rect">
            <a:avLst/>
          </a:prstGeom>
        </p:spPr>
      </p:pic>
    </p:spTree>
    <p:custDataLst>
      <p:tags r:id="rId1"/>
    </p:custDataLst>
    <p:extLst>
      <p:ext uri="{BB962C8B-B14F-4D97-AF65-F5344CB8AC3E}">
        <p14:creationId xmlns:p14="http://schemas.microsoft.com/office/powerpoint/2010/main" val="20359649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26 slide">
    <p:spTree>
      <p:nvGrpSpPr>
        <p:cNvPr id="1" name=""/>
        <p:cNvGrpSpPr/>
        <p:nvPr/>
      </p:nvGrpSpPr>
      <p:grpSpPr>
        <a:xfrm>
          <a:off x="0" y="0"/>
          <a:ext cx="0" cy="0"/>
          <a:chOff x="0" y="0"/>
          <a:chExt cx="0" cy="0"/>
        </a:xfrm>
      </p:grpSpPr>
      <p:sp>
        <p:nvSpPr>
          <p:cNvPr id="3" name="Прямоугольник 1">
            <a:extLst>
              <a:ext uri="{FF2B5EF4-FFF2-40B4-BE49-F238E27FC236}">
                <a16:creationId xmlns:a16="http://schemas.microsoft.com/office/drawing/2014/main" id="{52116B53-38D2-4E98-B7E9-7FFD6BD7D391}"/>
              </a:ext>
            </a:extLst>
          </p:cNvPr>
          <p:cNvSpPr/>
          <p:nvPr userDrawn="1"/>
        </p:nvSpPr>
        <p:spPr>
          <a:xfrm>
            <a:off x="1" y="0"/>
            <a:ext cx="354753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олилиния: фигура 74">
            <a:extLst>
              <a:ext uri="{FF2B5EF4-FFF2-40B4-BE49-F238E27FC236}">
                <a16:creationId xmlns:a16="http://schemas.microsoft.com/office/drawing/2014/main" id="{82B6BEB0-A658-48F6-8762-46DB14F822F3}"/>
              </a:ext>
            </a:extLst>
          </p:cNvPr>
          <p:cNvSpPr/>
          <p:nvPr userDrawn="1"/>
        </p:nvSpPr>
        <p:spPr>
          <a:xfrm>
            <a:off x="3205515" y="3066017"/>
            <a:ext cx="684036" cy="3360183"/>
          </a:xfrm>
          <a:custGeom>
            <a:avLst/>
            <a:gdLst>
              <a:gd name="connsiteX0" fmla="*/ 1019688 w 3624059"/>
              <a:gd name="connsiteY0" fmla="*/ 4206836 h 4242217"/>
              <a:gd name="connsiteX1" fmla="*/ 1546302 w 3624059"/>
              <a:gd name="connsiteY1" fmla="*/ 4206836 h 4242217"/>
              <a:gd name="connsiteX2" fmla="*/ 1633435 w 3624059"/>
              <a:gd name="connsiteY2" fmla="*/ 4229283 h 4242217"/>
              <a:gd name="connsiteX3" fmla="*/ 1639522 w 3624059"/>
              <a:gd name="connsiteY3" fmla="*/ 4242217 h 4242217"/>
              <a:gd name="connsiteX4" fmla="*/ 0 w 3624059"/>
              <a:gd name="connsiteY4" fmla="*/ 4242217 h 4242217"/>
              <a:gd name="connsiteX5" fmla="*/ 0 w 3624059"/>
              <a:gd name="connsiteY5" fmla="*/ 4228475 h 4242217"/>
              <a:gd name="connsiteX6" fmla="*/ 118466 w 3624059"/>
              <a:gd name="connsiteY6" fmla="*/ 4222424 h 4242217"/>
              <a:gd name="connsiteX7" fmla="*/ 493074 w 3624059"/>
              <a:gd name="connsiteY7" fmla="*/ 4206836 h 4242217"/>
              <a:gd name="connsiteX8" fmla="*/ 1019688 w 3624059"/>
              <a:gd name="connsiteY8" fmla="*/ 4206836 h 4242217"/>
              <a:gd name="connsiteX9" fmla="*/ 3624059 w 3624059"/>
              <a:gd name="connsiteY9" fmla="*/ 4122596 h 4242217"/>
              <a:gd name="connsiteX10" fmla="*/ 3624059 w 3624059"/>
              <a:gd name="connsiteY10" fmla="*/ 4242217 h 4242217"/>
              <a:gd name="connsiteX11" fmla="*/ 1729472 w 3624059"/>
              <a:gd name="connsiteY11" fmla="*/ 4242217 h 4242217"/>
              <a:gd name="connsiteX12" fmla="*/ 1729472 w 3624059"/>
              <a:gd name="connsiteY12" fmla="*/ 4196860 h 4242217"/>
              <a:gd name="connsiteX13" fmla="*/ 2818317 w 3624059"/>
              <a:gd name="connsiteY13" fmla="*/ 4132014 h 4242217"/>
              <a:gd name="connsiteX14" fmla="*/ 3337299 w 3624059"/>
              <a:gd name="connsiteY14" fmla="*/ 4123285 h 4242217"/>
              <a:gd name="connsiteX15" fmla="*/ 1668416 w 3624059"/>
              <a:gd name="connsiteY15" fmla="*/ 3907548 h 4242217"/>
              <a:gd name="connsiteX16" fmla="*/ 1668416 w 3624059"/>
              <a:gd name="connsiteY16" fmla="*/ 4002323 h 4242217"/>
              <a:gd name="connsiteX17" fmla="*/ 1510686 w 3624059"/>
              <a:gd name="connsiteY17" fmla="*/ 4156955 h 4242217"/>
              <a:gd name="connsiteX18" fmla="*/ 1174874 w 3624059"/>
              <a:gd name="connsiteY18" fmla="*/ 4166931 h 4242217"/>
              <a:gd name="connsiteX19" fmla="*/ 139454 w 3624059"/>
              <a:gd name="connsiteY19" fmla="*/ 4172543 h 4242217"/>
              <a:gd name="connsiteX20" fmla="*/ 0 w 3624059"/>
              <a:gd name="connsiteY20" fmla="*/ 4173802 h 4242217"/>
              <a:gd name="connsiteX21" fmla="*/ 0 w 3624059"/>
              <a:gd name="connsiteY21" fmla="*/ 3943409 h 4242217"/>
              <a:gd name="connsiteX22" fmla="*/ 325804 w 3624059"/>
              <a:gd name="connsiteY22" fmla="*/ 3943712 h 4242217"/>
              <a:gd name="connsiteX23" fmla="*/ 1668416 w 3624059"/>
              <a:gd name="connsiteY23" fmla="*/ 3907548 h 4242217"/>
              <a:gd name="connsiteX24" fmla="*/ 3624059 w 3624059"/>
              <a:gd name="connsiteY24" fmla="*/ 3850991 h 4242217"/>
              <a:gd name="connsiteX25" fmla="*/ 3624059 w 3624059"/>
              <a:gd name="connsiteY25" fmla="*/ 4067621 h 4242217"/>
              <a:gd name="connsiteX26" fmla="*/ 2999580 w 3624059"/>
              <a:gd name="connsiteY26" fmla="*/ 4087121 h 4242217"/>
              <a:gd name="connsiteX27" fmla="*/ 2044932 w 3624059"/>
              <a:gd name="connsiteY27" fmla="*/ 4117050 h 4242217"/>
              <a:gd name="connsiteX28" fmla="*/ 1729472 w 3624059"/>
              <a:gd name="connsiteY28" fmla="*/ 4137002 h 4242217"/>
              <a:gd name="connsiteX29" fmla="*/ 1749825 w 3624059"/>
              <a:gd name="connsiteY29" fmla="*/ 3897572 h 4242217"/>
              <a:gd name="connsiteX30" fmla="*/ 2075460 w 3624059"/>
              <a:gd name="connsiteY30" fmla="*/ 3897572 h 4242217"/>
              <a:gd name="connsiteX31" fmla="*/ 3367828 w 3624059"/>
              <a:gd name="connsiteY31" fmla="*/ 3852679 h 4242217"/>
              <a:gd name="connsiteX32" fmla="*/ 1037496 w 3624059"/>
              <a:gd name="connsiteY32" fmla="*/ 3607013 h 4242217"/>
              <a:gd name="connsiteX33" fmla="*/ 1480157 w 3624059"/>
              <a:gd name="connsiteY33" fmla="*/ 3608260 h 4242217"/>
              <a:gd name="connsiteX34" fmla="*/ 1673504 w 3624059"/>
              <a:gd name="connsiteY34" fmla="*/ 3817762 h 4242217"/>
              <a:gd name="connsiteX35" fmla="*/ 1663328 w 3624059"/>
              <a:gd name="connsiteY35" fmla="*/ 3842702 h 4242217"/>
              <a:gd name="connsiteX36" fmla="*/ 1571743 w 3624059"/>
              <a:gd name="connsiteY36" fmla="*/ 3857667 h 4242217"/>
              <a:gd name="connsiteX37" fmla="*/ 228495 w 3624059"/>
              <a:gd name="connsiteY37" fmla="*/ 3892584 h 4242217"/>
              <a:gd name="connsiteX38" fmla="*/ 0 w 3624059"/>
              <a:gd name="connsiteY38" fmla="*/ 3887800 h 4242217"/>
              <a:gd name="connsiteX39" fmla="*/ 0 w 3624059"/>
              <a:gd name="connsiteY39" fmla="*/ 3645448 h 4242217"/>
              <a:gd name="connsiteX40" fmla="*/ 164894 w 3624059"/>
              <a:gd name="connsiteY40" fmla="*/ 3634448 h 4242217"/>
              <a:gd name="connsiteX41" fmla="*/ 594835 w 3624059"/>
              <a:gd name="connsiteY41" fmla="*/ 3613248 h 4242217"/>
              <a:gd name="connsiteX42" fmla="*/ 1037496 w 3624059"/>
              <a:gd name="connsiteY42" fmla="*/ 3607013 h 4242217"/>
              <a:gd name="connsiteX43" fmla="*/ 3479765 w 3624059"/>
              <a:gd name="connsiteY43" fmla="*/ 3533438 h 4242217"/>
              <a:gd name="connsiteX44" fmla="*/ 3624059 w 3624059"/>
              <a:gd name="connsiteY44" fmla="*/ 3538222 h 4242217"/>
              <a:gd name="connsiteX45" fmla="*/ 3624059 w 3624059"/>
              <a:gd name="connsiteY45" fmla="*/ 3804141 h 4242217"/>
              <a:gd name="connsiteX46" fmla="*/ 1826146 w 3624059"/>
              <a:gd name="connsiteY46" fmla="*/ 3837714 h 4242217"/>
              <a:gd name="connsiteX47" fmla="*/ 1749825 w 3624059"/>
              <a:gd name="connsiteY47" fmla="*/ 3832726 h 4242217"/>
              <a:gd name="connsiteX48" fmla="*/ 1749825 w 3624059"/>
              <a:gd name="connsiteY48" fmla="*/ 3653153 h 4242217"/>
              <a:gd name="connsiteX49" fmla="*/ 3072720 w 3624059"/>
              <a:gd name="connsiteY49" fmla="*/ 3563367 h 4242217"/>
              <a:gd name="connsiteX50" fmla="*/ 3479765 w 3624059"/>
              <a:gd name="connsiteY50" fmla="*/ 3533438 h 4242217"/>
              <a:gd name="connsiteX51" fmla="*/ 1417193 w 3624059"/>
              <a:gd name="connsiteY51" fmla="*/ 3401876 h 4242217"/>
              <a:gd name="connsiteX52" fmla="*/ 1673504 w 3624059"/>
              <a:gd name="connsiteY52" fmla="*/ 3403747 h 4242217"/>
              <a:gd name="connsiteX53" fmla="*/ 1663328 w 3624059"/>
              <a:gd name="connsiteY53" fmla="*/ 3558379 h 4242217"/>
              <a:gd name="connsiteX54" fmla="*/ 1592095 w 3624059"/>
              <a:gd name="connsiteY54" fmla="*/ 3563367 h 4242217"/>
              <a:gd name="connsiteX55" fmla="*/ 442193 w 3624059"/>
              <a:gd name="connsiteY55" fmla="*/ 3580825 h 4242217"/>
              <a:gd name="connsiteX56" fmla="*/ 0 w 3624059"/>
              <a:gd name="connsiteY56" fmla="*/ 3587539 h 4242217"/>
              <a:gd name="connsiteX57" fmla="*/ 0 w 3624059"/>
              <a:gd name="connsiteY57" fmla="*/ 3449325 h 4242217"/>
              <a:gd name="connsiteX58" fmla="*/ 14796 w 3624059"/>
              <a:gd name="connsiteY58" fmla="*/ 3448640 h 4242217"/>
              <a:gd name="connsiteX59" fmla="*/ 1164698 w 3624059"/>
              <a:gd name="connsiteY59" fmla="*/ 3403747 h 4242217"/>
              <a:gd name="connsiteX60" fmla="*/ 1417193 w 3624059"/>
              <a:gd name="connsiteY60" fmla="*/ 3401876 h 4242217"/>
              <a:gd name="connsiteX61" fmla="*/ 3624059 w 3624059"/>
              <a:gd name="connsiteY61" fmla="*/ 3333594 h 4242217"/>
              <a:gd name="connsiteX62" fmla="*/ 3624059 w 3624059"/>
              <a:gd name="connsiteY62" fmla="*/ 3484091 h 4242217"/>
              <a:gd name="connsiteX63" fmla="*/ 3378004 w 3624059"/>
              <a:gd name="connsiteY63" fmla="*/ 3492910 h 4242217"/>
              <a:gd name="connsiteX64" fmla="*/ 2838669 w 3624059"/>
              <a:gd name="connsiteY64" fmla="*/ 3523462 h 4242217"/>
              <a:gd name="connsiteX65" fmla="*/ 1887202 w 3624059"/>
              <a:gd name="connsiteY65" fmla="*/ 3568355 h 4242217"/>
              <a:gd name="connsiteX66" fmla="*/ 1749825 w 3624059"/>
              <a:gd name="connsiteY66" fmla="*/ 3558379 h 4242217"/>
              <a:gd name="connsiteX67" fmla="*/ 1866850 w 3624059"/>
              <a:gd name="connsiteY67" fmla="*/ 3413723 h 4242217"/>
              <a:gd name="connsiteX68" fmla="*/ 2360392 w 3624059"/>
              <a:gd name="connsiteY68" fmla="*/ 3403747 h 4242217"/>
              <a:gd name="connsiteX69" fmla="*/ 3332211 w 3624059"/>
              <a:gd name="connsiteY69" fmla="*/ 3333913 h 4242217"/>
              <a:gd name="connsiteX70" fmla="*/ 1363351 w 3624059"/>
              <a:gd name="connsiteY70" fmla="*/ 3144257 h 4242217"/>
              <a:gd name="connsiteX71" fmla="*/ 1668416 w 3624059"/>
              <a:gd name="connsiteY71" fmla="*/ 3154340 h 4242217"/>
              <a:gd name="connsiteX72" fmla="*/ 1668416 w 3624059"/>
              <a:gd name="connsiteY72" fmla="*/ 3363842 h 4242217"/>
              <a:gd name="connsiteX73" fmla="*/ 513426 w 3624059"/>
              <a:gd name="connsiteY73" fmla="*/ 3363842 h 4242217"/>
              <a:gd name="connsiteX74" fmla="*/ 0 w 3624059"/>
              <a:gd name="connsiteY74" fmla="*/ 3377034 h 4242217"/>
              <a:gd name="connsiteX75" fmla="*/ 0 w 3624059"/>
              <a:gd name="connsiteY75" fmla="*/ 3197607 h 4242217"/>
              <a:gd name="connsiteX76" fmla="*/ 449825 w 3624059"/>
              <a:gd name="connsiteY76" fmla="*/ 3171175 h 4242217"/>
              <a:gd name="connsiteX77" fmla="*/ 1363351 w 3624059"/>
              <a:gd name="connsiteY77" fmla="*/ 3144257 h 4242217"/>
              <a:gd name="connsiteX78" fmla="*/ 3624059 w 3624059"/>
              <a:gd name="connsiteY78" fmla="*/ 3068455 h 4242217"/>
              <a:gd name="connsiteX79" fmla="*/ 3624059 w 3624059"/>
              <a:gd name="connsiteY79" fmla="*/ 3264269 h 4242217"/>
              <a:gd name="connsiteX80" fmla="*/ 3600288 w 3624059"/>
              <a:gd name="connsiteY80" fmla="*/ 3264001 h 4242217"/>
              <a:gd name="connsiteX81" fmla="*/ 2263719 w 3624059"/>
              <a:gd name="connsiteY81" fmla="*/ 3348877 h 4242217"/>
              <a:gd name="connsiteX82" fmla="*/ 1749825 w 3624059"/>
              <a:gd name="connsiteY82" fmla="*/ 3353865 h 4242217"/>
              <a:gd name="connsiteX83" fmla="*/ 1749825 w 3624059"/>
              <a:gd name="connsiteY83" fmla="*/ 3154340 h 4242217"/>
              <a:gd name="connsiteX84" fmla="*/ 3138229 w 3624059"/>
              <a:gd name="connsiteY84" fmla="*/ 3082636 h 4242217"/>
              <a:gd name="connsiteX85" fmla="*/ 1559341 w 3624059"/>
              <a:gd name="connsiteY85" fmla="*/ 2853805 h 4242217"/>
              <a:gd name="connsiteX86" fmla="*/ 1668416 w 3624059"/>
              <a:gd name="connsiteY86" fmla="*/ 3054578 h 4242217"/>
              <a:gd name="connsiteX87" fmla="*/ 1658240 w 3624059"/>
              <a:gd name="connsiteY87" fmla="*/ 3074530 h 4242217"/>
              <a:gd name="connsiteX88" fmla="*/ 1576831 w 3624059"/>
              <a:gd name="connsiteY88" fmla="*/ 3079518 h 4242217"/>
              <a:gd name="connsiteX89" fmla="*/ 523602 w 3624059"/>
              <a:gd name="connsiteY89" fmla="*/ 3104459 h 4242217"/>
              <a:gd name="connsiteX90" fmla="*/ 0 w 3624059"/>
              <a:gd name="connsiteY90" fmla="*/ 3120367 h 4242217"/>
              <a:gd name="connsiteX91" fmla="*/ 0 w 3624059"/>
              <a:gd name="connsiteY91" fmla="*/ 2895265 h 4242217"/>
              <a:gd name="connsiteX92" fmla="*/ 1490334 w 3624059"/>
              <a:gd name="connsiteY92" fmla="*/ 2855052 h 4242217"/>
              <a:gd name="connsiteX93" fmla="*/ 1559341 w 3624059"/>
              <a:gd name="connsiteY93" fmla="*/ 2853805 h 4242217"/>
              <a:gd name="connsiteX94" fmla="*/ 3624059 w 3624059"/>
              <a:gd name="connsiteY94" fmla="*/ 2832565 h 4242217"/>
              <a:gd name="connsiteX95" fmla="*/ 3624059 w 3624059"/>
              <a:gd name="connsiteY95" fmla="*/ 3005092 h 4242217"/>
              <a:gd name="connsiteX96" fmla="*/ 3271155 w 3624059"/>
              <a:gd name="connsiteY96" fmla="*/ 3009684 h 4242217"/>
              <a:gd name="connsiteX97" fmla="*/ 1943171 w 3624059"/>
              <a:gd name="connsiteY97" fmla="*/ 3089494 h 4242217"/>
              <a:gd name="connsiteX98" fmla="*/ 1749825 w 3624059"/>
              <a:gd name="connsiteY98" fmla="*/ 2870017 h 4242217"/>
              <a:gd name="connsiteX99" fmla="*/ 1765089 w 3624059"/>
              <a:gd name="connsiteY99" fmla="*/ 2845076 h 4242217"/>
              <a:gd name="connsiteX100" fmla="*/ 1877026 w 3624059"/>
              <a:gd name="connsiteY100" fmla="*/ 2845076 h 4242217"/>
              <a:gd name="connsiteX101" fmla="*/ 3016752 w 3624059"/>
              <a:gd name="connsiteY101" fmla="*/ 2850064 h 4242217"/>
              <a:gd name="connsiteX102" fmla="*/ 3368623 w 3624059"/>
              <a:gd name="connsiteY102" fmla="*/ 2842270 h 4242217"/>
              <a:gd name="connsiteX103" fmla="*/ 1561566 w 3624059"/>
              <a:gd name="connsiteY103" fmla="*/ 2605646 h 4242217"/>
              <a:gd name="connsiteX104" fmla="*/ 1678592 w 3624059"/>
              <a:gd name="connsiteY104" fmla="*/ 2730349 h 4242217"/>
              <a:gd name="connsiteX105" fmla="*/ 1668416 w 3624059"/>
              <a:gd name="connsiteY105" fmla="*/ 2785218 h 4242217"/>
              <a:gd name="connsiteX106" fmla="*/ 1632799 w 3624059"/>
              <a:gd name="connsiteY106" fmla="*/ 2795195 h 4242217"/>
              <a:gd name="connsiteX107" fmla="*/ 534415 w 3624059"/>
              <a:gd name="connsiteY107" fmla="*/ 2817641 h 4242217"/>
              <a:gd name="connsiteX108" fmla="*/ 0 w 3624059"/>
              <a:gd name="connsiteY108" fmla="*/ 2828601 h 4242217"/>
              <a:gd name="connsiteX109" fmla="*/ 0 w 3624059"/>
              <a:gd name="connsiteY109" fmla="*/ 2635972 h 4242217"/>
              <a:gd name="connsiteX110" fmla="*/ 274287 w 3624059"/>
              <a:gd name="connsiteY110" fmla="*/ 2625598 h 4242217"/>
              <a:gd name="connsiteX111" fmla="*/ 1561566 w 3624059"/>
              <a:gd name="connsiteY111" fmla="*/ 2605646 h 4242217"/>
              <a:gd name="connsiteX112" fmla="*/ 2558826 w 3624059"/>
              <a:gd name="connsiteY112" fmla="*/ 2560752 h 4242217"/>
              <a:gd name="connsiteX113" fmla="*/ 3142045 w 3624059"/>
              <a:gd name="connsiteY113" fmla="*/ 2566364 h 4242217"/>
              <a:gd name="connsiteX114" fmla="*/ 3624059 w 3624059"/>
              <a:gd name="connsiteY114" fmla="*/ 2574044 h 4242217"/>
              <a:gd name="connsiteX115" fmla="*/ 3624059 w 3624059"/>
              <a:gd name="connsiteY115" fmla="*/ 2757687 h 4242217"/>
              <a:gd name="connsiteX116" fmla="*/ 3181478 w 3624059"/>
              <a:gd name="connsiteY116" fmla="*/ 2770254 h 4242217"/>
              <a:gd name="connsiteX117" fmla="*/ 2299335 w 3624059"/>
              <a:gd name="connsiteY117" fmla="*/ 2795195 h 4242217"/>
              <a:gd name="connsiteX118" fmla="*/ 1744737 w 3624059"/>
              <a:gd name="connsiteY118" fmla="*/ 2795195 h 4242217"/>
              <a:gd name="connsiteX119" fmla="*/ 1744737 w 3624059"/>
              <a:gd name="connsiteY119" fmla="*/ 2595669 h 4242217"/>
              <a:gd name="connsiteX120" fmla="*/ 2558826 w 3624059"/>
              <a:gd name="connsiteY120" fmla="*/ 2560752 h 4242217"/>
              <a:gd name="connsiteX121" fmla="*/ 907751 w 3624059"/>
              <a:gd name="connsiteY121" fmla="*/ 2310099 h 4242217"/>
              <a:gd name="connsiteX122" fmla="*/ 1464893 w 3624059"/>
              <a:gd name="connsiteY122" fmla="*/ 2311346 h 4242217"/>
              <a:gd name="connsiteX123" fmla="*/ 1683680 w 3624059"/>
              <a:gd name="connsiteY123" fmla="*/ 2311346 h 4242217"/>
              <a:gd name="connsiteX124" fmla="*/ 1688768 w 3624059"/>
              <a:gd name="connsiteY124" fmla="*/ 2386168 h 4242217"/>
              <a:gd name="connsiteX125" fmla="*/ 1541214 w 3624059"/>
              <a:gd name="connsiteY125" fmla="*/ 2545788 h 4242217"/>
              <a:gd name="connsiteX126" fmla="*/ 482898 w 3624059"/>
              <a:gd name="connsiteY126" fmla="*/ 2560752 h 4242217"/>
              <a:gd name="connsiteX127" fmla="*/ 0 w 3624059"/>
              <a:gd name="connsiteY127" fmla="*/ 2570035 h 4242217"/>
              <a:gd name="connsiteX128" fmla="*/ 0 w 3624059"/>
              <a:gd name="connsiteY128" fmla="*/ 2335542 h 4242217"/>
              <a:gd name="connsiteX129" fmla="*/ 350608 w 3624059"/>
              <a:gd name="connsiteY129" fmla="*/ 2316334 h 4242217"/>
              <a:gd name="connsiteX130" fmla="*/ 907751 w 3624059"/>
              <a:gd name="connsiteY130" fmla="*/ 2310099 h 4242217"/>
              <a:gd name="connsiteX131" fmla="*/ 3624059 w 3624059"/>
              <a:gd name="connsiteY131" fmla="*/ 2235896 h 4242217"/>
              <a:gd name="connsiteX132" fmla="*/ 3624059 w 3624059"/>
              <a:gd name="connsiteY132" fmla="*/ 2507868 h 4242217"/>
              <a:gd name="connsiteX133" fmla="*/ 3271155 w 3624059"/>
              <a:gd name="connsiteY133" fmla="*/ 2520847 h 4242217"/>
              <a:gd name="connsiteX134" fmla="*/ 1958435 w 3624059"/>
              <a:gd name="connsiteY134" fmla="*/ 2525835 h 4242217"/>
              <a:gd name="connsiteX135" fmla="*/ 1739649 w 3624059"/>
              <a:gd name="connsiteY135" fmla="*/ 2525835 h 4242217"/>
              <a:gd name="connsiteX136" fmla="*/ 1754913 w 3624059"/>
              <a:gd name="connsiteY136" fmla="*/ 2316334 h 4242217"/>
              <a:gd name="connsiteX137" fmla="*/ 3091165 w 3624059"/>
              <a:gd name="connsiteY137" fmla="*/ 2258970 h 4242217"/>
              <a:gd name="connsiteX138" fmla="*/ 1320520 w 3624059"/>
              <a:gd name="connsiteY138" fmla="*/ 2035128 h 4242217"/>
              <a:gd name="connsiteX139" fmla="*/ 1688768 w 3624059"/>
              <a:gd name="connsiteY139" fmla="*/ 2036999 h 4242217"/>
              <a:gd name="connsiteX140" fmla="*/ 1693856 w 3624059"/>
              <a:gd name="connsiteY140" fmla="*/ 2101844 h 4242217"/>
              <a:gd name="connsiteX141" fmla="*/ 1546302 w 3624059"/>
              <a:gd name="connsiteY141" fmla="*/ 2256476 h 4242217"/>
              <a:gd name="connsiteX142" fmla="*/ 223407 w 3624059"/>
              <a:gd name="connsiteY142" fmla="*/ 2251488 h 4242217"/>
              <a:gd name="connsiteX143" fmla="*/ 0 w 3624059"/>
              <a:gd name="connsiteY143" fmla="*/ 2261684 h 4242217"/>
              <a:gd name="connsiteX144" fmla="*/ 0 w 3624059"/>
              <a:gd name="connsiteY144" fmla="*/ 2073071 h 4242217"/>
              <a:gd name="connsiteX145" fmla="*/ 432017 w 3624059"/>
              <a:gd name="connsiteY145" fmla="*/ 2055081 h 4242217"/>
              <a:gd name="connsiteX146" fmla="*/ 956087 w 3624059"/>
              <a:gd name="connsiteY146" fmla="*/ 2036999 h 4242217"/>
              <a:gd name="connsiteX147" fmla="*/ 1320520 w 3624059"/>
              <a:gd name="connsiteY147" fmla="*/ 2035128 h 4242217"/>
              <a:gd name="connsiteX148" fmla="*/ 3624059 w 3624059"/>
              <a:gd name="connsiteY148" fmla="*/ 1946721 h 4242217"/>
              <a:gd name="connsiteX149" fmla="*/ 3624059 w 3624059"/>
              <a:gd name="connsiteY149" fmla="*/ 2175879 h 4242217"/>
              <a:gd name="connsiteX150" fmla="*/ 3094345 w 3624059"/>
              <a:gd name="connsiteY150" fmla="*/ 2195372 h 4242217"/>
              <a:gd name="connsiteX151" fmla="*/ 1765089 w 3624059"/>
              <a:gd name="connsiteY151" fmla="*/ 2251488 h 4242217"/>
              <a:gd name="connsiteX152" fmla="*/ 1785441 w 3624059"/>
              <a:gd name="connsiteY152" fmla="*/ 1992105 h 4242217"/>
              <a:gd name="connsiteX153" fmla="*/ 2202662 w 3624059"/>
              <a:gd name="connsiteY153" fmla="*/ 1992105 h 4242217"/>
              <a:gd name="connsiteX154" fmla="*/ 2976683 w 3624059"/>
              <a:gd name="connsiteY154" fmla="*/ 1969035 h 4242217"/>
              <a:gd name="connsiteX155" fmla="*/ 1693856 w 3624059"/>
              <a:gd name="connsiteY155" fmla="*/ 1752675 h 4242217"/>
              <a:gd name="connsiteX156" fmla="*/ 1693856 w 3624059"/>
              <a:gd name="connsiteY156" fmla="*/ 1852438 h 4242217"/>
              <a:gd name="connsiteX157" fmla="*/ 1587007 w 3624059"/>
              <a:gd name="connsiteY157" fmla="*/ 1967165 h 4242217"/>
              <a:gd name="connsiteX158" fmla="*/ 1271547 w 3624059"/>
              <a:gd name="connsiteY158" fmla="*/ 1972153 h 4242217"/>
              <a:gd name="connsiteX159" fmla="*/ 400853 w 3624059"/>
              <a:gd name="connsiteY159" fmla="*/ 1999588 h 4242217"/>
              <a:gd name="connsiteX160" fmla="*/ 0 w 3624059"/>
              <a:gd name="connsiteY160" fmla="*/ 2012163 h 4242217"/>
              <a:gd name="connsiteX161" fmla="*/ 0 w 3624059"/>
              <a:gd name="connsiteY161" fmla="*/ 1806966 h 4242217"/>
              <a:gd name="connsiteX162" fmla="*/ 603103 w 3624059"/>
              <a:gd name="connsiteY162" fmla="*/ 1787592 h 4242217"/>
              <a:gd name="connsiteX163" fmla="*/ 1693856 w 3624059"/>
              <a:gd name="connsiteY163" fmla="*/ 1752675 h 4242217"/>
              <a:gd name="connsiteX164" fmla="*/ 3357652 w 3624059"/>
              <a:gd name="connsiteY164" fmla="*/ 1657901 h 4242217"/>
              <a:gd name="connsiteX165" fmla="*/ 3624059 w 3624059"/>
              <a:gd name="connsiteY165" fmla="*/ 1659458 h 4242217"/>
              <a:gd name="connsiteX166" fmla="*/ 3624059 w 3624059"/>
              <a:gd name="connsiteY166" fmla="*/ 1869612 h 4242217"/>
              <a:gd name="connsiteX167" fmla="*/ 3027564 w 3624059"/>
              <a:gd name="connsiteY167" fmla="*/ 1892343 h 4242217"/>
              <a:gd name="connsiteX168" fmla="*/ 1785441 w 3624059"/>
              <a:gd name="connsiteY168" fmla="*/ 1947212 h 4242217"/>
              <a:gd name="connsiteX169" fmla="*/ 1775265 w 3624059"/>
              <a:gd name="connsiteY169" fmla="*/ 1857426 h 4242217"/>
              <a:gd name="connsiteX170" fmla="*/ 1866850 w 3624059"/>
              <a:gd name="connsiteY170" fmla="*/ 1747687 h 4242217"/>
              <a:gd name="connsiteX171" fmla="*/ 2039844 w 3624059"/>
              <a:gd name="connsiteY171" fmla="*/ 1737711 h 4242217"/>
              <a:gd name="connsiteX172" fmla="*/ 3357652 w 3624059"/>
              <a:gd name="connsiteY172" fmla="*/ 1657901 h 4242217"/>
              <a:gd name="connsiteX173" fmla="*/ 0 w 3624059"/>
              <a:gd name="connsiteY173" fmla="*/ 1548162 h 4242217"/>
              <a:gd name="connsiteX174" fmla="*/ 617095 w 3624059"/>
              <a:gd name="connsiteY174" fmla="*/ 1548162 h 4242217"/>
              <a:gd name="connsiteX175" fmla="*/ 1704032 w 3624059"/>
              <a:gd name="connsiteY175" fmla="*/ 1548162 h 4242217"/>
              <a:gd name="connsiteX176" fmla="*/ 1704032 w 3624059"/>
              <a:gd name="connsiteY176" fmla="*/ 1687829 h 4242217"/>
              <a:gd name="connsiteX177" fmla="*/ 1312251 w 3624059"/>
              <a:gd name="connsiteY177" fmla="*/ 1707782 h 4242217"/>
              <a:gd name="connsiteX178" fmla="*/ 442829 w 3624059"/>
              <a:gd name="connsiteY178" fmla="*/ 1728358 h 4242217"/>
              <a:gd name="connsiteX179" fmla="*/ 0 w 3624059"/>
              <a:gd name="connsiteY179" fmla="*/ 1740798 h 4242217"/>
              <a:gd name="connsiteX180" fmla="*/ 3624059 w 3624059"/>
              <a:gd name="connsiteY180" fmla="*/ 1454677 h 4242217"/>
              <a:gd name="connsiteX181" fmla="*/ 3624059 w 3624059"/>
              <a:gd name="connsiteY181" fmla="*/ 1598608 h 4242217"/>
              <a:gd name="connsiteX182" fmla="*/ 3026292 w 3624059"/>
              <a:gd name="connsiteY182" fmla="*/ 1620489 h 4242217"/>
              <a:gd name="connsiteX183" fmla="*/ 1795617 w 3624059"/>
              <a:gd name="connsiteY183" fmla="*/ 1687829 h 4242217"/>
              <a:gd name="connsiteX184" fmla="*/ 1795617 w 3624059"/>
              <a:gd name="connsiteY184" fmla="*/ 1538185 h 4242217"/>
              <a:gd name="connsiteX185" fmla="*/ 2998308 w 3624059"/>
              <a:gd name="connsiteY185" fmla="*/ 1483316 h 4242217"/>
              <a:gd name="connsiteX186" fmla="*/ 1724384 w 3624059"/>
              <a:gd name="connsiteY186" fmla="*/ 1283791 h 4242217"/>
              <a:gd name="connsiteX187" fmla="*/ 1566654 w 3624059"/>
              <a:gd name="connsiteY187" fmla="*/ 1478328 h 4242217"/>
              <a:gd name="connsiteX188" fmla="*/ 1464893 w 3624059"/>
              <a:gd name="connsiteY188" fmla="*/ 1473340 h 4242217"/>
              <a:gd name="connsiteX189" fmla="*/ 203055 w 3624059"/>
              <a:gd name="connsiteY189" fmla="*/ 1478328 h 4242217"/>
              <a:gd name="connsiteX190" fmla="*/ 0 w 3624059"/>
              <a:gd name="connsiteY190" fmla="*/ 1481723 h 4242217"/>
              <a:gd name="connsiteX191" fmla="*/ 0 w 3624059"/>
              <a:gd name="connsiteY191" fmla="*/ 1294640 h 4242217"/>
              <a:gd name="connsiteX192" fmla="*/ 82293 w 3624059"/>
              <a:gd name="connsiteY192" fmla="*/ 1299223 h 4242217"/>
              <a:gd name="connsiteX193" fmla="*/ 1724384 w 3624059"/>
              <a:gd name="connsiteY193" fmla="*/ 1283791 h 4242217"/>
              <a:gd name="connsiteX194" fmla="*/ 3624059 w 3624059"/>
              <a:gd name="connsiteY194" fmla="*/ 1217980 h 4242217"/>
              <a:gd name="connsiteX195" fmla="*/ 3624059 w 3624059"/>
              <a:gd name="connsiteY195" fmla="*/ 1378588 h 4242217"/>
              <a:gd name="connsiteX196" fmla="*/ 3611180 w 3624059"/>
              <a:gd name="connsiteY196" fmla="*/ 1379423 h 4242217"/>
              <a:gd name="connsiteX197" fmla="*/ 3413620 w 3624059"/>
              <a:gd name="connsiteY197" fmla="*/ 1393530 h 4242217"/>
              <a:gd name="connsiteX198" fmla="*/ 2604619 w 3624059"/>
              <a:gd name="connsiteY198" fmla="*/ 1438423 h 4242217"/>
              <a:gd name="connsiteX199" fmla="*/ 1800705 w 3624059"/>
              <a:gd name="connsiteY199" fmla="*/ 1443411 h 4242217"/>
              <a:gd name="connsiteX200" fmla="*/ 1856674 w 3624059"/>
              <a:gd name="connsiteY200" fmla="*/ 1293767 h 4242217"/>
              <a:gd name="connsiteX201" fmla="*/ 2935343 w 3624059"/>
              <a:gd name="connsiteY201" fmla="*/ 1228921 h 4242217"/>
              <a:gd name="connsiteX202" fmla="*/ 3472133 w 3624059"/>
              <a:gd name="connsiteY202" fmla="*/ 1219569 h 4242217"/>
              <a:gd name="connsiteX203" fmla="*/ 1576831 w 3624059"/>
              <a:gd name="connsiteY203" fmla="*/ 1014431 h 4242217"/>
              <a:gd name="connsiteX204" fmla="*/ 1729472 w 3624059"/>
              <a:gd name="connsiteY204" fmla="*/ 1198992 h 4242217"/>
              <a:gd name="connsiteX205" fmla="*/ 1714208 w 3624059"/>
              <a:gd name="connsiteY205" fmla="*/ 1223933 h 4242217"/>
              <a:gd name="connsiteX206" fmla="*/ 82134 w 3624059"/>
              <a:gd name="connsiteY206" fmla="*/ 1231649 h 4242217"/>
              <a:gd name="connsiteX207" fmla="*/ 0 w 3624059"/>
              <a:gd name="connsiteY207" fmla="*/ 1228986 h 4242217"/>
              <a:gd name="connsiteX208" fmla="*/ 0 w 3624059"/>
              <a:gd name="connsiteY208" fmla="*/ 1032219 h 4242217"/>
              <a:gd name="connsiteX209" fmla="*/ 707408 w 3624059"/>
              <a:gd name="connsiteY209" fmla="*/ 1022537 h 4242217"/>
              <a:gd name="connsiteX210" fmla="*/ 1576831 w 3624059"/>
              <a:gd name="connsiteY210" fmla="*/ 1014431 h 4242217"/>
              <a:gd name="connsiteX211" fmla="*/ 3624059 w 3624059"/>
              <a:gd name="connsiteY211" fmla="*/ 958219 h 4242217"/>
              <a:gd name="connsiteX212" fmla="*/ 3624059 w 3624059"/>
              <a:gd name="connsiteY212" fmla="*/ 1166175 h 4242217"/>
              <a:gd name="connsiteX213" fmla="*/ 3019932 w 3624059"/>
              <a:gd name="connsiteY213" fmla="*/ 1185899 h 4242217"/>
              <a:gd name="connsiteX214" fmla="*/ 2355304 w 3624059"/>
              <a:gd name="connsiteY214" fmla="*/ 1203981 h 4242217"/>
              <a:gd name="connsiteX215" fmla="*/ 1831234 w 3624059"/>
              <a:gd name="connsiteY215" fmla="*/ 1203981 h 4242217"/>
              <a:gd name="connsiteX216" fmla="*/ 2004228 w 3624059"/>
              <a:gd name="connsiteY216" fmla="*/ 999467 h 4242217"/>
              <a:gd name="connsiteX217" fmla="*/ 2594443 w 3624059"/>
              <a:gd name="connsiteY217" fmla="*/ 979514 h 4242217"/>
              <a:gd name="connsiteX218" fmla="*/ 1449629 w 3624059"/>
              <a:gd name="connsiteY218" fmla="*/ 740084 h 4242217"/>
              <a:gd name="connsiteX219" fmla="*/ 1744737 w 3624059"/>
              <a:gd name="connsiteY219" fmla="*/ 740084 h 4242217"/>
              <a:gd name="connsiteX220" fmla="*/ 1744737 w 3624059"/>
              <a:gd name="connsiteY220" fmla="*/ 944598 h 4242217"/>
              <a:gd name="connsiteX221" fmla="*/ 1663328 w 3624059"/>
              <a:gd name="connsiteY221" fmla="*/ 949586 h 4242217"/>
              <a:gd name="connsiteX222" fmla="*/ 86029 w 3624059"/>
              <a:gd name="connsiteY222" fmla="*/ 949586 h 4242217"/>
              <a:gd name="connsiteX223" fmla="*/ 0 w 3624059"/>
              <a:gd name="connsiteY223" fmla="*/ 952474 h 4242217"/>
              <a:gd name="connsiteX224" fmla="*/ 0 w 3624059"/>
              <a:gd name="connsiteY224" fmla="*/ 777748 h 4242217"/>
              <a:gd name="connsiteX225" fmla="*/ 93661 w 3624059"/>
              <a:gd name="connsiteY225" fmla="*/ 776872 h 4242217"/>
              <a:gd name="connsiteX226" fmla="*/ 426929 w 3624059"/>
              <a:gd name="connsiteY226" fmla="*/ 770013 h 4242217"/>
              <a:gd name="connsiteX227" fmla="*/ 1449629 w 3624059"/>
              <a:gd name="connsiteY227" fmla="*/ 740084 h 4242217"/>
              <a:gd name="connsiteX228" fmla="*/ 3624059 w 3624059"/>
              <a:gd name="connsiteY228" fmla="*/ 670670 h 4242217"/>
              <a:gd name="connsiteX229" fmla="*/ 3624059 w 3624059"/>
              <a:gd name="connsiteY229" fmla="*/ 895315 h 4242217"/>
              <a:gd name="connsiteX230" fmla="*/ 3522378 w 3624059"/>
              <a:gd name="connsiteY230" fmla="*/ 899081 h 4242217"/>
              <a:gd name="connsiteX231" fmla="*/ 3266067 w 3624059"/>
              <a:gd name="connsiteY231" fmla="*/ 904693 h 4242217"/>
              <a:gd name="connsiteX232" fmla="*/ 1938083 w 3624059"/>
              <a:gd name="connsiteY232" fmla="*/ 949586 h 4242217"/>
              <a:gd name="connsiteX233" fmla="*/ 1815969 w 3624059"/>
              <a:gd name="connsiteY233" fmla="*/ 949586 h 4242217"/>
              <a:gd name="connsiteX234" fmla="*/ 1841410 w 3624059"/>
              <a:gd name="connsiteY234" fmla="*/ 735096 h 4242217"/>
              <a:gd name="connsiteX235" fmla="*/ 1963523 w 3624059"/>
              <a:gd name="connsiteY235" fmla="*/ 735096 h 4242217"/>
              <a:gd name="connsiteX236" fmla="*/ 2482505 w 3624059"/>
              <a:gd name="connsiteY236" fmla="*/ 725120 h 4242217"/>
              <a:gd name="connsiteX237" fmla="*/ 3255890 w 3624059"/>
              <a:gd name="connsiteY237" fmla="*/ 675238 h 4242217"/>
              <a:gd name="connsiteX238" fmla="*/ 3533190 w 3624059"/>
              <a:gd name="connsiteY238" fmla="*/ 670874 h 4242217"/>
              <a:gd name="connsiteX239" fmla="*/ 1681136 w 3624059"/>
              <a:gd name="connsiteY239" fmla="*/ 415232 h 4242217"/>
              <a:gd name="connsiteX240" fmla="*/ 1749825 w 3624059"/>
              <a:gd name="connsiteY240" fmla="*/ 645310 h 4242217"/>
              <a:gd name="connsiteX241" fmla="*/ 1744737 w 3624059"/>
              <a:gd name="connsiteY241" fmla="*/ 655286 h 4242217"/>
              <a:gd name="connsiteX242" fmla="*/ 839062 w 3624059"/>
              <a:gd name="connsiteY242" fmla="*/ 700179 h 4242217"/>
              <a:gd name="connsiteX243" fmla="*/ 299728 w 3624059"/>
              <a:gd name="connsiteY243" fmla="*/ 697062 h 4242217"/>
              <a:gd name="connsiteX244" fmla="*/ 0 w 3624059"/>
              <a:gd name="connsiteY244" fmla="*/ 693250 h 4242217"/>
              <a:gd name="connsiteX245" fmla="*/ 0 w 3624059"/>
              <a:gd name="connsiteY245" fmla="*/ 457750 h 4242217"/>
              <a:gd name="connsiteX246" fmla="*/ 419297 w 3624059"/>
              <a:gd name="connsiteY246" fmla="*/ 443290 h 4242217"/>
              <a:gd name="connsiteX247" fmla="*/ 925559 w 3624059"/>
              <a:gd name="connsiteY247" fmla="*/ 425832 h 4242217"/>
              <a:gd name="connsiteX248" fmla="*/ 1546302 w 3624059"/>
              <a:gd name="connsiteY248" fmla="*/ 420844 h 4242217"/>
              <a:gd name="connsiteX249" fmla="*/ 1681136 w 3624059"/>
              <a:gd name="connsiteY249" fmla="*/ 415232 h 4242217"/>
              <a:gd name="connsiteX250" fmla="*/ 1846498 w 3624059"/>
              <a:gd name="connsiteY250" fmla="*/ 405879 h 4242217"/>
              <a:gd name="connsiteX251" fmla="*/ 2825313 w 3624059"/>
              <a:gd name="connsiteY251" fmla="*/ 405879 h 4242217"/>
              <a:gd name="connsiteX252" fmla="*/ 3624059 w 3624059"/>
              <a:gd name="connsiteY252" fmla="*/ 405879 h 4242217"/>
              <a:gd name="connsiteX253" fmla="*/ 3624059 w 3624059"/>
              <a:gd name="connsiteY253" fmla="*/ 603991 h 4242217"/>
              <a:gd name="connsiteX254" fmla="*/ 3528102 w 3624059"/>
              <a:gd name="connsiteY254" fmla="*/ 608522 h 4242217"/>
              <a:gd name="connsiteX255" fmla="*/ 3250802 w 3624059"/>
              <a:gd name="connsiteY255" fmla="*/ 625357 h 4242217"/>
              <a:gd name="connsiteX256" fmla="*/ 2426537 w 3624059"/>
              <a:gd name="connsiteY256" fmla="*/ 665262 h 4242217"/>
              <a:gd name="connsiteX257" fmla="*/ 1846498 w 3624059"/>
              <a:gd name="connsiteY257" fmla="*/ 665262 h 4242217"/>
              <a:gd name="connsiteX258" fmla="*/ 1846498 w 3624059"/>
              <a:gd name="connsiteY258" fmla="*/ 405879 h 4242217"/>
              <a:gd name="connsiteX259" fmla="*/ 1518318 w 3624059"/>
              <a:gd name="connsiteY259" fmla="*/ 174555 h 4242217"/>
              <a:gd name="connsiteX260" fmla="*/ 1709120 w 3624059"/>
              <a:gd name="connsiteY260" fmla="*/ 176425 h 4242217"/>
              <a:gd name="connsiteX261" fmla="*/ 1770177 w 3624059"/>
              <a:gd name="connsiteY261" fmla="*/ 256236 h 4242217"/>
              <a:gd name="connsiteX262" fmla="*/ 1704032 w 3624059"/>
              <a:gd name="connsiteY262" fmla="*/ 326069 h 4242217"/>
              <a:gd name="connsiteX263" fmla="*/ 1337692 w 3624059"/>
              <a:gd name="connsiteY263" fmla="*/ 351010 h 4242217"/>
              <a:gd name="connsiteX264" fmla="*/ 192878 w 3624059"/>
              <a:gd name="connsiteY264" fmla="*/ 370963 h 4242217"/>
              <a:gd name="connsiteX265" fmla="*/ 33241 w 3624059"/>
              <a:gd name="connsiteY265" fmla="*/ 377198 h 4242217"/>
              <a:gd name="connsiteX266" fmla="*/ 0 w 3624059"/>
              <a:gd name="connsiteY266" fmla="*/ 380124 h 4242217"/>
              <a:gd name="connsiteX267" fmla="*/ 0 w 3624059"/>
              <a:gd name="connsiteY267" fmla="*/ 243084 h 4242217"/>
              <a:gd name="connsiteX268" fmla="*/ 50413 w 3624059"/>
              <a:gd name="connsiteY268" fmla="*/ 236283 h 4242217"/>
              <a:gd name="connsiteX269" fmla="*/ 1327516 w 3624059"/>
              <a:gd name="connsiteY269" fmla="*/ 176425 h 4242217"/>
              <a:gd name="connsiteX270" fmla="*/ 1518318 w 3624059"/>
              <a:gd name="connsiteY270" fmla="*/ 174555 h 4242217"/>
              <a:gd name="connsiteX271" fmla="*/ 3624059 w 3624059"/>
              <a:gd name="connsiteY271" fmla="*/ 141797 h 4242217"/>
              <a:gd name="connsiteX272" fmla="*/ 3624059 w 3624059"/>
              <a:gd name="connsiteY272" fmla="*/ 326407 h 4242217"/>
              <a:gd name="connsiteX273" fmla="*/ 2818317 w 3624059"/>
              <a:gd name="connsiteY273" fmla="*/ 337916 h 4242217"/>
              <a:gd name="connsiteX274" fmla="*/ 1988963 w 3624059"/>
              <a:gd name="connsiteY274" fmla="*/ 346022 h 4242217"/>
              <a:gd name="connsiteX275" fmla="*/ 1851586 w 3624059"/>
              <a:gd name="connsiteY275" fmla="*/ 326069 h 4242217"/>
              <a:gd name="connsiteX276" fmla="*/ 2004228 w 3624059"/>
              <a:gd name="connsiteY276" fmla="*/ 176425 h 4242217"/>
              <a:gd name="connsiteX277" fmla="*/ 2126341 w 3624059"/>
              <a:gd name="connsiteY277" fmla="*/ 166449 h 4242217"/>
              <a:gd name="connsiteX278" fmla="*/ 3586614 w 3624059"/>
              <a:gd name="connsiteY278" fmla="*/ 151484 h 4242217"/>
              <a:gd name="connsiteX279" fmla="*/ 1876182 w 3624059"/>
              <a:gd name="connsiteY279" fmla="*/ 0 h 4242217"/>
              <a:gd name="connsiteX280" fmla="*/ 3624059 w 3624059"/>
              <a:gd name="connsiteY280" fmla="*/ 0 h 4242217"/>
              <a:gd name="connsiteX281" fmla="*/ 3624059 w 3624059"/>
              <a:gd name="connsiteY281" fmla="*/ 87887 h 4242217"/>
              <a:gd name="connsiteX282" fmla="*/ 3591702 w 3624059"/>
              <a:gd name="connsiteY282" fmla="*/ 76663 h 4242217"/>
              <a:gd name="connsiteX283" fmla="*/ 2390920 w 3624059"/>
              <a:gd name="connsiteY283" fmla="*/ 106591 h 4242217"/>
              <a:gd name="connsiteX284" fmla="*/ 1866850 w 3624059"/>
              <a:gd name="connsiteY284" fmla="*/ 106591 h 4242217"/>
              <a:gd name="connsiteX285" fmla="*/ 1874482 w 3624059"/>
              <a:gd name="connsiteY285" fmla="*/ 18052 h 4242217"/>
              <a:gd name="connsiteX286" fmla="*/ 0 w 3624059"/>
              <a:gd name="connsiteY286" fmla="*/ 0 h 4242217"/>
              <a:gd name="connsiteX287" fmla="*/ 1773185 w 3624059"/>
              <a:gd name="connsiteY287" fmla="*/ 0 h 4242217"/>
              <a:gd name="connsiteX288" fmla="*/ 1775265 w 3624059"/>
              <a:gd name="connsiteY288" fmla="*/ 11817 h 4242217"/>
              <a:gd name="connsiteX289" fmla="*/ 1668416 w 3624059"/>
              <a:gd name="connsiteY289" fmla="*/ 96615 h 4242217"/>
              <a:gd name="connsiteX290" fmla="*/ 1190138 w 3624059"/>
              <a:gd name="connsiteY290" fmla="*/ 111580 h 4242217"/>
              <a:gd name="connsiteX291" fmla="*/ 208143 w 3624059"/>
              <a:gd name="connsiteY291" fmla="*/ 156473 h 4242217"/>
              <a:gd name="connsiteX292" fmla="*/ 55501 w 3624059"/>
              <a:gd name="connsiteY292" fmla="*/ 162085 h 4242217"/>
              <a:gd name="connsiteX293" fmla="*/ 0 w 3624059"/>
              <a:gd name="connsiteY293" fmla="*/ 165485 h 42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Lst>
            <a:rect l="l" t="t" r="r" b="b"/>
            <a:pathLst>
              <a:path w="3624059" h="4242217">
                <a:moveTo>
                  <a:pt x="1019688" y="4206836"/>
                </a:moveTo>
                <a:cubicBezTo>
                  <a:pt x="1195226" y="4208083"/>
                  <a:pt x="1370764" y="4209330"/>
                  <a:pt x="1546302" y="4206836"/>
                </a:cubicBezTo>
                <a:cubicBezTo>
                  <a:pt x="1589551" y="4206836"/>
                  <a:pt x="1617535" y="4213071"/>
                  <a:pt x="1633435" y="4229283"/>
                </a:cubicBezTo>
                <a:lnTo>
                  <a:pt x="1639522" y="4242217"/>
                </a:lnTo>
                <a:lnTo>
                  <a:pt x="0" y="4242217"/>
                </a:lnTo>
                <a:lnTo>
                  <a:pt x="0" y="4228475"/>
                </a:lnTo>
                <a:lnTo>
                  <a:pt x="118466" y="4222424"/>
                </a:lnTo>
                <a:cubicBezTo>
                  <a:pt x="243759" y="4215565"/>
                  <a:pt x="368417" y="4209330"/>
                  <a:pt x="493074" y="4206836"/>
                </a:cubicBezTo>
                <a:cubicBezTo>
                  <a:pt x="668612" y="4204342"/>
                  <a:pt x="844150" y="4205589"/>
                  <a:pt x="1019688" y="4206836"/>
                </a:cubicBezTo>
                <a:close/>
                <a:moveTo>
                  <a:pt x="3624059" y="4122596"/>
                </a:moveTo>
                <a:lnTo>
                  <a:pt x="3624059" y="4242217"/>
                </a:lnTo>
                <a:lnTo>
                  <a:pt x="1729472" y="4242217"/>
                </a:lnTo>
                <a:lnTo>
                  <a:pt x="1729472" y="4196860"/>
                </a:lnTo>
                <a:cubicBezTo>
                  <a:pt x="2095813" y="4171919"/>
                  <a:pt x="2457065" y="4146978"/>
                  <a:pt x="2818317" y="4132014"/>
                </a:cubicBezTo>
                <a:cubicBezTo>
                  <a:pt x="2991311" y="4127026"/>
                  <a:pt x="3164305" y="4124532"/>
                  <a:pt x="3337299" y="4123285"/>
                </a:cubicBezTo>
                <a:close/>
                <a:moveTo>
                  <a:pt x="1668416" y="3907548"/>
                </a:moveTo>
                <a:cubicBezTo>
                  <a:pt x="1668416" y="3942465"/>
                  <a:pt x="1668416" y="3972394"/>
                  <a:pt x="1668416" y="4002323"/>
                </a:cubicBezTo>
                <a:cubicBezTo>
                  <a:pt x="1673504" y="4107073"/>
                  <a:pt x="1617535" y="4156955"/>
                  <a:pt x="1510686" y="4156955"/>
                </a:cubicBezTo>
                <a:cubicBezTo>
                  <a:pt x="1398749" y="4156955"/>
                  <a:pt x="1286811" y="4166931"/>
                  <a:pt x="1174874" y="4166931"/>
                </a:cubicBezTo>
                <a:cubicBezTo>
                  <a:pt x="828886" y="4169425"/>
                  <a:pt x="484170" y="4170672"/>
                  <a:pt x="139454" y="4172543"/>
                </a:cubicBezTo>
                <a:lnTo>
                  <a:pt x="0" y="4173802"/>
                </a:lnTo>
                <a:lnTo>
                  <a:pt x="0" y="3943409"/>
                </a:lnTo>
                <a:lnTo>
                  <a:pt x="325804" y="3943712"/>
                </a:lnTo>
                <a:cubicBezTo>
                  <a:pt x="772917" y="3938724"/>
                  <a:pt x="1220667" y="3927501"/>
                  <a:pt x="1668416" y="3907548"/>
                </a:cubicBezTo>
                <a:close/>
                <a:moveTo>
                  <a:pt x="3624059" y="3850991"/>
                </a:moveTo>
                <a:lnTo>
                  <a:pt x="3624059" y="4067621"/>
                </a:lnTo>
                <a:lnTo>
                  <a:pt x="2999580" y="4087121"/>
                </a:lnTo>
                <a:cubicBezTo>
                  <a:pt x="2680940" y="4097097"/>
                  <a:pt x="2362936" y="4107074"/>
                  <a:pt x="2044932" y="4117050"/>
                </a:cubicBezTo>
                <a:cubicBezTo>
                  <a:pt x="1943171" y="4122038"/>
                  <a:pt x="1836322" y="4132014"/>
                  <a:pt x="1729472" y="4137002"/>
                </a:cubicBezTo>
                <a:cubicBezTo>
                  <a:pt x="1734560" y="4052204"/>
                  <a:pt x="1739649" y="3982370"/>
                  <a:pt x="1749825" y="3897572"/>
                </a:cubicBezTo>
                <a:cubicBezTo>
                  <a:pt x="1856674" y="3897572"/>
                  <a:pt x="1968611" y="3897572"/>
                  <a:pt x="2075460" y="3897572"/>
                </a:cubicBezTo>
                <a:cubicBezTo>
                  <a:pt x="2502857" y="3882607"/>
                  <a:pt x="2935343" y="3857667"/>
                  <a:pt x="3367828" y="3852679"/>
                </a:cubicBezTo>
                <a:close/>
                <a:moveTo>
                  <a:pt x="1037496" y="3607013"/>
                </a:moveTo>
                <a:cubicBezTo>
                  <a:pt x="1185050" y="3607013"/>
                  <a:pt x="1332604" y="3608260"/>
                  <a:pt x="1480157" y="3608260"/>
                </a:cubicBezTo>
                <a:cubicBezTo>
                  <a:pt x="1683680" y="3608260"/>
                  <a:pt x="1688768" y="3618236"/>
                  <a:pt x="1673504" y="3817762"/>
                </a:cubicBezTo>
                <a:cubicBezTo>
                  <a:pt x="1673504" y="3822750"/>
                  <a:pt x="1668416" y="3832726"/>
                  <a:pt x="1663328" y="3842702"/>
                </a:cubicBezTo>
                <a:cubicBezTo>
                  <a:pt x="1632799" y="3847691"/>
                  <a:pt x="1602271" y="3857667"/>
                  <a:pt x="1571743" y="3857667"/>
                </a:cubicBezTo>
                <a:cubicBezTo>
                  <a:pt x="1123993" y="3872631"/>
                  <a:pt x="676244" y="3892584"/>
                  <a:pt x="228495" y="3892584"/>
                </a:cubicBezTo>
                <a:lnTo>
                  <a:pt x="0" y="3887800"/>
                </a:lnTo>
                <a:lnTo>
                  <a:pt x="0" y="3645448"/>
                </a:lnTo>
                <a:lnTo>
                  <a:pt x="164894" y="3634448"/>
                </a:lnTo>
                <a:cubicBezTo>
                  <a:pt x="308632" y="3625719"/>
                  <a:pt x="452369" y="3618237"/>
                  <a:pt x="594835" y="3613248"/>
                </a:cubicBezTo>
                <a:cubicBezTo>
                  <a:pt x="742389" y="3608260"/>
                  <a:pt x="889943" y="3607013"/>
                  <a:pt x="1037496" y="3607013"/>
                </a:cubicBezTo>
                <a:close/>
                <a:moveTo>
                  <a:pt x="3479765" y="3533438"/>
                </a:moveTo>
                <a:lnTo>
                  <a:pt x="3624059" y="3538222"/>
                </a:lnTo>
                <a:lnTo>
                  <a:pt x="3624059" y="3804141"/>
                </a:lnTo>
                <a:lnTo>
                  <a:pt x="1826146" y="3837714"/>
                </a:lnTo>
                <a:cubicBezTo>
                  <a:pt x="1800705" y="3837714"/>
                  <a:pt x="1775265" y="3837714"/>
                  <a:pt x="1749825" y="3832726"/>
                </a:cubicBezTo>
                <a:cubicBezTo>
                  <a:pt x="1749825" y="3762892"/>
                  <a:pt x="1749825" y="3698047"/>
                  <a:pt x="1749825" y="3653153"/>
                </a:cubicBezTo>
                <a:cubicBezTo>
                  <a:pt x="2197574" y="3623225"/>
                  <a:pt x="2635147" y="3593296"/>
                  <a:pt x="3072720" y="3563367"/>
                </a:cubicBezTo>
                <a:cubicBezTo>
                  <a:pt x="3205010" y="3553391"/>
                  <a:pt x="3342387" y="3533438"/>
                  <a:pt x="3479765" y="3533438"/>
                </a:cubicBezTo>
                <a:close/>
                <a:moveTo>
                  <a:pt x="1417193" y="3401876"/>
                </a:moveTo>
                <a:cubicBezTo>
                  <a:pt x="1501782" y="3402500"/>
                  <a:pt x="1587007" y="3403747"/>
                  <a:pt x="1673504" y="3403747"/>
                </a:cubicBezTo>
                <a:cubicBezTo>
                  <a:pt x="1668416" y="3468592"/>
                  <a:pt x="1663328" y="3513486"/>
                  <a:pt x="1663328" y="3558379"/>
                </a:cubicBezTo>
                <a:cubicBezTo>
                  <a:pt x="1632799" y="3558379"/>
                  <a:pt x="1612447" y="3563367"/>
                  <a:pt x="1592095" y="3563367"/>
                </a:cubicBezTo>
                <a:cubicBezTo>
                  <a:pt x="1207947" y="3568355"/>
                  <a:pt x="825070" y="3574590"/>
                  <a:pt x="442193" y="3580825"/>
                </a:cubicBezTo>
                <a:lnTo>
                  <a:pt x="0" y="3587539"/>
                </a:lnTo>
                <a:lnTo>
                  <a:pt x="0" y="3449325"/>
                </a:lnTo>
                <a:lnTo>
                  <a:pt x="14796" y="3448640"/>
                </a:lnTo>
                <a:cubicBezTo>
                  <a:pt x="401489" y="3433676"/>
                  <a:pt x="783093" y="3413723"/>
                  <a:pt x="1164698" y="3403747"/>
                </a:cubicBezTo>
                <a:cubicBezTo>
                  <a:pt x="1248651" y="3401253"/>
                  <a:pt x="1332604" y="3401253"/>
                  <a:pt x="1417193" y="3401876"/>
                </a:cubicBezTo>
                <a:close/>
                <a:moveTo>
                  <a:pt x="3624059" y="3333594"/>
                </a:moveTo>
                <a:lnTo>
                  <a:pt x="3624059" y="3484091"/>
                </a:lnTo>
                <a:lnTo>
                  <a:pt x="3378004" y="3492910"/>
                </a:lnTo>
                <a:cubicBezTo>
                  <a:pt x="3198650" y="3502262"/>
                  <a:pt x="3019296" y="3513486"/>
                  <a:pt x="2838669" y="3523462"/>
                </a:cubicBezTo>
                <a:cubicBezTo>
                  <a:pt x="2523210" y="3538426"/>
                  <a:pt x="2202662" y="3553391"/>
                  <a:pt x="1887202" y="3568355"/>
                </a:cubicBezTo>
                <a:cubicBezTo>
                  <a:pt x="1841410" y="3568355"/>
                  <a:pt x="1795617" y="3563367"/>
                  <a:pt x="1749825" y="3558379"/>
                </a:cubicBezTo>
                <a:cubicBezTo>
                  <a:pt x="1729472" y="3418711"/>
                  <a:pt x="1734560" y="3413723"/>
                  <a:pt x="1866850" y="3413723"/>
                </a:cubicBezTo>
                <a:cubicBezTo>
                  <a:pt x="2029668" y="3408735"/>
                  <a:pt x="2197574" y="3413723"/>
                  <a:pt x="2360392" y="3403747"/>
                </a:cubicBezTo>
                <a:cubicBezTo>
                  <a:pt x="2686028" y="3383794"/>
                  <a:pt x="3011663" y="3338901"/>
                  <a:pt x="3332211" y="3333913"/>
                </a:cubicBezTo>
                <a:close/>
                <a:moveTo>
                  <a:pt x="1363351" y="3144257"/>
                </a:moveTo>
                <a:cubicBezTo>
                  <a:pt x="1464973" y="3145533"/>
                  <a:pt x="1566655" y="3148729"/>
                  <a:pt x="1668416" y="3154340"/>
                </a:cubicBezTo>
                <a:cubicBezTo>
                  <a:pt x="1668416" y="3224174"/>
                  <a:pt x="1668416" y="3284032"/>
                  <a:pt x="1668416" y="3363842"/>
                </a:cubicBezTo>
                <a:cubicBezTo>
                  <a:pt x="1276635" y="3363842"/>
                  <a:pt x="895031" y="3358854"/>
                  <a:pt x="513426" y="3363842"/>
                </a:cubicBezTo>
                <a:lnTo>
                  <a:pt x="0" y="3377034"/>
                </a:lnTo>
                <a:lnTo>
                  <a:pt x="0" y="3197607"/>
                </a:lnTo>
                <a:lnTo>
                  <a:pt x="449825" y="3171175"/>
                </a:lnTo>
                <a:cubicBezTo>
                  <a:pt x="754155" y="3153872"/>
                  <a:pt x="1058485" y="3140428"/>
                  <a:pt x="1363351" y="3144257"/>
                </a:cubicBezTo>
                <a:close/>
                <a:moveTo>
                  <a:pt x="3624059" y="3068455"/>
                </a:moveTo>
                <a:lnTo>
                  <a:pt x="3624059" y="3264269"/>
                </a:lnTo>
                <a:lnTo>
                  <a:pt x="3600288" y="3264001"/>
                </a:lnTo>
                <a:cubicBezTo>
                  <a:pt x="3151903" y="3265638"/>
                  <a:pt x="2706380" y="3289020"/>
                  <a:pt x="2263719" y="3348877"/>
                </a:cubicBezTo>
                <a:cubicBezTo>
                  <a:pt x="2095813" y="3373818"/>
                  <a:pt x="1922819" y="3353865"/>
                  <a:pt x="1749825" y="3353865"/>
                </a:cubicBezTo>
                <a:cubicBezTo>
                  <a:pt x="1749825" y="3284032"/>
                  <a:pt x="1749825" y="3219186"/>
                  <a:pt x="1749825" y="3154340"/>
                </a:cubicBezTo>
                <a:cubicBezTo>
                  <a:pt x="2215382" y="3141870"/>
                  <a:pt x="2677124" y="3105706"/>
                  <a:pt x="3138229" y="3082636"/>
                </a:cubicBezTo>
                <a:close/>
                <a:moveTo>
                  <a:pt x="1559341" y="2853805"/>
                </a:moveTo>
                <a:cubicBezTo>
                  <a:pt x="1699580" y="2853260"/>
                  <a:pt x="1699580" y="2875628"/>
                  <a:pt x="1668416" y="3054578"/>
                </a:cubicBezTo>
                <a:cubicBezTo>
                  <a:pt x="1668416" y="3059566"/>
                  <a:pt x="1663328" y="3064554"/>
                  <a:pt x="1658240" y="3074530"/>
                </a:cubicBezTo>
                <a:cubicBezTo>
                  <a:pt x="1632799" y="3074530"/>
                  <a:pt x="1607359" y="3079518"/>
                  <a:pt x="1576831" y="3079518"/>
                </a:cubicBezTo>
                <a:cubicBezTo>
                  <a:pt x="1225754" y="3089494"/>
                  <a:pt x="874678" y="3094483"/>
                  <a:pt x="523602" y="3104459"/>
                </a:cubicBezTo>
                <a:lnTo>
                  <a:pt x="0" y="3120367"/>
                </a:lnTo>
                <a:lnTo>
                  <a:pt x="0" y="2895265"/>
                </a:lnTo>
                <a:lnTo>
                  <a:pt x="1490334" y="2855052"/>
                </a:lnTo>
                <a:cubicBezTo>
                  <a:pt x="1516410" y="2854429"/>
                  <a:pt x="1539306" y="2853883"/>
                  <a:pt x="1559341" y="2853805"/>
                </a:cubicBezTo>
                <a:close/>
                <a:moveTo>
                  <a:pt x="3624059" y="2832565"/>
                </a:moveTo>
                <a:lnTo>
                  <a:pt x="3624059" y="3005092"/>
                </a:lnTo>
                <a:lnTo>
                  <a:pt x="3271155" y="3009684"/>
                </a:lnTo>
                <a:cubicBezTo>
                  <a:pt x="2828493" y="3024649"/>
                  <a:pt x="2385832" y="3064554"/>
                  <a:pt x="1943171" y="3089494"/>
                </a:cubicBezTo>
                <a:cubicBezTo>
                  <a:pt x="1724384" y="3099471"/>
                  <a:pt x="1729472" y="3134388"/>
                  <a:pt x="1749825" y="2870017"/>
                </a:cubicBezTo>
                <a:cubicBezTo>
                  <a:pt x="1749825" y="2865028"/>
                  <a:pt x="1754913" y="2860040"/>
                  <a:pt x="1765089" y="2845076"/>
                </a:cubicBezTo>
                <a:cubicBezTo>
                  <a:pt x="1800705" y="2845076"/>
                  <a:pt x="1836322" y="2845076"/>
                  <a:pt x="1877026" y="2845076"/>
                </a:cubicBezTo>
                <a:cubicBezTo>
                  <a:pt x="2258631" y="2845076"/>
                  <a:pt x="2640235" y="2850064"/>
                  <a:pt x="3016752" y="2850064"/>
                </a:cubicBezTo>
                <a:cubicBezTo>
                  <a:pt x="3133777" y="2850064"/>
                  <a:pt x="3251120" y="2846635"/>
                  <a:pt x="3368623" y="2842270"/>
                </a:cubicBezTo>
                <a:close/>
                <a:moveTo>
                  <a:pt x="1561566" y="2605646"/>
                </a:moveTo>
                <a:cubicBezTo>
                  <a:pt x="1688768" y="2605646"/>
                  <a:pt x="1688768" y="2610634"/>
                  <a:pt x="1678592" y="2730349"/>
                </a:cubicBezTo>
                <a:cubicBezTo>
                  <a:pt x="1673504" y="2750301"/>
                  <a:pt x="1668416" y="2770254"/>
                  <a:pt x="1668416" y="2785218"/>
                </a:cubicBezTo>
                <a:cubicBezTo>
                  <a:pt x="1653152" y="2790206"/>
                  <a:pt x="1642975" y="2795195"/>
                  <a:pt x="1632799" y="2795195"/>
                </a:cubicBezTo>
                <a:cubicBezTo>
                  <a:pt x="1266459" y="2802677"/>
                  <a:pt x="900119" y="2810159"/>
                  <a:pt x="534415" y="2817641"/>
                </a:cubicBezTo>
                <a:lnTo>
                  <a:pt x="0" y="2828601"/>
                </a:lnTo>
                <a:lnTo>
                  <a:pt x="0" y="2635972"/>
                </a:lnTo>
                <a:lnTo>
                  <a:pt x="274287" y="2625598"/>
                </a:lnTo>
                <a:cubicBezTo>
                  <a:pt x="701684" y="2615622"/>
                  <a:pt x="1134169" y="2610634"/>
                  <a:pt x="1561566" y="2605646"/>
                </a:cubicBezTo>
                <a:close/>
                <a:moveTo>
                  <a:pt x="2558826" y="2560752"/>
                </a:moveTo>
                <a:cubicBezTo>
                  <a:pt x="2752173" y="2560752"/>
                  <a:pt x="2946791" y="2563246"/>
                  <a:pt x="3142045" y="2566364"/>
                </a:cubicBezTo>
                <a:lnTo>
                  <a:pt x="3624059" y="2574044"/>
                </a:lnTo>
                <a:lnTo>
                  <a:pt x="3624059" y="2757687"/>
                </a:lnTo>
                <a:lnTo>
                  <a:pt x="3181478" y="2770254"/>
                </a:lnTo>
                <a:cubicBezTo>
                  <a:pt x="2888278" y="2778983"/>
                  <a:pt x="2594443" y="2787713"/>
                  <a:pt x="2299335" y="2795195"/>
                </a:cubicBezTo>
                <a:cubicBezTo>
                  <a:pt x="2116165" y="2800183"/>
                  <a:pt x="1932995" y="2795195"/>
                  <a:pt x="1744737" y="2795195"/>
                </a:cubicBezTo>
                <a:cubicBezTo>
                  <a:pt x="1744737" y="2720373"/>
                  <a:pt x="1744737" y="2665503"/>
                  <a:pt x="1744737" y="2595669"/>
                </a:cubicBezTo>
                <a:cubicBezTo>
                  <a:pt x="2019492" y="2580705"/>
                  <a:pt x="2289159" y="2560752"/>
                  <a:pt x="2558826" y="2560752"/>
                </a:cubicBezTo>
                <a:close/>
                <a:moveTo>
                  <a:pt x="907751" y="2310099"/>
                </a:moveTo>
                <a:cubicBezTo>
                  <a:pt x="1093465" y="2310099"/>
                  <a:pt x="1279179" y="2311346"/>
                  <a:pt x="1464893" y="2311346"/>
                </a:cubicBezTo>
                <a:cubicBezTo>
                  <a:pt x="1541214" y="2311346"/>
                  <a:pt x="1612447" y="2311346"/>
                  <a:pt x="1683680" y="2311346"/>
                </a:cubicBezTo>
                <a:cubicBezTo>
                  <a:pt x="1688768" y="2351251"/>
                  <a:pt x="1688768" y="2366215"/>
                  <a:pt x="1688768" y="2386168"/>
                </a:cubicBezTo>
                <a:cubicBezTo>
                  <a:pt x="1693856" y="2540800"/>
                  <a:pt x="1693856" y="2545788"/>
                  <a:pt x="1541214" y="2545788"/>
                </a:cubicBezTo>
                <a:cubicBezTo>
                  <a:pt x="1190138" y="2550776"/>
                  <a:pt x="833974" y="2555764"/>
                  <a:pt x="482898" y="2560752"/>
                </a:cubicBezTo>
                <a:lnTo>
                  <a:pt x="0" y="2570035"/>
                </a:lnTo>
                <a:lnTo>
                  <a:pt x="0" y="2335542"/>
                </a:lnTo>
                <a:lnTo>
                  <a:pt x="350608" y="2316334"/>
                </a:lnTo>
                <a:cubicBezTo>
                  <a:pt x="536322" y="2311346"/>
                  <a:pt x="722037" y="2310099"/>
                  <a:pt x="907751" y="2310099"/>
                </a:cubicBezTo>
                <a:close/>
                <a:moveTo>
                  <a:pt x="3624059" y="2235896"/>
                </a:moveTo>
                <a:lnTo>
                  <a:pt x="3624059" y="2507868"/>
                </a:lnTo>
                <a:lnTo>
                  <a:pt x="3271155" y="2520847"/>
                </a:lnTo>
                <a:cubicBezTo>
                  <a:pt x="2833581" y="2525835"/>
                  <a:pt x="2396008" y="2525835"/>
                  <a:pt x="1958435" y="2525835"/>
                </a:cubicBezTo>
                <a:cubicBezTo>
                  <a:pt x="1892290" y="2525835"/>
                  <a:pt x="1821057" y="2525835"/>
                  <a:pt x="1739649" y="2525835"/>
                </a:cubicBezTo>
                <a:cubicBezTo>
                  <a:pt x="1744737" y="2446025"/>
                  <a:pt x="1749825" y="2381180"/>
                  <a:pt x="1754913" y="2316334"/>
                </a:cubicBezTo>
                <a:cubicBezTo>
                  <a:pt x="2202662" y="2296381"/>
                  <a:pt x="2647867" y="2277676"/>
                  <a:pt x="3091165" y="2258970"/>
                </a:cubicBezTo>
                <a:close/>
                <a:moveTo>
                  <a:pt x="1320520" y="2035128"/>
                </a:moveTo>
                <a:cubicBezTo>
                  <a:pt x="1441997" y="2035752"/>
                  <a:pt x="1564111" y="2036999"/>
                  <a:pt x="1688768" y="2036999"/>
                </a:cubicBezTo>
                <a:cubicBezTo>
                  <a:pt x="1693856" y="2051963"/>
                  <a:pt x="1693856" y="2076904"/>
                  <a:pt x="1693856" y="2101844"/>
                </a:cubicBezTo>
                <a:cubicBezTo>
                  <a:pt x="1698944" y="2251488"/>
                  <a:pt x="1698944" y="2256476"/>
                  <a:pt x="1546302" y="2256476"/>
                </a:cubicBezTo>
                <a:cubicBezTo>
                  <a:pt x="1103641" y="2256476"/>
                  <a:pt x="666068" y="2246500"/>
                  <a:pt x="223407" y="2251488"/>
                </a:cubicBezTo>
                <a:lnTo>
                  <a:pt x="0" y="2261684"/>
                </a:lnTo>
                <a:lnTo>
                  <a:pt x="0" y="2073071"/>
                </a:lnTo>
                <a:lnTo>
                  <a:pt x="432017" y="2055081"/>
                </a:lnTo>
                <a:cubicBezTo>
                  <a:pt x="606283" y="2048222"/>
                  <a:pt x="780549" y="2041987"/>
                  <a:pt x="956087" y="2036999"/>
                </a:cubicBezTo>
                <a:cubicBezTo>
                  <a:pt x="1078201" y="2034504"/>
                  <a:pt x="1199042" y="2034504"/>
                  <a:pt x="1320520" y="2035128"/>
                </a:cubicBezTo>
                <a:close/>
                <a:moveTo>
                  <a:pt x="3624059" y="1946721"/>
                </a:moveTo>
                <a:lnTo>
                  <a:pt x="3624059" y="2175879"/>
                </a:lnTo>
                <a:lnTo>
                  <a:pt x="3094345" y="2195372"/>
                </a:lnTo>
                <a:cubicBezTo>
                  <a:pt x="2652955" y="2212830"/>
                  <a:pt x="2210294" y="2231536"/>
                  <a:pt x="1765089" y="2251488"/>
                </a:cubicBezTo>
                <a:cubicBezTo>
                  <a:pt x="1775265" y="2161702"/>
                  <a:pt x="1780353" y="2086880"/>
                  <a:pt x="1785441" y="1992105"/>
                </a:cubicBezTo>
                <a:cubicBezTo>
                  <a:pt x="1932995" y="1992105"/>
                  <a:pt x="2065284" y="1997093"/>
                  <a:pt x="2202662" y="1992105"/>
                </a:cubicBezTo>
                <a:cubicBezTo>
                  <a:pt x="2459609" y="1984623"/>
                  <a:pt x="2717828" y="1977141"/>
                  <a:pt x="2976683" y="1969035"/>
                </a:cubicBezTo>
                <a:close/>
                <a:moveTo>
                  <a:pt x="1693856" y="1752675"/>
                </a:moveTo>
                <a:cubicBezTo>
                  <a:pt x="1693856" y="1792580"/>
                  <a:pt x="1688768" y="1822509"/>
                  <a:pt x="1693856" y="1852438"/>
                </a:cubicBezTo>
                <a:cubicBezTo>
                  <a:pt x="1709120" y="1937236"/>
                  <a:pt x="1678592" y="1972153"/>
                  <a:pt x="1587007" y="1967165"/>
                </a:cubicBezTo>
                <a:cubicBezTo>
                  <a:pt x="1485246" y="1962177"/>
                  <a:pt x="1378396" y="1972153"/>
                  <a:pt x="1271547" y="1972153"/>
                </a:cubicBezTo>
                <a:cubicBezTo>
                  <a:pt x="981528" y="1982129"/>
                  <a:pt x="691508" y="1990858"/>
                  <a:pt x="400853" y="1999588"/>
                </a:cubicBezTo>
                <a:lnTo>
                  <a:pt x="0" y="2012163"/>
                </a:lnTo>
                <a:lnTo>
                  <a:pt x="0" y="1806966"/>
                </a:lnTo>
                <a:lnTo>
                  <a:pt x="603103" y="1787592"/>
                </a:lnTo>
                <a:cubicBezTo>
                  <a:pt x="966264" y="1776369"/>
                  <a:pt x="1330060" y="1765145"/>
                  <a:pt x="1693856" y="1752675"/>
                </a:cubicBezTo>
                <a:close/>
                <a:moveTo>
                  <a:pt x="3357652" y="1657901"/>
                </a:moveTo>
                <a:lnTo>
                  <a:pt x="3624059" y="1659458"/>
                </a:lnTo>
                <a:lnTo>
                  <a:pt x="3624059" y="1869612"/>
                </a:lnTo>
                <a:lnTo>
                  <a:pt x="3027564" y="1892343"/>
                </a:lnTo>
                <a:cubicBezTo>
                  <a:pt x="2613523" y="1907307"/>
                  <a:pt x="2200118" y="1922271"/>
                  <a:pt x="1785441" y="1947212"/>
                </a:cubicBezTo>
                <a:cubicBezTo>
                  <a:pt x="1785441" y="1912295"/>
                  <a:pt x="1785441" y="1882366"/>
                  <a:pt x="1775265" y="1857426"/>
                </a:cubicBezTo>
                <a:cubicBezTo>
                  <a:pt x="1744737" y="1772628"/>
                  <a:pt x="1785441" y="1747687"/>
                  <a:pt x="1866850" y="1747687"/>
                </a:cubicBezTo>
                <a:cubicBezTo>
                  <a:pt x="1927907" y="1747687"/>
                  <a:pt x="1983875" y="1737711"/>
                  <a:pt x="2039844" y="1737711"/>
                </a:cubicBezTo>
                <a:cubicBezTo>
                  <a:pt x="2482505" y="1707782"/>
                  <a:pt x="2920078" y="1672865"/>
                  <a:pt x="3357652" y="1657901"/>
                </a:cubicBezTo>
                <a:close/>
                <a:moveTo>
                  <a:pt x="0" y="1548162"/>
                </a:moveTo>
                <a:lnTo>
                  <a:pt x="617095" y="1548162"/>
                </a:lnTo>
                <a:cubicBezTo>
                  <a:pt x="980256" y="1548162"/>
                  <a:pt x="1342780" y="1548162"/>
                  <a:pt x="1704032" y="1548162"/>
                </a:cubicBezTo>
                <a:cubicBezTo>
                  <a:pt x="1704032" y="1593055"/>
                  <a:pt x="1704032" y="1637948"/>
                  <a:pt x="1704032" y="1687829"/>
                </a:cubicBezTo>
                <a:cubicBezTo>
                  <a:pt x="1571743" y="1692817"/>
                  <a:pt x="1439453" y="1702794"/>
                  <a:pt x="1312251" y="1707782"/>
                </a:cubicBezTo>
                <a:cubicBezTo>
                  <a:pt x="1022232" y="1715264"/>
                  <a:pt x="732213" y="1721499"/>
                  <a:pt x="442829" y="1728358"/>
                </a:cubicBezTo>
                <a:lnTo>
                  <a:pt x="0" y="1740798"/>
                </a:lnTo>
                <a:close/>
                <a:moveTo>
                  <a:pt x="3624059" y="1454677"/>
                </a:moveTo>
                <a:lnTo>
                  <a:pt x="3624059" y="1598608"/>
                </a:lnTo>
                <a:lnTo>
                  <a:pt x="3026292" y="1620489"/>
                </a:lnTo>
                <a:cubicBezTo>
                  <a:pt x="2617339" y="1642936"/>
                  <a:pt x="2207750" y="1675359"/>
                  <a:pt x="1795617" y="1687829"/>
                </a:cubicBezTo>
                <a:cubicBezTo>
                  <a:pt x="1795617" y="1632960"/>
                  <a:pt x="1795617" y="1588067"/>
                  <a:pt x="1795617" y="1538185"/>
                </a:cubicBezTo>
                <a:cubicBezTo>
                  <a:pt x="2197574" y="1520727"/>
                  <a:pt x="2598259" y="1502021"/>
                  <a:pt x="2998308" y="1483316"/>
                </a:cubicBezTo>
                <a:close/>
                <a:moveTo>
                  <a:pt x="1724384" y="1283791"/>
                </a:moveTo>
                <a:cubicBezTo>
                  <a:pt x="1734560" y="1463363"/>
                  <a:pt x="1724384" y="1478328"/>
                  <a:pt x="1566654" y="1478328"/>
                </a:cubicBezTo>
                <a:cubicBezTo>
                  <a:pt x="1531038" y="1478328"/>
                  <a:pt x="1495422" y="1473340"/>
                  <a:pt x="1464893" y="1473340"/>
                </a:cubicBezTo>
                <a:cubicBezTo>
                  <a:pt x="1042584" y="1473340"/>
                  <a:pt x="625363" y="1478328"/>
                  <a:pt x="203055" y="1478328"/>
                </a:cubicBezTo>
                <a:lnTo>
                  <a:pt x="0" y="1481723"/>
                </a:lnTo>
                <a:lnTo>
                  <a:pt x="0" y="1294640"/>
                </a:lnTo>
                <a:lnTo>
                  <a:pt x="82293" y="1299223"/>
                </a:lnTo>
                <a:cubicBezTo>
                  <a:pt x="628225" y="1330554"/>
                  <a:pt x="1174874" y="1354872"/>
                  <a:pt x="1724384" y="1283791"/>
                </a:cubicBezTo>
                <a:close/>
                <a:moveTo>
                  <a:pt x="3624059" y="1217980"/>
                </a:moveTo>
                <a:lnTo>
                  <a:pt x="3624059" y="1378588"/>
                </a:lnTo>
                <a:lnTo>
                  <a:pt x="3611180" y="1379423"/>
                </a:lnTo>
                <a:cubicBezTo>
                  <a:pt x="3545592" y="1384489"/>
                  <a:pt x="3479765" y="1389789"/>
                  <a:pt x="3413620" y="1393530"/>
                </a:cubicBezTo>
                <a:cubicBezTo>
                  <a:pt x="3143953" y="1408494"/>
                  <a:pt x="2874286" y="1433435"/>
                  <a:pt x="2604619" y="1438423"/>
                </a:cubicBezTo>
                <a:cubicBezTo>
                  <a:pt x="2340040" y="1448399"/>
                  <a:pt x="2070372" y="1443411"/>
                  <a:pt x="1800705" y="1443411"/>
                </a:cubicBezTo>
                <a:cubicBezTo>
                  <a:pt x="1815969" y="1393530"/>
                  <a:pt x="1749825" y="1298755"/>
                  <a:pt x="1856674" y="1293767"/>
                </a:cubicBezTo>
                <a:cubicBezTo>
                  <a:pt x="2217926" y="1263838"/>
                  <a:pt x="2574090" y="1243886"/>
                  <a:pt x="2935343" y="1228921"/>
                </a:cubicBezTo>
                <a:cubicBezTo>
                  <a:pt x="3113425" y="1223933"/>
                  <a:pt x="3292779" y="1221439"/>
                  <a:pt x="3472133" y="1219569"/>
                </a:cubicBezTo>
                <a:close/>
                <a:moveTo>
                  <a:pt x="1576831" y="1014431"/>
                </a:moveTo>
                <a:cubicBezTo>
                  <a:pt x="1760001" y="1014431"/>
                  <a:pt x="1760001" y="1019419"/>
                  <a:pt x="1729472" y="1198992"/>
                </a:cubicBezTo>
                <a:cubicBezTo>
                  <a:pt x="1729472" y="1208969"/>
                  <a:pt x="1719296" y="1208969"/>
                  <a:pt x="1714208" y="1223933"/>
                </a:cubicBezTo>
                <a:cubicBezTo>
                  <a:pt x="1172330" y="1276308"/>
                  <a:pt x="627589" y="1252927"/>
                  <a:pt x="82134" y="1231649"/>
                </a:cubicBezTo>
                <a:lnTo>
                  <a:pt x="0" y="1228986"/>
                </a:lnTo>
                <a:lnTo>
                  <a:pt x="0" y="1032219"/>
                </a:lnTo>
                <a:lnTo>
                  <a:pt x="707408" y="1022537"/>
                </a:lnTo>
                <a:cubicBezTo>
                  <a:pt x="996792" y="1019420"/>
                  <a:pt x="1286811" y="1016925"/>
                  <a:pt x="1576831" y="1014431"/>
                </a:cubicBezTo>
                <a:close/>
                <a:moveTo>
                  <a:pt x="3624059" y="958219"/>
                </a:moveTo>
                <a:lnTo>
                  <a:pt x="3624059" y="1166175"/>
                </a:lnTo>
                <a:lnTo>
                  <a:pt x="3019932" y="1185899"/>
                </a:lnTo>
                <a:cubicBezTo>
                  <a:pt x="2797965" y="1192757"/>
                  <a:pt x="2576635" y="1198992"/>
                  <a:pt x="2355304" y="1203981"/>
                </a:cubicBezTo>
                <a:cubicBezTo>
                  <a:pt x="2182310" y="1208969"/>
                  <a:pt x="2004228" y="1203981"/>
                  <a:pt x="1831234" y="1203981"/>
                </a:cubicBezTo>
                <a:cubicBezTo>
                  <a:pt x="1805793" y="1019419"/>
                  <a:pt x="1815969" y="1004455"/>
                  <a:pt x="2004228" y="999467"/>
                </a:cubicBezTo>
                <a:cubicBezTo>
                  <a:pt x="2202662" y="994479"/>
                  <a:pt x="2396008" y="984503"/>
                  <a:pt x="2594443" y="979514"/>
                </a:cubicBezTo>
                <a:close/>
                <a:moveTo>
                  <a:pt x="1449629" y="740084"/>
                </a:moveTo>
                <a:cubicBezTo>
                  <a:pt x="1546302" y="740084"/>
                  <a:pt x="1648063" y="740084"/>
                  <a:pt x="1744737" y="740084"/>
                </a:cubicBezTo>
                <a:cubicBezTo>
                  <a:pt x="1744737" y="809918"/>
                  <a:pt x="1744737" y="874764"/>
                  <a:pt x="1744737" y="944598"/>
                </a:cubicBezTo>
                <a:cubicBezTo>
                  <a:pt x="1709120" y="944598"/>
                  <a:pt x="1688768" y="949586"/>
                  <a:pt x="1663328" y="949586"/>
                </a:cubicBezTo>
                <a:cubicBezTo>
                  <a:pt x="1139257" y="949586"/>
                  <a:pt x="615187" y="944598"/>
                  <a:pt x="86029" y="949586"/>
                </a:cubicBezTo>
                <a:lnTo>
                  <a:pt x="0" y="952474"/>
                </a:lnTo>
                <a:lnTo>
                  <a:pt x="0" y="777748"/>
                </a:lnTo>
                <a:lnTo>
                  <a:pt x="93661" y="776872"/>
                </a:lnTo>
                <a:cubicBezTo>
                  <a:pt x="204327" y="775001"/>
                  <a:pt x="314992" y="772507"/>
                  <a:pt x="426929" y="770013"/>
                </a:cubicBezTo>
                <a:cubicBezTo>
                  <a:pt x="767829" y="760037"/>
                  <a:pt x="1108729" y="750061"/>
                  <a:pt x="1449629" y="740084"/>
                </a:cubicBezTo>
                <a:close/>
                <a:moveTo>
                  <a:pt x="3624059" y="670670"/>
                </a:moveTo>
                <a:lnTo>
                  <a:pt x="3624059" y="895315"/>
                </a:lnTo>
                <a:lnTo>
                  <a:pt x="3522378" y="899081"/>
                </a:lnTo>
                <a:cubicBezTo>
                  <a:pt x="3437789" y="900952"/>
                  <a:pt x="3352564" y="902199"/>
                  <a:pt x="3266067" y="904693"/>
                </a:cubicBezTo>
                <a:cubicBezTo>
                  <a:pt x="2823405" y="919657"/>
                  <a:pt x="2380744" y="934621"/>
                  <a:pt x="1938083" y="949586"/>
                </a:cubicBezTo>
                <a:cubicBezTo>
                  <a:pt x="1902466" y="949586"/>
                  <a:pt x="1866850" y="949586"/>
                  <a:pt x="1815969" y="949586"/>
                </a:cubicBezTo>
                <a:cubicBezTo>
                  <a:pt x="1826146" y="864788"/>
                  <a:pt x="1831234" y="804930"/>
                  <a:pt x="1841410" y="735096"/>
                </a:cubicBezTo>
                <a:cubicBezTo>
                  <a:pt x="1892290" y="735096"/>
                  <a:pt x="1927907" y="735096"/>
                  <a:pt x="1963523" y="735096"/>
                </a:cubicBezTo>
                <a:cubicBezTo>
                  <a:pt x="2136517" y="730108"/>
                  <a:pt x="2309511" y="735096"/>
                  <a:pt x="2482505" y="725120"/>
                </a:cubicBezTo>
                <a:cubicBezTo>
                  <a:pt x="2741996" y="715144"/>
                  <a:pt x="2996399" y="685215"/>
                  <a:pt x="3255890" y="675238"/>
                </a:cubicBezTo>
                <a:cubicBezTo>
                  <a:pt x="3347476" y="670250"/>
                  <a:pt x="3440333" y="670250"/>
                  <a:pt x="3533190" y="670874"/>
                </a:cubicBezTo>
                <a:close/>
                <a:moveTo>
                  <a:pt x="1681136" y="415232"/>
                </a:moveTo>
                <a:cubicBezTo>
                  <a:pt x="1781307" y="410556"/>
                  <a:pt x="1784169" y="428326"/>
                  <a:pt x="1749825" y="645310"/>
                </a:cubicBezTo>
                <a:cubicBezTo>
                  <a:pt x="1749825" y="650298"/>
                  <a:pt x="1744737" y="655286"/>
                  <a:pt x="1744737" y="655286"/>
                </a:cubicBezTo>
                <a:cubicBezTo>
                  <a:pt x="1439453" y="670250"/>
                  <a:pt x="1139257" y="695191"/>
                  <a:pt x="839062" y="700179"/>
                </a:cubicBezTo>
                <a:cubicBezTo>
                  <a:pt x="658436" y="702673"/>
                  <a:pt x="479082" y="700179"/>
                  <a:pt x="299728" y="697062"/>
                </a:cubicBezTo>
                <a:lnTo>
                  <a:pt x="0" y="693250"/>
                </a:lnTo>
                <a:lnTo>
                  <a:pt x="0" y="457750"/>
                </a:lnTo>
                <a:lnTo>
                  <a:pt x="419297" y="443290"/>
                </a:lnTo>
                <a:cubicBezTo>
                  <a:pt x="588475" y="437055"/>
                  <a:pt x="757653" y="430820"/>
                  <a:pt x="925559" y="425832"/>
                </a:cubicBezTo>
                <a:cubicBezTo>
                  <a:pt x="1134169" y="420844"/>
                  <a:pt x="1342780" y="420844"/>
                  <a:pt x="1546302" y="420844"/>
                </a:cubicBezTo>
                <a:cubicBezTo>
                  <a:pt x="1603543" y="420844"/>
                  <a:pt x="1647746" y="416791"/>
                  <a:pt x="1681136" y="415232"/>
                </a:cubicBezTo>
                <a:close/>
                <a:moveTo>
                  <a:pt x="1846498" y="405879"/>
                </a:moveTo>
                <a:cubicBezTo>
                  <a:pt x="2174678" y="405879"/>
                  <a:pt x="2500314" y="405879"/>
                  <a:pt x="2825313" y="405879"/>
                </a:cubicBezTo>
                <a:lnTo>
                  <a:pt x="3624059" y="405879"/>
                </a:lnTo>
                <a:lnTo>
                  <a:pt x="3624059" y="603991"/>
                </a:lnTo>
                <a:lnTo>
                  <a:pt x="3528102" y="608522"/>
                </a:lnTo>
                <a:cubicBezTo>
                  <a:pt x="3435245" y="614134"/>
                  <a:pt x="3342388" y="620369"/>
                  <a:pt x="3250802" y="625357"/>
                </a:cubicBezTo>
                <a:cubicBezTo>
                  <a:pt x="2976047" y="640321"/>
                  <a:pt x="2701292" y="655286"/>
                  <a:pt x="2426537" y="665262"/>
                </a:cubicBezTo>
                <a:cubicBezTo>
                  <a:pt x="2233190" y="670250"/>
                  <a:pt x="2039844" y="665262"/>
                  <a:pt x="1846498" y="665262"/>
                </a:cubicBezTo>
                <a:cubicBezTo>
                  <a:pt x="1846498" y="575476"/>
                  <a:pt x="1846498" y="495666"/>
                  <a:pt x="1846498" y="405879"/>
                </a:cubicBezTo>
                <a:close/>
                <a:moveTo>
                  <a:pt x="1518318" y="174555"/>
                </a:moveTo>
                <a:cubicBezTo>
                  <a:pt x="1581919" y="175178"/>
                  <a:pt x="1645520" y="176425"/>
                  <a:pt x="1709120" y="176425"/>
                </a:cubicBezTo>
                <a:cubicBezTo>
                  <a:pt x="1770177" y="176425"/>
                  <a:pt x="1785441" y="211342"/>
                  <a:pt x="1770177" y="256236"/>
                </a:cubicBezTo>
                <a:cubicBezTo>
                  <a:pt x="1760001" y="286164"/>
                  <a:pt x="1729472" y="326069"/>
                  <a:pt x="1704032" y="326069"/>
                </a:cubicBezTo>
                <a:cubicBezTo>
                  <a:pt x="1581919" y="341034"/>
                  <a:pt x="1459805" y="346022"/>
                  <a:pt x="1337692" y="351010"/>
                </a:cubicBezTo>
                <a:cubicBezTo>
                  <a:pt x="956087" y="355998"/>
                  <a:pt x="574483" y="360986"/>
                  <a:pt x="192878" y="370963"/>
                </a:cubicBezTo>
                <a:cubicBezTo>
                  <a:pt x="139454" y="370963"/>
                  <a:pt x="86029" y="373457"/>
                  <a:pt x="33241" y="377198"/>
                </a:cubicBezTo>
                <a:lnTo>
                  <a:pt x="0" y="380124"/>
                </a:lnTo>
                <a:lnTo>
                  <a:pt x="0" y="243084"/>
                </a:lnTo>
                <a:lnTo>
                  <a:pt x="50413" y="236283"/>
                </a:lnTo>
                <a:cubicBezTo>
                  <a:pt x="477810" y="216330"/>
                  <a:pt x="900119" y="196378"/>
                  <a:pt x="1327516" y="176425"/>
                </a:cubicBezTo>
                <a:cubicBezTo>
                  <a:pt x="1391117" y="173931"/>
                  <a:pt x="1454717" y="173931"/>
                  <a:pt x="1518318" y="174555"/>
                </a:cubicBezTo>
                <a:close/>
                <a:moveTo>
                  <a:pt x="3624059" y="141797"/>
                </a:moveTo>
                <a:lnTo>
                  <a:pt x="3624059" y="326407"/>
                </a:lnTo>
                <a:lnTo>
                  <a:pt x="2818317" y="337916"/>
                </a:lnTo>
                <a:cubicBezTo>
                  <a:pt x="2542290" y="341034"/>
                  <a:pt x="2266263" y="343528"/>
                  <a:pt x="1988963" y="346022"/>
                </a:cubicBezTo>
                <a:cubicBezTo>
                  <a:pt x="1943171" y="346022"/>
                  <a:pt x="1897378" y="336045"/>
                  <a:pt x="1851586" y="326069"/>
                </a:cubicBezTo>
                <a:cubicBezTo>
                  <a:pt x="1871938" y="181414"/>
                  <a:pt x="1871938" y="181414"/>
                  <a:pt x="2004228" y="176425"/>
                </a:cubicBezTo>
                <a:cubicBezTo>
                  <a:pt x="2044932" y="176425"/>
                  <a:pt x="2085637" y="166449"/>
                  <a:pt x="2126341" y="166449"/>
                </a:cubicBezTo>
                <a:cubicBezTo>
                  <a:pt x="2614795" y="161461"/>
                  <a:pt x="3098160" y="161461"/>
                  <a:pt x="3586614" y="151484"/>
                </a:cubicBezTo>
                <a:close/>
                <a:moveTo>
                  <a:pt x="1876182" y="0"/>
                </a:moveTo>
                <a:lnTo>
                  <a:pt x="3624059" y="0"/>
                </a:lnTo>
                <a:lnTo>
                  <a:pt x="3624059" y="87887"/>
                </a:lnTo>
                <a:lnTo>
                  <a:pt x="3591702" y="76663"/>
                </a:lnTo>
                <a:cubicBezTo>
                  <a:pt x="3189746" y="86639"/>
                  <a:pt x="2787789" y="96615"/>
                  <a:pt x="2390920" y="106591"/>
                </a:cubicBezTo>
                <a:cubicBezTo>
                  <a:pt x="2217926" y="111580"/>
                  <a:pt x="2044932" y="106591"/>
                  <a:pt x="1866850" y="106591"/>
                </a:cubicBezTo>
                <a:cubicBezTo>
                  <a:pt x="1869394" y="74169"/>
                  <a:pt x="1871938" y="45487"/>
                  <a:pt x="1874482" y="18052"/>
                </a:cubicBezTo>
                <a:close/>
                <a:moveTo>
                  <a:pt x="0" y="0"/>
                </a:moveTo>
                <a:lnTo>
                  <a:pt x="1773185" y="0"/>
                </a:lnTo>
                <a:lnTo>
                  <a:pt x="1775265" y="11817"/>
                </a:lnTo>
                <a:cubicBezTo>
                  <a:pt x="1775265" y="96615"/>
                  <a:pt x="1724384" y="91627"/>
                  <a:pt x="1668416" y="96615"/>
                </a:cubicBezTo>
                <a:cubicBezTo>
                  <a:pt x="1510686" y="101603"/>
                  <a:pt x="1347868" y="106591"/>
                  <a:pt x="1190138" y="111580"/>
                </a:cubicBezTo>
                <a:cubicBezTo>
                  <a:pt x="864502" y="126544"/>
                  <a:pt x="533778" y="141508"/>
                  <a:pt x="208143" y="156473"/>
                </a:cubicBezTo>
                <a:cubicBezTo>
                  <a:pt x="157262" y="158967"/>
                  <a:pt x="106381" y="160214"/>
                  <a:pt x="55501" y="162085"/>
                </a:cubicBezTo>
                <a:lnTo>
                  <a:pt x="0" y="165485"/>
                </a:ln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2" name="Title 1">
            <a:extLst>
              <a:ext uri="{FF2B5EF4-FFF2-40B4-BE49-F238E27FC236}">
                <a16:creationId xmlns:a16="http://schemas.microsoft.com/office/drawing/2014/main" id="{5690DD54-EE50-4C27-9AB5-57D06A15DDD8}"/>
              </a:ext>
            </a:extLst>
          </p:cNvPr>
          <p:cNvSpPr>
            <a:spLocks noGrp="1"/>
          </p:cNvSpPr>
          <p:nvPr>
            <p:ph type="title"/>
          </p:nvPr>
        </p:nvSpPr>
        <p:spPr>
          <a:xfrm>
            <a:off x="191822" y="1043537"/>
            <a:ext cx="3013693" cy="5041900"/>
          </a:xfrm>
          <a:prstGeom prst="rect">
            <a:avLst/>
          </a:prstGeom>
        </p:spPr>
        <p:txBody>
          <a:bodyPr/>
          <a:lstStyle>
            <a:lvl1pPr>
              <a:defRPr sz="4800">
                <a:solidFill>
                  <a:schemeClr val="bg1"/>
                </a:solidFill>
              </a:defRPr>
            </a:lvl1pPr>
          </a:lstStyle>
          <a:p>
            <a:r>
              <a:rPr lang="en-US"/>
              <a:t>Click to edit Master title style</a:t>
            </a:r>
          </a:p>
        </p:txBody>
      </p:sp>
      <p:sp>
        <p:nvSpPr>
          <p:cNvPr id="11" name="Content Placeholder 10">
            <a:extLst>
              <a:ext uri="{FF2B5EF4-FFF2-40B4-BE49-F238E27FC236}">
                <a16:creationId xmlns:a16="http://schemas.microsoft.com/office/drawing/2014/main" id="{CF5706E4-1B53-42F2-9404-124C1E157846}"/>
              </a:ext>
            </a:extLst>
          </p:cNvPr>
          <p:cNvSpPr>
            <a:spLocks noGrp="1"/>
          </p:cNvSpPr>
          <p:nvPr>
            <p:ph sz="quarter" idx="10"/>
          </p:nvPr>
        </p:nvSpPr>
        <p:spPr>
          <a:xfrm>
            <a:off x="3810000" y="431800"/>
            <a:ext cx="8051800" cy="5994400"/>
          </a:xfrm>
          <a:prstGeom prst="rect">
            <a:avLst/>
          </a:prstGeom>
        </p:spPr>
        <p:txBody>
          <a:bodyPr/>
          <a:lstStyle>
            <a:lvl1pPr marL="0" indent="0">
              <a:buNone/>
              <a:defRPr>
                <a:solidFill>
                  <a:srgbClr val="080808"/>
                </a:solidFill>
                <a:latin typeface="+mn-lt"/>
              </a:defRPr>
            </a:lvl1pPr>
            <a:lvl2pPr>
              <a:defRPr>
                <a:solidFill>
                  <a:srgbClr val="080808"/>
                </a:solidFill>
                <a:latin typeface="+mn-lt"/>
              </a:defRPr>
            </a:lvl2pPr>
            <a:lvl3pPr>
              <a:defRPr>
                <a:solidFill>
                  <a:srgbClr val="080808"/>
                </a:solidFill>
                <a:latin typeface="+mn-lt"/>
              </a:defRPr>
            </a:lvl3pPr>
            <a:lvl4pPr>
              <a:defRPr>
                <a:solidFill>
                  <a:srgbClr val="080808"/>
                </a:solidFill>
                <a:latin typeface="+mn-lt"/>
              </a:defRPr>
            </a:lvl4pPr>
            <a:lvl5pPr>
              <a:defRPr>
                <a:solidFill>
                  <a:srgbClr val="080808"/>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1">
            <a:extLst>
              <a:ext uri="{FF2B5EF4-FFF2-40B4-BE49-F238E27FC236}">
                <a16:creationId xmlns:a16="http://schemas.microsoft.com/office/drawing/2014/main" id="{D5E4C20D-B9F0-796D-7184-C77ED8E435DB}"/>
              </a:ext>
            </a:extLst>
          </p:cNvPr>
          <p:cNvSpPr>
            <a:spLocks noGrp="1"/>
          </p:cNvSpPr>
          <p:nvPr>
            <p:ph type="sldNum" sz="quarter" idx="4"/>
          </p:nvPr>
        </p:nvSpPr>
        <p:spPr>
          <a:xfrm>
            <a:off x="373316" y="6343573"/>
            <a:ext cx="1455484" cy="365125"/>
          </a:xfrm>
          <a:prstGeom prst="rect">
            <a:avLst/>
          </a:prstGeom>
        </p:spPr>
        <p:txBody>
          <a:bodyPr vert="horz" lIns="91440" tIns="45720" rIns="91440" bIns="45720" rtlCol="0" anchor="ctr"/>
          <a:lstStyle>
            <a:lvl1pPr algn="l">
              <a:defRPr sz="1200">
                <a:solidFill>
                  <a:schemeClr val="bg1"/>
                </a:solidFill>
              </a:defRPr>
            </a:lvl1pPr>
          </a:lstStyle>
          <a:p>
            <a:fld id="{1AC54047-9E61-42D7-8DBF-7D64572410AD}" type="slidenum">
              <a:rPr lang="en-US" smtClean="0"/>
              <a:pPr/>
              <a:t>‹#›</a:t>
            </a:fld>
            <a:endParaRPr lang="en-US" dirty="0"/>
          </a:p>
        </p:txBody>
      </p:sp>
      <p:pic>
        <p:nvPicPr>
          <p:cNvPr id="6" name="Picture 5" descr="A picture containing logo&#10;&#10;Description automatically generated">
            <a:extLst>
              <a:ext uri="{FF2B5EF4-FFF2-40B4-BE49-F238E27FC236}">
                <a16:creationId xmlns:a16="http://schemas.microsoft.com/office/drawing/2014/main" id="{7863D17C-964C-7FB5-A40D-FBD600EA0E0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84243" y="5849708"/>
            <a:ext cx="1234441" cy="822960"/>
          </a:xfrm>
          <a:prstGeom prst="rect">
            <a:avLst/>
          </a:prstGeom>
        </p:spPr>
      </p:pic>
    </p:spTree>
    <p:custDataLst>
      <p:tags r:id="rId1"/>
    </p:custDataLst>
    <p:extLst>
      <p:ext uri="{BB962C8B-B14F-4D97-AF65-F5344CB8AC3E}">
        <p14:creationId xmlns:p14="http://schemas.microsoft.com/office/powerpoint/2010/main" val="40191903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26 slide">
    <p:spTree>
      <p:nvGrpSpPr>
        <p:cNvPr id="1" name=""/>
        <p:cNvGrpSpPr/>
        <p:nvPr/>
      </p:nvGrpSpPr>
      <p:grpSpPr>
        <a:xfrm>
          <a:off x="0" y="0"/>
          <a:ext cx="0" cy="0"/>
          <a:chOff x="0" y="0"/>
          <a:chExt cx="0" cy="0"/>
        </a:xfrm>
      </p:grpSpPr>
      <p:sp>
        <p:nvSpPr>
          <p:cNvPr id="3" name="Прямоугольник 1">
            <a:extLst>
              <a:ext uri="{FF2B5EF4-FFF2-40B4-BE49-F238E27FC236}">
                <a16:creationId xmlns:a16="http://schemas.microsoft.com/office/drawing/2014/main" id="{52116B53-38D2-4E98-B7E9-7FFD6BD7D391}"/>
              </a:ext>
            </a:extLst>
          </p:cNvPr>
          <p:cNvSpPr/>
          <p:nvPr userDrawn="1"/>
        </p:nvSpPr>
        <p:spPr>
          <a:xfrm>
            <a:off x="1" y="0"/>
            <a:ext cx="354753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itle 1">
            <a:extLst>
              <a:ext uri="{FF2B5EF4-FFF2-40B4-BE49-F238E27FC236}">
                <a16:creationId xmlns:a16="http://schemas.microsoft.com/office/drawing/2014/main" id="{5690DD54-EE50-4C27-9AB5-57D06A15DDD8}"/>
              </a:ext>
            </a:extLst>
          </p:cNvPr>
          <p:cNvSpPr>
            <a:spLocks noGrp="1"/>
          </p:cNvSpPr>
          <p:nvPr>
            <p:ph type="title"/>
          </p:nvPr>
        </p:nvSpPr>
        <p:spPr>
          <a:xfrm>
            <a:off x="241300" y="1043537"/>
            <a:ext cx="3016250" cy="5041900"/>
          </a:xfrm>
          <a:prstGeom prst="rect">
            <a:avLst/>
          </a:prstGeom>
        </p:spPr>
        <p:txBody>
          <a:bodyPr/>
          <a:lstStyle>
            <a:lvl1pPr>
              <a:defRPr sz="4800">
                <a:solidFill>
                  <a:schemeClr val="bg1"/>
                </a:solidFill>
              </a:defRPr>
            </a:lvl1pPr>
          </a:lstStyle>
          <a:p>
            <a:r>
              <a:rPr lang="en-US"/>
              <a:t>Click to edit Master title style</a:t>
            </a:r>
          </a:p>
        </p:txBody>
      </p:sp>
      <p:sp>
        <p:nvSpPr>
          <p:cNvPr id="11" name="Content Placeholder 10">
            <a:extLst>
              <a:ext uri="{FF2B5EF4-FFF2-40B4-BE49-F238E27FC236}">
                <a16:creationId xmlns:a16="http://schemas.microsoft.com/office/drawing/2014/main" id="{CF5706E4-1B53-42F2-9404-124C1E157846}"/>
              </a:ext>
            </a:extLst>
          </p:cNvPr>
          <p:cNvSpPr>
            <a:spLocks noGrp="1"/>
          </p:cNvSpPr>
          <p:nvPr>
            <p:ph sz="quarter" idx="10"/>
          </p:nvPr>
        </p:nvSpPr>
        <p:spPr>
          <a:xfrm>
            <a:off x="3810000" y="431800"/>
            <a:ext cx="8051800" cy="5994400"/>
          </a:xfrm>
          <a:prstGeom prst="rect">
            <a:avLst/>
          </a:prstGeom>
        </p:spPr>
        <p:txBody>
          <a:bodyPr/>
          <a:lstStyle>
            <a:lvl1pPr marL="0" indent="0">
              <a:buNone/>
              <a:defRPr>
                <a:solidFill>
                  <a:srgbClr val="080808"/>
                </a:solidFill>
                <a:latin typeface="+mn-lt"/>
              </a:defRPr>
            </a:lvl1pPr>
            <a:lvl2pPr>
              <a:defRPr>
                <a:solidFill>
                  <a:srgbClr val="080808"/>
                </a:solidFill>
                <a:latin typeface="+mn-lt"/>
              </a:defRPr>
            </a:lvl2pPr>
            <a:lvl3pPr>
              <a:defRPr>
                <a:solidFill>
                  <a:srgbClr val="080808"/>
                </a:solidFill>
                <a:latin typeface="+mn-lt"/>
              </a:defRPr>
            </a:lvl3pPr>
            <a:lvl4pPr>
              <a:defRPr>
                <a:solidFill>
                  <a:srgbClr val="080808"/>
                </a:solidFill>
                <a:latin typeface="+mn-lt"/>
              </a:defRPr>
            </a:lvl4pPr>
            <a:lvl5pPr>
              <a:defRPr>
                <a:solidFill>
                  <a:srgbClr val="080808"/>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1">
            <a:extLst>
              <a:ext uri="{FF2B5EF4-FFF2-40B4-BE49-F238E27FC236}">
                <a16:creationId xmlns:a16="http://schemas.microsoft.com/office/drawing/2014/main" id="{45352B82-81EF-271C-F167-3B7DCA0224EF}"/>
              </a:ext>
            </a:extLst>
          </p:cNvPr>
          <p:cNvSpPr>
            <a:spLocks noGrp="1"/>
          </p:cNvSpPr>
          <p:nvPr>
            <p:ph type="sldNum" sz="quarter" idx="4"/>
          </p:nvPr>
        </p:nvSpPr>
        <p:spPr>
          <a:xfrm>
            <a:off x="373316" y="6343573"/>
            <a:ext cx="1455484" cy="365125"/>
          </a:xfrm>
          <a:prstGeom prst="rect">
            <a:avLst/>
          </a:prstGeom>
        </p:spPr>
        <p:txBody>
          <a:bodyPr vert="horz" lIns="91440" tIns="45720" rIns="91440" bIns="45720" rtlCol="0" anchor="ctr"/>
          <a:lstStyle>
            <a:lvl1pPr algn="l">
              <a:defRPr sz="1200">
                <a:solidFill>
                  <a:schemeClr val="bg1"/>
                </a:solidFill>
              </a:defRPr>
            </a:lvl1pPr>
          </a:lstStyle>
          <a:p>
            <a:fld id="{1AC54047-9E61-42D7-8DBF-7D64572410AD}" type="slidenum">
              <a:rPr lang="en-US" smtClean="0"/>
              <a:pPr/>
              <a:t>‹#›</a:t>
            </a:fld>
            <a:endParaRPr lang="en-US" dirty="0"/>
          </a:p>
        </p:txBody>
      </p:sp>
      <p:pic>
        <p:nvPicPr>
          <p:cNvPr id="5" name="Picture 4" descr="A picture containing logo&#10;&#10;Description automatically generated">
            <a:extLst>
              <a:ext uri="{FF2B5EF4-FFF2-40B4-BE49-F238E27FC236}">
                <a16:creationId xmlns:a16="http://schemas.microsoft.com/office/drawing/2014/main" id="{49E2F796-953E-BBA8-7CDE-E0F3DE9F68B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84243" y="5849708"/>
            <a:ext cx="1234441" cy="822960"/>
          </a:xfrm>
          <a:prstGeom prst="rect">
            <a:avLst/>
          </a:prstGeom>
        </p:spPr>
      </p:pic>
    </p:spTree>
    <p:custDataLst>
      <p:tags r:id="rId1"/>
    </p:custDataLst>
    <p:extLst>
      <p:ext uri="{BB962C8B-B14F-4D97-AF65-F5344CB8AC3E}">
        <p14:creationId xmlns:p14="http://schemas.microsoft.com/office/powerpoint/2010/main" val="678907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 slide">
    <p:bg>
      <p:bgPr>
        <a:solidFill>
          <a:srgbClr val="F9F9F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6EBC91-00D3-41FB-A8C9-3FC93B7A48F3}"/>
              </a:ext>
            </a:extLst>
          </p:cNvPr>
          <p:cNvPicPr>
            <a:picLocks noChangeAspect="1"/>
          </p:cNvPicPr>
          <p:nvPr userDrawn="1"/>
        </p:nvPicPr>
        <p:blipFill>
          <a:blip r:embed="rId3" cstate="screen">
            <a:alphaModFix amt="50000"/>
            <a:extLst>
              <a:ext uri="{28A0092B-C50C-407E-A947-70E740481C1C}">
                <a14:useLocalDpi xmlns:a14="http://schemas.microsoft.com/office/drawing/2010/main"/>
              </a:ext>
            </a:extLst>
          </a:blip>
          <a:stretch>
            <a:fillRect/>
          </a:stretch>
        </p:blipFill>
        <p:spPr>
          <a:xfrm>
            <a:off x="0" y="4002345"/>
            <a:ext cx="12192000" cy="1745311"/>
          </a:xfrm>
          <a:prstGeom prst="rect">
            <a:avLst/>
          </a:prstGeom>
        </p:spPr>
      </p:pic>
      <p:sp>
        <p:nvSpPr>
          <p:cNvPr id="6" name="TextBox 5">
            <a:extLst>
              <a:ext uri="{FF2B5EF4-FFF2-40B4-BE49-F238E27FC236}">
                <a16:creationId xmlns:a16="http://schemas.microsoft.com/office/drawing/2014/main" id="{39C6782C-7E6D-4C1D-A0A0-8750985D1456}"/>
              </a:ext>
            </a:extLst>
          </p:cNvPr>
          <p:cNvSpPr txBox="1"/>
          <p:nvPr userDrawn="1"/>
        </p:nvSpPr>
        <p:spPr>
          <a:xfrm>
            <a:off x="6385099" y="662461"/>
            <a:ext cx="5588001" cy="1200329"/>
          </a:xfrm>
          <a:prstGeom prst="rect">
            <a:avLst/>
          </a:prstGeom>
          <a:noFill/>
        </p:spPr>
        <p:txBody>
          <a:bodyPr wrap="square" rtlCol="0">
            <a:spAutoFit/>
          </a:bodyPr>
          <a:lstStyle/>
          <a:p>
            <a:pPr algn="ctr">
              <a:lnSpc>
                <a:spcPct val="90000"/>
              </a:lnSpc>
            </a:pPr>
            <a:r>
              <a:rPr lang="en-US" sz="4000" b="0" dirty="0">
                <a:solidFill>
                  <a:srgbClr val="82B041"/>
                </a:solidFill>
                <a:latin typeface="+mj-lt"/>
                <a:cs typeface="Calibri" panose="020F0502020204030204" pitchFamily="34" charset="0"/>
              </a:rPr>
              <a:t>Tribal Child Welfare Leadership Academy </a:t>
            </a:r>
          </a:p>
        </p:txBody>
      </p:sp>
      <p:pic>
        <p:nvPicPr>
          <p:cNvPr id="9" name="Picture Placeholder 8">
            <a:extLst>
              <a:ext uri="{FF2B5EF4-FFF2-40B4-BE49-F238E27FC236}">
                <a16:creationId xmlns:a16="http://schemas.microsoft.com/office/drawing/2014/main" id="{C65EC0C5-0507-4602-9A1C-A4F8CA008B8D}"/>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98300" y="587421"/>
            <a:ext cx="5886799" cy="5931778"/>
          </a:xfrm>
          <a:prstGeom prst="rect">
            <a:avLst/>
          </a:prstGeom>
        </p:spPr>
      </p:pic>
      <p:sp>
        <p:nvSpPr>
          <p:cNvPr id="12" name="Title 11">
            <a:extLst>
              <a:ext uri="{FF2B5EF4-FFF2-40B4-BE49-F238E27FC236}">
                <a16:creationId xmlns:a16="http://schemas.microsoft.com/office/drawing/2014/main" id="{F9A132DD-2F86-4361-9718-AAA65813007B}"/>
              </a:ext>
            </a:extLst>
          </p:cNvPr>
          <p:cNvSpPr>
            <a:spLocks noGrp="1"/>
          </p:cNvSpPr>
          <p:nvPr>
            <p:ph type="title"/>
          </p:nvPr>
        </p:nvSpPr>
        <p:spPr>
          <a:xfrm>
            <a:off x="6804201" y="2421200"/>
            <a:ext cx="4749799" cy="1325563"/>
          </a:xfrm>
          <a:prstGeom prst="rect">
            <a:avLst/>
          </a:prstGeom>
        </p:spPr>
        <p:txBody>
          <a:bodyPr>
            <a:normAutofit/>
          </a:bodyPr>
          <a:lstStyle>
            <a:lvl1pPr algn="ctr">
              <a:defRPr sz="3200">
                <a:solidFill>
                  <a:srgbClr val="080808"/>
                </a:solidFill>
                <a:latin typeface="Calibri "/>
                <a:cs typeface="Calibri Light" panose="020F0302020204030204" pitchFamily="34" charset="0"/>
              </a:defRPr>
            </a:lvl1pPr>
          </a:lstStyle>
          <a:p>
            <a:r>
              <a:rPr lang="en-US"/>
              <a:t>Click to edit Master title style</a:t>
            </a:r>
          </a:p>
        </p:txBody>
      </p:sp>
      <p:sp>
        <p:nvSpPr>
          <p:cNvPr id="2" name="Slide Number Placeholder 1">
            <a:extLst>
              <a:ext uri="{FF2B5EF4-FFF2-40B4-BE49-F238E27FC236}">
                <a16:creationId xmlns:a16="http://schemas.microsoft.com/office/drawing/2014/main" id="{409C8811-7D41-B85C-AA48-9BE4AA9030B5}"/>
              </a:ext>
            </a:extLst>
          </p:cNvPr>
          <p:cNvSpPr>
            <a:spLocks noGrp="1"/>
          </p:cNvSpPr>
          <p:nvPr>
            <p:ph type="sldNum" sz="quarter" idx="4"/>
          </p:nvPr>
        </p:nvSpPr>
        <p:spPr>
          <a:xfrm>
            <a:off x="373316" y="6343573"/>
            <a:ext cx="1455484" cy="365125"/>
          </a:xfrm>
          <a:prstGeom prst="rect">
            <a:avLst/>
          </a:prstGeom>
        </p:spPr>
        <p:txBody>
          <a:bodyPr vert="horz" lIns="91440" tIns="45720" rIns="91440" bIns="45720" rtlCol="0" anchor="ctr"/>
          <a:lstStyle>
            <a:lvl1pPr algn="l">
              <a:defRPr sz="1200">
                <a:solidFill>
                  <a:schemeClr val="tx1">
                    <a:lumMod val="50000"/>
                  </a:schemeClr>
                </a:solidFill>
              </a:defRPr>
            </a:lvl1pPr>
          </a:lstStyle>
          <a:p>
            <a:fld id="{1AC54047-9E61-42D7-8DBF-7D64572410AD}" type="slidenum">
              <a:rPr lang="en-US" smtClean="0"/>
              <a:pPr/>
              <a:t>‹#›</a:t>
            </a:fld>
            <a:endParaRPr lang="en-US" dirty="0"/>
          </a:p>
        </p:txBody>
      </p:sp>
      <p:pic>
        <p:nvPicPr>
          <p:cNvPr id="4" name="Picture 3" descr="A picture containing logo&#10;&#10;Description automatically generated">
            <a:extLst>
              <a:ext uri="{FF2B5EF4-FFF2-40B4-BE49-F238E27FC236}">
                <a16:creationId xmlns:a16="http://schemas.microsoft.com/office/drawing/2014/main" id="{386E4C68-A0D5-1C3A-7163-DB115183CE4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584243" y="5849708"/>
            <a:ext cx="1234441" cy="822960"/>
          </a:xfrm>
          <a:prstGeom prst="rect">
            <a:avLst/>
          </a:prstGeom>
        </p:spPr>
      </p:pic>
    </p:spTree>
    <p:custDataLst>
      <p:tags r:id="rId1"/>
    </p:custDataLst>
    <p:extLst>
      <p:ext uri="{BB962C8B-B14F-4D97-AF65-F5344CB8AC3E}">
        <p14:creationId xmlns:p14="http://schemas.microsoft.com/office/powerpoint/2010/main" val="42338186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26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0DD54-EE50-4C27-9AB5-57D06A15DDD8}"/>
              </a:ext>
            </a:extLst>
          </p:cNvPr>
          <p:cNvSpPr>
            <a:spLocks noGrp="1"/>
          </p:cNvSpPr>
          <p:nvPr>
            <p:ph type="title"/>
          </p:nvPr>
        </p:nvSpPr>
        <p:spPr>
          <a:xfrm>
            <a:off x="2417069" y="84538"/>
            <a:ext cx="9444731" cy="1169311"/>
          </a:xfrm>
          <a:prstGeom prst="rect">
            <a:avLst/>
          </a:prstGeom>
        </p:spPr>
        <p:txBody>
          <a:bodyPr/>
          <a:lstStyle>
            <a:lvl1pPr>
              <a:defRPr sz="4800">
                <a:solidFill>
                  <a:schemeClr val="tx1"/>
                </a:solidFill>
              </a:defRPr>
            </a:lvl1pPr>
          </a:lstStyle>
          <a:p>
            <a:r>
              <a:rPr lang="en-US" dirty="0"/>
              <a:t>Click to edit Master title style</a:t>
            </a:r>
          </a:p>
        </p:txBody>
      </p:sp>
      <p:sp>
        <p:nvSpPr>
          <p:cNvPr id="11" name="Content Placeholder 10">
            <a:extLst>
              <a:ext uri="{FF2B5EF4-FFF2-40B4-BE49-F238E27FC236}">
                <a16:creationId xmlns:a16="http://schemas.microsoft.com/office/drawing/2014/main" id="{CF5706E4-1B53-42F2-9404-124C1E157846}"/>
              </a:ext>
            </a:extLst>
          </p:cNvPr>
          <p:cNvSpPr>
            <a:spLocks noGrp="1"/>
          </p:cNvSpPr>
          <p:nvPr>
            <p:ph sz="quarter" idx="10"/>
          </p:nvPr>
        </p:nvSpPr>
        <p:spPr>
          <a:xfrm>
            <a:off x="2417069" y="1271016"/>
            <a:ext cx="9444731" cy="5155184"/>
          </a:xfrm>
          <a:prstGeom prst="rect">
            <a:avLst/>
          </a:prstGeom>
        </p:spPr>
        <p:txBody>
          <a:bodyPr/>
          <a:lstStyle>
            <a:lvl1pPr marL="0" indent="0">
              <a:buNone/>
              <a:defRPr>
                <a:solidFill>
                  <a:srgbClr val="080808"/>
                </a:solidFill>
                <a:latin typeface="+mn-lt"/>
              </a:defRPr>
            </a:lvl1pPr>
            <a:lvl2pPr>
              <a:defRPr>
                <a:solidFill>
                  <a:srgbClr val="080808"/>
                </a:solidFill>
                <a:latin typeface="+mn-lt"/>
              </a:defRPr>
            </a:lvl2pPr>
            <a:lvl3pPr>
              <a:defRPr>
                <a:solidFill>
                  <a:srgbClr val="080808"/>
                </a:solidFill>
                <a:latin typeface="+mn-lt"/>
              </a:defRPr>
            </a:lvl3pPr>
            <a:lvl4pPr>
              <a:defRPr>
                <a:solidFill>
                  <a:srgbClr val="080808"/>
                </a:solidFill>
                <a:latin typeface="+mn-lt"/>
              </a:defRPr>
            </a:lvl4pPr>
            <a:lvl5pPr>
              <a:defRPr>
                <a:solidFill>
                  <a:srgbClr val="080808"/>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5A7928EC-0EE1-42DD-98EB-CBFBC5E475E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5400000">
            <a:off x="-2220467" y="2220467"/>
            <a:ext cx="6858001" cy="2417069"/>
          </a:xfrm>
          <a:prstGeom prst="rect">
            <a:avLst/>
          </a:prstGeom>
        </p:spPr>
      </p:pic>
      <p:sp>
        <p:nvSpPr>
          <p:cNvPr id="3" name="Slide Number Placeholder 1">
            <a:extLst>
              <a:ext uri="{FF2B5EF4-FFF2-40B4-BE49-F238E27FC236}">
                <a16:creationId xmlns:a16="http://schemas.microsoft.com/office/drawing/2014/main" id="{55D4E83E-3284-7ECA-5162-99CD5F6E2665}"/>
              </a:ext>
            </a:extLst>
          </p:cNvPr>
          <p:cNvSpPr>
            <a:spLocks noGrp="1"/>
          </p:cNvSpPr>
          <p:nvPr>
            <p:ph type="sldNum" sz="quarter" idx="4"/>
          </p:nvPr>
        </p:nvSpPr>
        <p:spPr>
          <a:xfrm>
            <a:off x="437990" y="6343573"/>
            <a:ext cx="1390810" cy="365125"/>
          </a:xfrm>
          <a:prstGeom prst="rect">
            <a:avLst/>
          </a:prstGeom>
        </p:spPr>
        <p:txBody>
          <a:bodyPr vert="horz" lIns="91440" tIns="45720" rIns="91440" bIns="45720" rtlCol="0" anchor="ctr"/>
          <a:lstStyle>
            <a:lvl1pPr algn="l">
              <a:defRPr sz="1200">
                <a:solidFill>
                  <a:schemeClr val="bg1"/>
                </a:solidFill>
              </a:defRPr>
            </a:lvl1pPr>
          </a:lstStyle>
          <a:p>
            <a:fld id="{1AC54047-9E61-42D7-8DBF-7D64572410AD}" type="slidenum">
              <a:rPr lang="en-US" smtClean="0"/>
              <a:pPr/>
              <a:t>‹#›</a:t>
            </a:fld>
            <a:endParaRPr lang="en-US" dirty="0"/>
          </a:p>
        </p:txBody>
      </p:sp>
      <p:pic>
        <p:nvPicPr>
          <p:cNvPr id="4" name="Picture 3" descr="A picture containing logo&#10;&#10;Description automatically generated">
            <a:extLst>
              <a:ext uri="{FF2B5EF4-FFF2-40B4-BE49-F238E27FC236}">
                <a16:creationId xmlns:a16="http://schemas.microsoft.com/office/drawing/2014/main" id="{85F2AA8F-BE25-BFFC-E697-BFA5F2B96F7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584243" y="5849708"/>
            <a:ext cx="1234441" cy="822960"/>
          </a:xfrm>
          <a:prstGeom prst="rect">
            <a:avLst/>
          </a:prstGeom>
        </p:spPr>
      </p:pic>
    </p:spTree>
    <p:custDataLst>
      <p:tags r:id="rId1"/>
    </p:custDataLst>
    <p:extLst>
      <p:ext uri="{BB962C8B-B14F-4D97-AF65-F5344CB8AC3E}">
        <p14:creationId xmlns:p14="http://schemas.microsoft.com/office/powerpoint/2010/main" val="28233701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8 slide">
    <p:bg>
      <p:bgPr>
        <a:solidFill>
          <a:srgbClr val="F8F7F3"/>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5AFD12E4-3A13-4FE3-9ADA-4DBFDF28727C}"/>
              </a:ext>
            </a:extLst>
          </p:cNvPr>
          <p:cNvSpPr>
            <a:spLocks noGrp="1"/>
          </p:cNvSpPr>
          <p:nvPr>
            <p:ph type="pic" sz="quarter" idx="11" hasCustomPrompt="1"/>
          </p:nvPr>
        </p:nvSpPr>
        <p:spPr>
          <a:xfrm>
            <a:off x="8001000" y="0"/>
            <a:ext cx="4191000" cy="6858000"/>
          </a:xfrm>
          <a:prstGeom prst="rect">
            <a:avLst/>
          </a:prstGeom>
        </p:spPr>
        <p:txBody>
          <a:bodyPr anchor="ctr"/>
          <a:lstStyle>
            <a:lvl1pPr marL="0" indent="0" algn="ctr">
              <a:buFontTx/>
              <a:buNone/>
              <a:defRPr sz="2400">
                <a:solidFill>
                  <a:srgbClr val="080808"/>
                </a:solidFill>
                <a:latin typeface="Calibri "/>
              </a:defRPr>
            </a:lvl1pPr>
          </a:lstStyle>
          <a:p>
            <a:r>
              <a:rPr lang="en-US"/>
              <a:t>Click to insert picture</a:t>
            </a:r>
          </a:p>
        </p:txBody>
      </p:sp>
      <p:pic>
        <p:nvPicPr>
          <p:cNvPr id="7" name="Picture 6" descr="A picture containing logo&#10;&#10;Description automatically generated">
            <a:extLst>
              <a:ext uri="{FF2B5EF4-FFF2-40B4-BE49-F238E27FC236}">
                <a16:creationId xmlns:a16="http://schemas.microsoft.com/office/drawing/2014/main" id="{D1615DFB-8660-48F3-A5E0-7D0F967E83E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43498" y="5474259"/>
            <a:ext cx="1234440" cy="822960"/>
          </a:xfrm>
          <a:prstGeom prst="rect">
            <a:avLst/>
          </a:prstGeom>
        </p:spPr>
      </p:pic>
      <p:sp>
        <p:nvSpPr>
          <p:cNvPr id="2" name="Title 1">
            <a:extLst>
              <a:ext uri="{FF2B5EF4-FFF2-40B4-BE49-F238E27FC236}">
                <a16:creationId xmlns:a16="http://schemas.microsoft.com/office/drawing/2014/main" id="{57983040-1E0B-469F-AE13-269BE25ADFD8}"/>
              </a:ext>
            </a:extLst>
          </p:cNvPr>
          <p:cNvSpPr>
            <a:spLocks noGrp="1"/>
          </p:cNvSpPr>
          <p:nvPr>
            <p:ph type="title"/>
          </p:nvPr>
        </p:nvSpPr>
        <p:spPr>
          <a:xfrm>
            <a:off x="625183" y="376285"/>
            <a:ext cx="10515600" cy="1033416"/>
          </a:xfrm>
          <a:prstGeom prst="rect">
            <a:avLst/>
          </a:prstGeom>
        </p:spPr>
        <p:txBody>
          <a:bodyPr/>
          <a:lstStyle>
            <a:lvl1pPr>
              <a:defRPr sz="4800">
                <a:solidFill>
                  <a:schemeClr val="tx1"/>
                </a:solidFill>
                <a:latin typeface="Calibri "/>
              </a:defRPr>
            </a:lvl1pPr>
          </a:lstStyle>
          <a:p>
            <a:r>
              <a:rPr lang="en-US"/>
              <a:t>Click to edit Master title style</a:t>
            </a:r>
          </a:p>
        </p:txBody>
      </p:sp>
      <p:sp>
        <p:nvSpPr>
          <p:cNvPr id="10" name="Content Placeholder 9">
            <a:extLst>
              <a:ext uri="{FF2B5EF4-FFF2-40B4-BE49-F238E27FC236}">
                <a16:creationId xmlns:a16="http://schemas.microsoft.com/office/drawing/2014/main" id="{CDD1BC22-A152-42C1-9BAE-02B9C25E4223}"/>
              </a:ext>
            </a:extLst>
          </p:cNvPr>
          <p:cNvSpPr>
            <a:spLocks noGrp="1"/>
          </p:cNvSpPr>
          <p:nvPr>
            <p:ph sz="quarter" idx="10"/>
          </p:nvPr>
        </p:nvSpPr>
        <p:spPr>
          <a:xfrm>
            <a:off x="625475" y="1409700"/>
            <a:ext cx="6791325" cy="5072063"/>
          </a:xfrm>
          <a:prstGeom prst="rect">
            <a:avLst/>
          </a:prstGeom>
        </p:spPr>
        <p:txBody>
          <a:bodyPr/>
          <a:lstStyle>
            <a:lvl1pPr marL="0" indent="0">
              <a:buNone/>
              <a:defRPr>
                <a:solidFill>
                  <a:srgbClr val="080808"/>
                </a:solidFill>
                <a:latin typeface="+mn-lt"/>
              </a:defRPr>
            </a:lvl1pPr>
            <a:lvl2pPr>
              <a:defRPr>
                <a:solidFill>
                  <a:srgbClr val="080808"/>
                </a:solidFill>
                <a:latin typeface="+mn-lt"/>
              </a:defRPr>
            </a:lvl2pPr>
            <a:lvl3pPr>
              <a:defRPr>
                <a:solidFill>
                  <a:srgbClr val="080808"/>
                </a:solidFill>
                <a:latin typeface="+mn-lt"/>
              </a:defRPr>
            </a:lvl3pPr>
            <a:lvl4pPr>
              <a:defRPr>
                <a:solidFill>
                  <a:srgbClr val="080808"/>
                </a:solidFill>
                <a:latin typeface="+mn-lt"/>
              </a:defRPr>
            </a:lvl4pPr>
            <a:lvl5pPr>
              <a:defRPr>
                <a:solidFill>
                  <a:srgbClr val="080808"/>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Полилиния: фигура 1">
            <a:extLst>
              <a:ext uri="{FF2B5EF4-FFF2-40B4-BE49-F238E27FC236}">
                <a16:creationId xmlns:a16="http://schemas.microsoft.com/office/drawing/2014/main" id="{7CB87134-99D6-4893-9A86-031B431344B4}"/>
              </a:ext>
            </a:extLst>
          </p:cNvPr>
          <p:cNvSpPr/>
          <p:nvPr userDrawn="1"/>
        </p:nvSpPr>
        <p:spPr>
          <a:xfrm>
            <a:off x="7549579" y="3834581"/>
            <a:ext cx="763229" cy="3023419"/>
          </a:xfrm>
          <a:custGeom>
            <a:avLst/>
            <a:gdLst>
              <a:gd name="connsiteX0" fmla="*/ 1019688 w 3624059"/>
              <a:gd name="connsiteY0" fmla="*/ 4206836 h 4242217"/>
              <a:gd name="connsiteX1" fmla="*/ 1546302 w 3624059"/>
              <a:gd name="connsiteY1" fmla="*/ 4206836 h 4242217"/>
              <a:gd name="connsiteX2" fmla="*/ 1633435 w 3624059"/>
              <a:gd name="connsiteY2" fmla="*/ 4229283 h 4242217"/>
              <a:gd name="connsiteX3" fmla="*/ 1639522 w 3624059"/>
              <a:gd name="connsiteY3" fmla="*/ 4242217 h 4242217"/>
              <a:gd name="connsiteX4" fmla="*/ 0 w 3624059"/>
              <a:gd name="connsiteY4" fmla="*/ 4242217 h 4242217"/>
              <a:gd name="connsiteX5" fmla="*/ 0 w 3624059"/>
              <a:gd name="connsiteY5" fmla="*/ 4228475 h 4242217"/>
              <a:gd name="connsiteX6" fmla="*/ 118466 w 3624059"/>
              <a:gd name="connsiteY6" fmla="*/ 4222424 h 4242217"/>
              <a:gd name="connsiteX7" fmla="*/ 493074 w 3624059"/>
              <a:gd name="connsiteY7" fmla="*/ 4206836 h 4242217"/>
              <a:gd name="connsiteX8" fmla="*/ 1019688 w 3624059"/>
              <a:gd name="connsiteY8" fmla="*/ 4206836 h 4242217"/>
              <a:gd name="connsiteX9" fmla="*/ 3624059 w 3624059"/>
              <a:gd name="connsiteY9" fmla="*/ 4122596 h 4242217"/>
              <a:gd name="connsiteX10" fmla="*/ 3624059 w 3624059"/>
              <a:gd name="connsiteY10" fmla="*/ 4242217 h 4242217"/>
              <a:gd name="connsiteX11" fmla="*/ 1729472 w 3624059"/>
              <a:gd name="connsiteY11" fmla="*/ 4242217 h 4242217"/>
              <a:gd name="connsiteX12" fmla="*/ 1729472 w 3624059"/>
              <a:gd name="connsiteY12" fmla="*/ 4196860 h 4242217"/>
              <a:gd name="connsiteX13" fmla="*/ 2818317 w 3624059"/>
              <a:gd name="connsiteY13" fmla="*/ 4132014 h 4242217"/>
              <a:gd name="connsiteX14" fmla="*/ 3337299 w 3624059"/>
              <a:gd name="connsiteY14" fmla="*/ 4123285 h 4242217"/>
              <a:gd name="connsiteX15" fmla="*/ 1668416 w 3624059"/>
              <a:gd name="connsiteY15" fmla="*/ 3907548 h 4242217"/>
              <a:gd name="connsiteX16" fmla="*/ 1668416 w 3624059"/>
              <a:gd name="connsiteY16" fmla="*/ 4002323 h 4242217"/>
              <a:gd name="connsiteX17" fmla="*/ 1510686 w 3624059"/>
              <a:gd name="connsiteY17" fmla="*/ 4156955 h 4242217"/>
              <a:gd name="connsiteX18" fmla="*/ 1174874 w 3624059"/>
              <a:gd name="connsiteY18" fmla="*/ 4166931 h 4242217"/>
              <a:gd name="connsiteX19" fmla="*/ 139454 w 3624059"/>
              <a:gd name="connsiteY19" fmla="*/ 4172543 h 4242217"/>
              <a:gd name="connsiteX20" fmla="*/ 0 w 3624059"/>
              <a:gd name="connsiteY20" fmla="*/ 4173802 h 4242217"/>
              <a:gd name="connsiteX21" fmla="*/ 0 w 3624059"/>
              <a:gd name="connsiteY21" fmla="*/ 3943409 h 4242217"/>
              <a:gd name="connsiteX22" fmla="*/ 325804 w 3624059"/>
              <a:gd name="connsiteY22" fmla="*/ 3943712 h 4242217"/>
              <a:gd name="connsiteX23" fmla="*/ 1668416 w 3624059"/>
              <a:gd name="connsiteY23" fmla="*/ 3907548 h 4242217"/>
              <a:gd name="connsiteX24" fmla="*/ 3624059 w 3624059"/>
              <a:gd name="connsiteY24" fmla="*/ 3850991 h 4242217"/>
              <a:gd name="connsiteX25" fmla="*/ 3624059 w 3624059"/>
              <a:gd name="connsiteY25" fmla="*/ 4067621 h 4242217"/>
              <a:gd name="connsiteX26" fmla="*/ 2999580 w 3624059"/>
              <a:gd name="connsiteY26" fmla="*/ 4087121 h 4242217"/>
              <a:gd name="connsiteX27" fmla="*/ 2044932 w 3624059"/>
              <a:gd name="connsiteY27" fmla="*/ 4117050 h 4242217"/>
              <a:gd name="connsiteX28" fmla="*/ 1729472 w 3624059"/>
              <a:gd name="connsiteY28" fmla="*/ 4137002 h 4242217"/>
              <a:gd name="connsiteX29" fmla="*/ 1749825 w 3624059"/>
              <a:gd name="connsiteY29" fmla="*/ 3897572 h 4242217"/>
              <a:gd name="connsiteX30" fmla="*/ 2075460 w 3624059"/>
              <a:gd name="connsiteY30" fmla="*/ 3897572 h 4242217"/>
              <a:gd name="connsiteX31" fmla="*/ 3367828 w 3624059"/>
              <a:gd name="connsiteY31" fmla="*/ 3852679 h 4242217"/>
              <a:gd name="connsiteX32" fmla="*/ 1037496 w 3624059"/>
              <a:gd name="connsiteY32" fmla="*/ 3607013 h 4242217"/>
              <a:gd name="connsiteX33" fmla="*/ 1480157 w 3624059"/>
              <a:gd name="connsiteY33" fmla="*/ 3608260 h 4242217"/>
              <a:gd name="connsiteX34" fmla="*/ 1673504 w 3624059"/>
              <a:gd name="connsiteY34" fmla="*/ 3817762 h 4242217"/>
              <a:gd name="connsiteX35" fmla="*/ 1663328 w 3624059"/>
              <a:gd name="connsiteY35" fmla="*/ 3842702 h 4242217"/>
              <a:gd name="connsiteX36" fmla="*/ 1571743 w 3624059"/>
              <a:gd name="connsiteY36" fmla="*/ 3857667 h 4242217"/>
              <a:gd name="connsiteX37" fmla="*/ 228495 w 3624059"/>
              <a:gd name="connsiteY37" fmla="*/ 3892584 h 4242217"/>
              <a:gd name="connsiteX38" fmla="*/ 0 w 3624059"/>
              <a:gd name="connsiteY38" fmla="*/ 3887800 h 4242217"/>
              <a:gd name="connsiteX39" fmla="*/ 0 w 3624059"/>
              <a:gd name="connsiteY39" fmla="*/ 3645448 h 4242217"/>
              <a:gd name="connsiteX40" fmla="*/ 164894 w 3624059"/>
              <a:gd name="connsiteY40" fmla="*/ 3634448 h 4242217"/>
              <a:gd name="connsiteX41" fmla="*/ 594835 w 3624059"/>
              <a:gd name="connsiteY41" fmla="*/ 3613248 h 4242217"/>
              <a:gd name="connsiteX42" fmla="*/ 1037496 w 3624059"/>
              <a:gd name="connsiteY42" fmla="*/ 3607013 h 4242217"/>
              <a:gd name="connsiteX43" fmla="*/ 3479765 w 3624059"/>
              <a:gd name="connsiteY43" fmla="*/ 3533438 h 4242217"/>
              <a:gd name="connsiteX44" fmla="*/ 3624059 w 3624059"/>
              <a:gd name="connsiteY44" fmla="*/ 3538222 h 4242217"/>
              <a:gd name="connsiteX45" fmla="*/ 3624059 w 3624059"/>
              <a:gd name="connsiteY45" fmla="*/ 3804141 h 4242217"/>
              <a:gd name="connsiteX46" fmla="*/ 1826146 w 3624059"/>
              <a:gd name="connsiteY46" fmla="*/ 3837714 h 4242217"/>
              <a:gd name="connsiteX47" fmla="*/ 1749825 w 3624059"/>
              <a:gd name="connsiteY47" fmla="*/ 3832726 h 4242217"/>
              <a:gd name="connsiteX48" fmla="*/ 1749825 w 3624059"/>
              <a:gd name="connsiteY48" fmla="*/ 3653153 h 4242217"/>
              <a:gd name="connsiteX49" fmla="*/ 3072720 w 3624059"/>
              <a:gd name="connsiteY49" fmla="*/ 3563367 h 4242217"/>
              <a:gd name="connsiteX50" fmla="*/ 3479765 w 3624059"/>
              <a:gd name="connsiteY50" fmla="*/ 3533438 h 4242217"/>
              <a:gd name="connsiteX51" fmla="*/ 1417193 w 3624059"/>
              <a:gd name="connsiteY51" fmla="*/ 3401876 h 4242217"/>
              <a:gd name="connsiteX52" fmla="*/ 1673504 w 3624059"/>
              <a:gd name="connsiteY52" fmla="*/ 3403747 h 4242217"/>
              <a:gd name="connsiteX53" fmla="*/ 1663328 w 3624059"/>
              <a:gd name="connsiteY53" fmla="*/ 3558379 h 4242217"/>
              <a:gd name="connsiteX54" fmla="*/ 1592095 w 3624059"/>
              <a:gd name="connsiteY54" fmla="*/ 3563367 h 4242217"/>
              <a:gd name="connsiteX55" fmla="*/ 442193 w 3624059"/>
              <a:gd name="connsiteY55" fmla="*/ 3580825 h 4242217"/>
              <a:gd name="connsiteX56" fmla="*/ 0 w 3624059"/>
              <a:gd name="connsiteY56" fmla="*/ 3587539 h 4242217"/>
              <a:gd name="connsiteX57" fmla="*/ 0 w 3624059"/>
              <a:gd name="connsiteY57" fmla="*/ 3449325 h 4242217"/>
              <a:gd name="connsiteX58" fmla="*/ 14796 w 3624059"/>
              <a:gd name="connsiteY58" fmla="*/ 3448640 h 4242217"/>
              <a:gd name="connsiteX59" fmla="*/ 1164698 w 3624059"/>
              <a:gd name="connsiteY59" fmla="*/ 3403747 h 4242217"/>
              <a:gd name="connsiteX60" fmla="*/ 1417193 w 3624059"/>
              <a:gd name="connsiteY60" fmla="*/ 3401876 h 4242217"/>
              <a:gd name="connsiteX61" fmla="*/ 3624059 w 3624059"/>
              <a:gd name="connsiteY61" fmla="*/ 3333594 h 4242217"/>
              <a:gd name="connsiteX62" fmla="*/ 3624059 w 3624059"/>
              <a:gd name="connsiteY62" fmla="*/ 3484091 h 4242217"/>
              <a:gd name="connsiteX63" fmla="*/ 3378004 w 3624059"/>
              <a:gd name="connsiteY63" fmla="*/ 3492910 h 4242217"/>
              <a:gd name="connsiteX64" fmla="*/ 2838669 w 3624059"/>
              <a:gd name="connsiteY64" fmla="*/ 3523462 h 4242217"/>
              <a:gd name="connsiteX65" fmla="*/ 1887202 w 3624059"/>
              <a:gd name="connsiteY65" fmla="*/ 3568355 h 4242217"/>
              <a:gd name="connsiteX66" fmla="*/ 1749825 w 3624059"/>
              <a:gd name="connsiteY66" fmla="*/ 3558379 h 4242217"/>
              <a:gd name="connsiteX67" fmla="*/ 1866850 w 3624059"/>
              <a:gd name="connsiteY67" fmla="*/ 3413723 h 4242217"/>
              <a:gd name="connsiteX68" fmla="*/ 2360392 w 3624059"/>
              <a:gd name="connsiteY68" fmla="*/ 3403747 h 4242217"/>
              <a:gd name="connsiteX69" fmla="*/ 3332211 w 3624059"/>
              <a:gd name="connsiteY69" fmla="*/ 3333913 h 4242217"/>
              <a:gd name="connsiteX70" fmla="*/ 1363351 w 3624059"/>
              <a:gd name="connsiteY70" fmla="*/ 3144257 h 4242217"/>
              <a:gd name="connsiteX71" fmla="*/ 1668416 w 3624059"/>
              <a:gd name="connsiteY71" fmla="*/ 3154340 h 4242217"/>
              <a:gd name="connsiteX72" fmla="*/ 1668416 w 3624059"/>
              <a:gd name="connsiteY72" fmla="*/ 3363842 h 4242217"/>
              <a:gd name="connsiteX73" fmla="*/ 513426 w 3624059"/>
              <a:gd name="connsiteY73" fmla="*/ 3363842 h 4242217"/>
              <a:gd name="connsiteX74" fmla="*/ 0 w 3624059"/>
              <a:gd name="connsiteY74" fmla="*/ 3377034 h 4242217"/>
              <a:gd name="connsiteX75" fmla="*/ 0 w 3624059"/>
              <a:gd name="connsiteY75" fmla="*/ 3197607 h 4242217"/>
              <a:gd name="connsiteX76" fmla="*/ 449825 w 3624059"/>
              <a:gd name="connsiteY76" fmla="*/ 3171175 h 4242217"/>
              <a:gd name="connsiteX77" fmla="*/ 1363351 w 3624059"/>
              <a:gd name="connsiteY77" fmla="*/ 3144257 h 4242217"/>
              <a:gd name="connsiteX78" fmla="*/ 3624059 w 3624059"/>
              <a:gd name="connsiteY78" fmla="*/ 3068455 h 4242217"/>
              <a:gd name="connsiteX79" fmla="*/ 3624059 w 3624059"/>
              <a:gd name="connsiteY79" fmla="*/ 3264269 h 4242217"/>
              <a:gd name="connsiteX80" fmla="*/ 3600288 w 3624059"/>
              <a:gd name="connsiteY80" fmla="*/ 3264001 h 4242217"/>
              <a:gd name="connsiteX81" fmla="*/ 2263719 w 3624059"/>
              <a:gd name="connsiteY81" fmla="*/ 3348877 h 4242217"/>
              <a:gd name="connsiteX82" fmla="*/ 1749825 w 3624059"/>
              <a:gd name="connsiteY82" fmla="*/ 3353865 h 4242217"/>
              <a:gd name="connsiteX83" fmla="*/ 1749825 w 3624059"/>
              <a:gd name="connsiteY83" fmla="*/ 3154340 h 4242217"/>
              <a:gd name="connsiteX84" fmla="*/ 3138229 w 3624059"/>
              <a:gd name="connsiteY84" fmla="*/ 3082636 h 4242217"/>
              <a:gd name="connsiteX85" fmla="*/ 1559341 w 3624059"/>
              <a:gd name="connsiteY85" fmla="*/ 2853805 h 4242217"/>
              <a:gd name="connsiteX86" fmla="*/ 1668416 w 3624059"/>
              <a:gd name="connsiteY86" fmla="*/ 3054578 h 4242217"/>
              <a:gd name="connsiteX87" fmla="*/ 1658240 w 3624059"/>
              <a:gd name="connsiteY87" fmla="*/ 3074530 h 4242217"/>
              <a:gd name="connsiteX88" fmla="*/ 1576831 w 3624059"/>
              <a:gd name="connsiteY88" fmla="*/ 3079518 h 4242217"/>
              <a:gd name="connsiteX89" fmla="*/ 523602 w 3624059"/>
              <a:gd name="connsiteY89" fmla="*/ 3104459 h 4242217"/>
              <a:gd name="connsiteX90" fmla="*/ 0 w 3624059"/>
              <a:gd name="connsiteY90" fmla="*/ 3120367 h 4242217"/>
              <a:gd name="connsiteX91" fmla="*/ 0 w 3624059"/>
              <a:gd name="connsiteY91" fmla="*/ 2895265 h 4242217"/>
              <a:gd name="connsiteX92" fmla="*/ 1490334 w 3624059"/>
              <a:gd name="connsiteY92" fmla="*/ 2855052 h 4242217"/>
              <a:gd name="connsiteX93" fmla="*/ 1559341 w 3624059"/>
              <a:gd name="connsiteY93" fmla="*/ 2853805 h 4242217"/>
              <a:gd name="connsiteX94" fmla="*/ 3624059 w 3624059"/>
              <a:gd name="connsiteY94" fmla="*/ 2832565 h 4242217"/>
              <a:gd name="connsiteX95" fmla="*/ 3624059 w 3624059"/>
              <a:gd name="connsiteY95" fmla="*/ 3005092 h 4242217"/>
              <a:gd name="connsiteX96" fmla="*/ 3271155 w 3624059"/>
              <a:gd name="connsiteY96" fmla="*/ 3009684 h 4242217"/>
              <a:gd name="connsiteX97" fmla="*/ 1943171 w 3624059"/>
              <a:gd name="connsiteY97" fmla="*/ 3089494 h 4242217"/>
              <a:gd name="connsiteX98" fmla="*/ 1749825 w 3624059"/>
              <a:gd name="connsiteY98" fmla="*/ 2870017 h 4242217"/>
              <a:gd name="connsiteX99" fmla="*/ 1765089 w 3624059"/>
              <a:gd name="connsiteY99" fmla="*/ 2845076 h 4242217"/>
              <a:gd name="connsiteX100" fmla="*/ 1877026 w 3624059"/>
              <a:gd name="connsiteY100" fmla="*/ 2845076 h 4242217"/>
              <a:gd name="connsiteX101" fmla="*/ 3016752 w 3624059"/>
              <a:gd name="connsiteY101" fmla="*/ 2850064 h 4242217"/>
              <a:gd name="connsiteX102" fmla="*/ 3368623 w 3624059"/>
              <a:gd name="connsiteY102" fmla="*/ 2842270 h 4242217"/>
              <a:gd name="connsiteX103" fmla="*/ 1561566 w 3624059"/>
              <a:gd name="connsiteY103" fmla="*/ 2605646 h 4242217"/>
              <a:gd name="connsiteX104" fmla="*/ 1678592 w 3624059"/>
              <a:gd name="connsiteY104" fmla="*/ 2730349 h 4242217"/>
              <a:gd name="connsiteX105" fmla="*/ 1668416 w 3624059"/>
              <a:gd name="connsiteY105" fmla="*/ 2785218 h 4242217"/>
              <a:gd name="connsiteX106" fmla="*/ 1632799 w 3624059"/>
              <a:gd name="connsiteY106" fmla="*/ 2795195 h 4242217"/>
              <a:gd name="connsiteX107" fmla="*/ 534415 w 3624059"/>
              <a:gd name="connsiteY107" fmla="*/ 2817641 h 4242217"/>
              <a:gd name="connsiteX108" fmla="*/ 0 w 3624059"/>
              <a:gd name="connsiteY108" fmla="*/ 2828601 h 4242217"/>
              <a:gd name="connsiteX109" fmla="*/ 0 w 3624059"/>
              <a:gd name="connsiteY109" fmla="*/ 2635972 h 4242217"/>
              <a:gd name="connsiteX110" fmla="*/ 274287 w 3624059"/>
              <a:gd name="connsiteY110" fmla="*/ 2625598 h 4242217"/>
              <a:gd name="connsiteX111" fmla="*/ 1561566 w 3624059"/>
              <a:gd name="connsiteY111" fmla="*/ 2605646 h 4242217"/>
              <a:gd name="connsiteX112" fmla="*/ 2558826 w 3624059"/>
              <a:gd name="connsiteY112" fmla="*/ 2560752 h 4242217"/>
              <a:gd name="connsiteX113" fmla="*/ 3142045 w 3624059"/>
              <a:gd name="connsiteY113" fmla="*/ 2566364 h 4242217"/>
              <a:gd name="connsiteX114" fmla="*/ 3624059 w 3624059"/>
              <a:gd name="connsiteY114" fmla="*/ 2574044 h 4242217"/>
              <a:gd name="connsiteX115" fmla="*/ 3624059 w 3624059"/>
              <a:gd name="connsiteY115" fmla="*/ 2757687 h 4242217"/>
              <a:gd name="connsiteX116" fmla="*/ 3181478 w 3624059"/>
              <a:gd name="connsiteY116" fmla="*/ 2770254 h 4242217"/>
              <a:gd name="connsiteX117" fmla="*/ 2299335 w 3624059"/>
              <a:gd name="connsiteY117" fmla="*/ 2795195 h 4242217"/>
              <a:gd name="connsiteX118" fmla="*/ 1744737 w 3624059"/>
              <a:gd name="connsiteY118" fmla="*/ 2795195 h 4242217"/>
              <a:gd name="connsiteX119" fmla="*/ 1744737 w 3624059"/>
              <a:gd name="connsiteY119" fmla="*/ 2595669 h 4242217"/>
              <a:gd name="connsiteX120" fmla="*/ 2558826 w 3624059"/>
              <a:gd name="connsiteY120" fmla="*/ 2560752 h 4242217"/>
              <a:gd name="connsiteX121" fmla="*/ 907751 w 3624059"/>
              <a:gd name="connsiteY121" fmla="*/ 2310099 h 4242217"/>
              <a:gd name="connsiteX122" fmla="*/ 1464893 w 3624059"/>
              <a:gd name="connsiteY122" fmla="*/ 2311346 h 4242217"/>
              <a:gd name="connsiteX123" fmla="*/ 1683680 w 3624059"/>
              <a:gd name="connsiteY123" fmla="*/ 2311346 h 4242217"/>
              <a:gd name="connsiteX124" fmla="*/ 1688768 w 3624059"/>
              <a:gd name="connsiteY124" fmla="*/ 2386168 h 4242217"/>
              <a:gd name="connsiteX125" fmla="*/ 1541214 w 3624059"/>
              <a:gd name="connsiteY125" fmla="*/ 2545788 h 4242217"/>
              <a:gd name="connsiteX126" fmla="*/ 482898 w 3624059"/>
              <a:gd name="connsiteY126" fmla="*/ 2560752 h 4242217"/>
              <a:gd name="connsiteX127" fmla="*/ 0 w 3624059"/>
              <a:gd name="connsiteY127" fmla="*/ 2570035 h 4242217"/>
              <a:gd name="connsiteX128" fmla="*/ 0 w 3624059"/>
              <a:gd name="connsiteY128" fmla="*/ 2335542 h 4242217"/>
              <a:gd name="connsiteX129" fmla="*/ 350608 w 3624059"/>
              <a:gd name="connsiteY129" fmla="*/ 2316334 h 4242217"/>
              <a:gd name="connsiteX130" fmla="*/ 907751 w 3624059"/>
              <a:gd name="connsiteY130" fmla="*/ 2310099 h 4242217"/>
              <a:gd name="connsiteX131" fmla="*/ 3624059 w 3624059"/>
              <a:gd name="connsiteY131" fmla="*/ 2235896 h 4242217"/>
              <a:gd name="connsiteX132" fmla="*/ 3624059 w 3624059"/>
              <a:gd name="connsiteY132" fmla="*/ 2507868 h 4242217"/>
              <a:gd name="connsiteX133" fmla="*/ 3271155 w 3624059"/>
              <a:gd name="connsiteY133" fmla="*/ 2520847 h 4242217"/>
              <a:gd name="connsiteX134" fmla="*/ 1958435 w 3624059"/>
              <a:gd name="connsiteY134" fmla="*/ 2525835 h 4242217"/>
              <a:gd name="connsiteX135" fmla="*/ 1739649 w 3624059"/>
              <a:gd name="connsiteY135" fmla="*/ 2525835 h 4242217"/>
              <a:gd name="connsiteX136" fmla="*/ 1754913 w 3624059"/>
              <a:gd name="connsiteY136" fmla="*/ 2316334 h 4242217"/>
              <a:gd name="connsiteX137" fmla="*/ 3091165 w 3624059"/>
              <a:gd name="connsiteY137" fmla="*/ 2258970 h 4242217"/>
              <a:gd name="connsiteX138" fmla="*/ 1320520 w 3624059"/>
              <a:gd name="connsiteY138" fmla="*/ 2035128 h 4242217"/>
              <a:gd name="connsiteX139" fmla="*/ 1688768 w 3624059"/>
              <a:gd name="connsiteY139" fmla="*/ 2036999 h 4242217"/>
              <a:gd name="connsiteX140" fmla="*/ 1693856 w 3624059"/>
              <a:gd name="connsiteY140" fmla="*/ 2101844 h 4242217"/>
              <a:gd name="connsiteX141" fmla="*/ 1546302 w 3624059"/>
              <a:gd name="connsiteY141" fmla="*/ 2256476 h 4242217"/>
              <a:gd name="connsiteX142" fmla="*/ 223407 w 3624059"/>
              <a:gd name="connsiteY142" fmla="*/ 2251488 h 4242217"/>
              <a:gd name="connsiteX143" fmla="*/ 0 w 3624059"/>
              <a:gd name="connsiteY143" fmla="*/ 2261684 h 4242217"/>
              <a:gd name="connsiteX144" fmla="*/ 0 w 3624059"/>
              <a:gd name="connsiteY144" fmla="*/ 2073071 h 4242217"/>
              <a:gd name="connsiteX145" fmla="*/ 432017 w 3624059"/>
              <a:gd name="connsiteY145" fmla="*/ 2055081 h 4242217"/>
              <a:gd name="connsiteX146" fmla="*/ 956087 w 3624059"/>
              <a:gd name="connsiteY146" fmla="*/ 2036999 h 4242217"/>
              <a:gd name="connsiteX147" fmla="*/ 1320520 w 3624059"/>
              <a:gd name="connsiteY147" fmla="*/ 2035128 h 4242217"/>
              <a:gd name="connsiteX148" fmla="*/ 3624059 w 3624059"/>
              <a:gd name="connsiteY148" fmla="*/ 1946721 h 4242217"/>
              <a:gd name="connsiteX149" fmla="*/ 3624059 w 3624059"/>
              <a:gd name="connsiteY149" fmla="*/ 2175879 h 4242217"/>
              <a:gd name="connsiteX150" fmla="*/ 3094345 w 3624059"/>
              <a:gd name="connsiteY150" fmla="*/ 2195372 h 4242217"/>
              <a:gd name="connsiteX151" fmla="*/ 1765089 w 3624059"/>
              <a:gd name="connsiteY151" fmla="*/ 2251488 h 4242217"/>
              <a:gd name="connsiteX152" fmla="*/ 1785441 w 3624059"/>
              <a:gd name="connsiteY152" fmla="*/ 1992105 h 4242217"/>
              <a:gd name="connsiteX153" fmla="*/ 2202662 w 3624059"/>
              <a:gd name="connsiteY153" fmla="*/ 1992105 h 4242217"/>
              <a:gd name="connsiteX154" fmla="*/ 2976683 w 3624059"/>
              <a:gd name="connsiteY154" fmla="*/ 1969035 h 4242217"/>
              <a:gd name="connsiteX155" fmla="*/ 1693856 w 3624059"/>
              <a:gd name="connsiteY155" fmla="*/ 1752675 h 4242217"/>
              <a:gd name="connsiteX156" fmla="*/ 1693856 w 3624059"/>
              <a:gd name="connsiteY156" fmla="*/ 1852438 h 4242217"/>
              <a:gd name="connsiteX157" fmla="*/ 1587007 w 3624059"/>
              <a:gd name="connsiteY157" fmla="*/ 1967165 h 4242217"/>
              <a:gd name="connsiteX158" fmla="*/ 1271547 w 3624059"/>
              <a:gd name="connsiteY158" fmla="*/ 1972153 h 4242217"/>
              <a:gd name="connsiteX159" fmla="*/ 400853 w 3624059"/>
              <a:gd name="connsiteY159" fmla="*/ 1999588 h 4242217"/>
              <a:gd name="connsiteX160" fmla="*/ 0 w 3624059"/>
              <a:gd name="connsiteY160" fmla="*/ 2012163 h 4242217"/>
              <a:gd name="connsiteX161" fmla="*/ 0 w 3624059"/>
              <a:gd name="connsiteY161" fmla="*/ 1806966 h 4242217"/>
              <a:gd name="connsiteX162" fmla="*/ 603103 w 3624059"/>
              <a:gd name="connsiteY162" fmla="*/ 1787592 h 4242217"/>
              <a:gd name="connsiteX163" fmla="*/ 1693856 w 3624059"/>
              <a:gd name="connsiteY163" fmla="*/ 1752675 h 4242217"/>
              <a:gd name="connsiteX164" fmla="*/ 3357652 w 3624059"/>
              <a:gd name="connsiteY164" fmla="*/ 1657901 h 4242217"/>
              <a:gd name="connsiteX165" fmla="*/ 3624059 w 3624059"/>
              <a:gd name="connsiteY165" fmla="*/ 1659458 h 4242217"/>
              <a:gd name="connsiteX166" fmla="*/ 3624059 w 3624059"/>
              <a:gd name="connsiteY166" fmla="*/ 1869612 h 4242217"/>
              <a:gd name="connsiteX167" fmla="*/ 3027564 w 3624059"/>
              <a:gd name="connsiteY167" fmla="*/ 1892343 h 4242217"/>
              <a:gd name="connsiteX168" fmla="*/ 1785441 w 3624059"/>
              <a:gd name="connsiteY168" fmla="*/ 1947212 h 4242217"/>
              <a:gd name="connsiteX169" fmla="*/ 1775265 w 3624059"/>
              <a:gd name="connsiteY169" fmla="*/ 1857426 h 4242217"/>
              <a:gd name="connsiteX170" fmla="*/ 1866850 w 3624059"/>
              <a:gd name="connsiteY170" fmla="*/ 1747687 h 4242217"/>
              <a:gd name="connsiteX171" fmla="*/ 2039844 w 3624059"/>
              <a:gd name="connsiteY171" fmla="*/ 1737711 h 4242217"/>
              <a:gd name="connsiteX172" fmla="*/ 3357652 w 3624059"/>
              <a:gd name="connsiteY172" fmla="*/ 1657901 h 4242217"/>
              <a:gd name="connsiteX173" fmla="*/ 0 w 3624059"/>
              <a:gd name="connsiteY173" fmla="*/ 1548162 h 4242217"/>
              <a:gd name="connsiteX174" fmla="*/ 617095 w 3624059"/>
              <a:gd name="connsiteY174" fmla="*/ 1548162 h 4242217"/>
              <a:gd name="connsiteX175" fmla="*/ 1704032 w 3624059"/>
              <a:gd name="connsiteY175" fmla="*/ 1548162 h 4242217"/>
              <a:gd name="connsiteX176" fmla="*/ 1704032 w 3624059"/>
              <a:gd name="connsiteY176" fmla="*/ 1687829 h 4242217"/>
              <a:gd name="connsiteX177" fmla="*/ 1312251 w 3624059"/>
              <a:gd name="connsiteY177" fmla="*/ 1707782 h 4242217"/>
              <a:gd name="connsiteX178" fmla="*/ 442829 w 3624059"/>
              <a:gd name="connsiteY178" fmla="*/ 1728358 h 4242217"/>
              <a:gd name="connsiteX179" fmla="*/ 0 w 3624059"/>
              <a:gd name="connsiteY179" fmla="*/ 1740798 h 4242217"/>
              <a:gd name="connsiteX180" fmla="*/ 3624059 w 3624059"/>
              <a:gd name="connsiteY180" fmla="*/ 1454677 h 4242217"/>
              <a:gd name="connsiteX181" fmla="*/ 3624059 w 3624059"/>
              <a:gd name="connsiteY181" fmla="*/ 1598608 h 4242217"/>
              <a:gd name="connsiteX182" fmla="*/ 3026292 w 3624059"/>
              <a:gd name="connsiteY182" fmla="*/ 1620489 h 4242217"/>
              <a:gd name="connsiteX183" fmla="*/ 1795617 w 3624059"/>
              <a:gd name="connsiteY183" fmla="*/ 1687829 h 4242217"/>
              <a:gd name="connsiteX184" fmla="*/ 1795617 w 3624059"/>
              <a:gd name="connsiteY184" fmla="*/ 1538185 h 4242217"/>
              <a:gd name="connsiteX185" fmla="*/ 2998308 w 3624059"/>
              <a:gd name="connsiteY185" fmla="*/ 1483316 h 4242217"/>
              <a:gd name="connsiteX186" fmla="*/ 1724384 w 3624059"/>
              <a:gd name="connsiteY186" fmla="*/ 1283791 h 4242217"/>
              <a:gd name="connsiteX187" fmla="*/ 1566654 w 3624059"/>
              <a:gd name="connsiteY187" fmla="*/ 1478328 h 4242217"/>
              <a:gd name="connsiteX188" fmla="*/ 1464893 w 3624059"/>
              <a:gd name="connsiteY188" fmla="*/ 1473340 h 4242217"/>
              <a:gd name="connsiteX189" fmla="*/ 203055 w 3624059"/>
              <a:gd name="connsiteY189" fmla="*/ 1478328 h 4242217"/>
              <a:gd name="connsiteX190" fmla="*/ 0 w 3624059"/>
              <a:gd name="connsiteY190" fmla="*/ 1481723 h 4242217"/>
              <a:gd name="connsiteX191" fmla="*/ 0 w 3624059"/>
              <a:gd name="connsiteY191" fmla="*/ 1294640 h 4242217"/>
              <a:gd name="connsiteX192" fmla="*/ 82293 w 3624059"/>
              <a:gd name="connsiteY192" fmla="*/ 1299223 h 4242217"/>
              <a:gd name="connsiteX193" fmla="*/ 1724384 w 3624059"/>
              <a:gd name="connsiteY193" fmla="*/ 1283791 h 4242217"/>
              <a:gd name="connsiteX194" fmla="*/ 3624059 w 3624059"/>
              <a:gd name="connsiteY194" fmla="*/ 1217980 h 4242217"/>
              <a:gd name="connsiteX195" fmla="*/ 3624059 w 3624059"/>
              <a:gd name="connsiteY195" fmla="*/ 1378588 h 4242217"/>
              <a:gd name="connsiteX196" fmla="*/ 3611180 w 3624059"/>
              <a:gd name="connsiteY196" fmla="*/ 1379423 h 4242217"/>
              <a:gd name="connsiteX197" fmla="*/ 3413620 w 3624059"/>
              <a:gd name="connsiteY197" fmla="*/ 1393530 h 4242217"/>
              <a:gd name="connsiteX198" fmla="*/ 2604619 w 3624059"/>
              <a:gd name="connsiteY198" fmla="*/ 1438423 h 4242217"/>
              <a:gd name="connsiteX199" fmla="*/ 1800705 w 3624059"/>
              <a:gd name="connsiteY199" fmla="*/ 1443411 h 4242217"/>
              <a:gd name="connsiteX200" fmla="*/ 1856674 w 3624059"/>
              <a:gd name="connsiteY200" fmla="*/ 1293767 h 4242217"/>
              <a:gd name="connsiteX201" fmla="*/ 2935343 w 3624059"/>
              <a:gd name="connsiteY201" fmla="*/ 1228921 h 4242217"/>
              <a:gd name="connsiteX202" fmla="*/ 3472133 w 3624059"/>
              <a:gd name="connsiteY202" fmla="*/ 1219569 h 4242217"/>
              <a:gd name="connsiteX203" fmla="*/ 1576831 w 3624059"/>
              <a:gd name="connsiteY203" fmla="*/ 1014431 h 4242217"/>
              <a:gd name="connsiteX204" fmla="*/ 1729472 w 3624059"/>
              <a:gd name="connsiteY204" fmla="*/ 1198992 h 4242217"/>
              <a:gd name="connsiteX205" fmla="*/ 1714208 w 3624059"/>
              <a:gd name="connsiteY205" fmla="*/ 1223933 h 4242217"/>
              <a:gd name="connsiteX206" fmla="*/ 82134 w 3624059"/>
              <a:gd name="connsiteY206" fmla="*/ 1231649 h 4242217"/>
              <a:gd name="connsiteX207" fmla="*/ 0 w 3624059"/>
              <a:gd name="connsiteY207" fmla="*/ 1228986 h 4242217"/>
              <a:gd name="connsiteX208" fmla="*/ 0 w 3624059"/>
              <a:gd name="connsiteY208" fmla="*/ 1032219 h 4242217"/>
              <a:gd name="connsiteX209" fmla="*/ 707408 w 3624059"/>
              <a:gd name="connsiteY209" fmla="*/ 1022537 h 4242217"/>
              <a:gd name="connsiteX210" fmla="*/ 1576831 w 3624059"/>
              <a:gd name="connsiteY210" fmla="*/ 1014431 h 4242217"/>
              <a:gd name="connsiteX211" fmla="*/ 3624059 w 3624059"/>
              <a:gd name="connsiteY211" fmla="*/ 958219 h 4242217"/>
              <a:gd name="connsiteX212" fmla="*/ 3624059 w 3624059"/>
              <a:gd name="connsiteY212" fmla="*/ 1166175 h 4242217"/>
              <a:gd name="connsiteX213" fmla="*/ 3019932 w 3624059"/>
              <a:gd name="connsiteY213" fmla="*/ 1185899 h 4242217"/>
              <a:gd name="connsiteX214" fmla="*/ 2355304 w 3624059"/>
              <a:gd name="connsiteY214" fmla="*/ 1203981 h 4242217"/>
              <a:gd name="connsiteX215" fmla="*/ 1831234 w 3624059"/>
              <a:gd name="connsiteY215" fmla="*/ 1203981 h 4242217"/>
              <a:gd name="connsiteX216" fmla="*/ 2004228 w 3624059"/>
              <a:gd name="connsiteY216" fmla="*/ 999467 h 4242217"/>
              <a:gd name="connsiteX217" fmla="*/ 2594443 w 3624059"/>
              <a:gd name="connsiteY217" fmla="*/ 979514 h 4242217"/>
              <a:gd name="connsiteX218" fmla="*/ 1449629 w 3624059"/>
              <a:gd name="connsiteY218" fmla="*/ 740084 h 4242217"/>
              <a:gd name="connsiteX219" fmla="*/ 1744737 w 3624059"/>
              <a:gd name="connsiteY219" fmla="*/ 740084 h 4242217"/>
              <a:gd name="connsiteX220" fmla="*/ 1744737 w 3624059"/>
              <a:gd name="connsiteY220" fmla="*/ 944598 h 4242217"/>
              <a:gd name="connsiteX221" fmla="*/ 1663328 w 3624059"/>
              <a:gd name="connsiteY221" fmla="*/ 949586 h 4242217"/>
              <a:gd name="connsiteX222" fmla="*/ 86029 w 3624059"/>
              <a:gd name="connsiteY222" fmla="*/ 949586 h 4242217"/>
              <a:gd name="connsiteX223" fmla="*/ 0 w 3624059"/>
              <a:gd name="connsiteY223" fmla="*/ 952474 h 4242217"/>
              <a:gd name="connsiteX224" fmla="*/ 0 w 3624059"/>
              <a:gd name="connsiteY224" fmla="*/ 777748 h 4242217"/>
              <a:gd name="connsiteX225" fmla="*/ 93661 w 3624059"/>
              <a:gd name="connsiteY225" fmla="*/ 776872 h 4242217"/>
              <a:gd name="connsiteX226" fmla="*/ 426929 w 3624059"/>
              <a:gd name="connsiteY226" fmla="*/ 770013 h 4242217"/>
              <a:gd name="connsiteX227" fmla="*/ 1449629 w 3624059"/>
              <a:gd name="connsiteY227" fmla="*/ 740084 h 4242217"/>
              <a:gd name="connsiteX228" fmla="*/ 3624059 w 3624059"/>
              <a:gd name="connsiteY228" fmla="*/ 670670 h 4242217"/>
              <a:gd name="connsiteX229" fmla="*/ 3624059 w 3624059"/>
              <a:gd name="connsiteY229" fmla="*/ 895315 h 4242217"/>
              <a:gd name="connsiteX230" fmla="*/ 3522378 w 3624059"/>
              <a:gd name="connsiteY230" fmla="*/ 899081 h 4242217"/>
              <a:gd name="connsiteX231" fmla="*/ 3266067 w 3624059"/>
              <a:gd name="connsiteY231" fmla="*/ 904693 h 4242217"/>
              <a:gd name="connsiteX232" fmla="*/ 1938083 w 3624059"/>
              <a:gd name="connsiteY232" fmla="*/ 949586 h 4242217"/>
              <a:gd name="connsiteX233" fmla="*/ 1815969 w 3624059"/>
              <a:gd name="connsiteY233" fmla="*/ 949586 h 4242217"/>
              <a:gd name="connsiteX234" fmla="*/ 1841410 w 3624059"/>
              <a:gd name="connsiteY234" fmla="*/ 735096 h 4242217"/>
              <a:gd name="connsiteX235" fmla="*/ 1963523 w 3624059"/>
              <a:gd name="connsiteY235" fmla="*/ 735096 h 4242217"/>
              <a:gd name="connsiteX236" fmla="*/ 2482505 w 3624059"/>
              <a:gd name="connsiteY236" fmla="*/ 725120 h 4242217"/>
              <a:gd name="connsiteX237" fmla="*/ 3255890 w 3624059"/>
              <a:gd name="connsiteY237" fmla="*/ 675238 h 4242217"/>
              <a:gd name="connsiteX238" fmla="*/ 3533190 w 3624059"/>
              <a:gd name="connsiteY238" fmla="*/ 670874 h 4242217"/>
              <a:gd name="connsiteX239" fmla="*/ 1681136 w 3624059"/>
              <a:gd name="connsiteY239" fmla="*/ 415232 h 4242217"/>
              <a:gd name="connsiteX240" fmla="*/ 1749825 w 3624059"/>
              <a:gd name="connsiteY240" fmla="*/ 645310 h 4242217"/>
              <a:gd name="connsiteX241" fmla="*/ 1744737 w 3624059"/>
              <a:gd name="connsiteY241" fmla="*/ 655286 h 4242217"/>
              <a:gd name="connsiteX242" fmla="*/ 839062 w 3624059"/>
              <a:gd name="connsiteY242" fmla="*/ 700179 h 4242217"/>
              <a:gd name="connsiteX243" fmla="*/ 299728 w 3624059"/>
              <a:gd name="connsiteY243" fmla="*/ 697062 h 4242217"/>
              <a:gd name="connsiteX244" fmla="*/ 0 w 3624059"/>
              <a:gd name="connsiteY244" fmla="*/ 693250 h 4242217"/>
              <a:gd name="connsiteX245" fmla="*/ 0 w 3624059"/>
              <a:gd name="connsiteY245" fmla="*/ 457750 h 4242217"/>
              <a:gd name="connsiteX246" fmla="*/ 419297 w 3624059"/>
              <a:gd name="connsiteY246" fmla="*/ 443290 h 4242217"/>
              <a:gd name="connsiteX247" fmla="*/ 925559 w 3624059"/>
              <a:gd name="connsiteY247" fmla="*/ 425832 h 4242217"/>
              <a:gd name="connsiteX248" fmla="*/ 1546302 w 3624059"/>
              <a:gd name="connsiteY248" fmla="*/ 420844 h 4242217"/>
              <a:gd name="connsiteX249" fmla="*/ 1681136 w 3624059"/>
              <a:gd name="connsiteY249" fmla="*/ 415232 h 4242217"/>
              <a:gd name="connsiteX250" fmla="*/ 1846498 w 3624059"/>
              <a:gd name="connsiteY250" fmla="*/ 405879 h 4242217"/>
              <a:gd name="connsiteX251" fmla="*/ 2825313 w 3624059"/>
              <a:gd name="connsiteY251" fmla="*/ 405879 h 4242217"/>
              <a:gd name="connsiteX252" fmla="*/ 3624059 w 3624059"/>
              <a:gd name="connsiteY252" fmla="*/ 405879 h 4242217"/>
              <a:gd name="connsiteX253" fmla="*/ 3624059 w 3624059"/>
              <a:gd name="connsiteY253" fmla="*/ 603991 h 4242217"/>
              <a:gd name="connsiteX254" fmla="*/ 3528102 w 3624059"/>
              <a:gd name="connsiteY254" fmla="*/ 608522 h 4242217"/>
              <a:gd name="connsiteX255" fmla="*/ 3250802 w 3624059"/>
              <a:gd name="connsiteY255" fmla="*/ 625357 h 4242217"/>
              <a:gd name="connsiteX256" fmla="*/ 2426537 w 3624059"/>
              <a:gd name="connsiteY256" fmla="*/ 665262 h 4242217"/>
              <a:gd name="connsiteX257" fmla="*/ 1846498 w 3624059"/>
              <a:gd name="connsiteY257" fmla="*/ 665262 h 4242217"/>
              <a:gd name="connsiteX258" fmla="*/ 1846498 w 3624059"/>
              <a:gd name="connsiteY258" fmla="*/ 405879 h 4242217"/>
              <a:gd name="connsiteX259" fmla="*/ 1518318 w 3624059"/>
              <a:gd name="connsiteY259" fmla="*/ 174555 h 4242217"/>
              <a:gd name="connsiteX260" fmla="*/ 1709120 w 3624059"/>
              <a:gd name="connsiteY260" fmla="*/ 176425 h 4242217"/>
              <a:gd name="connsiteX261" fmla="*/ 1770177 w 3624059"/>
              <a:gd name="connsiteY261" fmla="*/ 256236 h 4242217"/>
              <a:gd name="connsiteX262" fmla="*/ 1704032 w 3624059"/>
              <a:gd name="connsiteY262" fmla="*/ 326069 h 4242217"/>
              <a:gd name="connsiteX263" fmla="*/ 1337692 w 3624059"/>
              <a:gd name="connsiteY263" fmla="*/ 351010 h 4242217"/>
              <a:gd name="connsiteX264" fmla="*/ 192878 w 3624059"/>
              <a:gd name="connsiteY264" fmla="*/ 370963 h 4242217"/>
              <a:gd name="connsiteX265" fmla="*/ 33241 w 3624059"/>
              <a:gd name="connsiteY265" fmla="*/ 377198 h 4242217"/>
              <a:gd name="connsiteX266" fmla="*/ 0 w 3624059"/>
              <a:gd name="connsiteY266" fmla="*/ 380124 h 4242217"/>
              <a:gd name="connsiteX267" fmla="*/ 0 w 3624059"/>
              <a:gd name="connsiteY267" fmla="*/ 243084 h 4242217"/>
              <a:gd name="connsiteX268" fmla="*/ 50413 w 3624059"/>
              <a:gd name="connsiteY268" fmla="*/ 236283 h 4242217"/>
              <a:gd name="connsiteX269" fmla="*/ 1327516 w 3624059"/>
              <a:gd name="connsiteY269" fmla="*/ 176425 h 4242217"/>
              <a:gd name="connsiteX270" fmla="*/ 1518318 w 3624059"/>
              <a:gd name="connsiteY270" fmla="*/ 174555 h 4242217"/>
              <a:gd name="connsiteX271" fmla="*/ 3624059 w 3624059"/>
              <a:gd name="connsiteY271" fmla="*/ 141797 h 4242217"/>
              <a:gd name="connsiteX272" fmla="*/ 3624059 w 3624059"/>
              <a:gd name="connsiteY272" fmla="*/ 326407 h 4242217"/>
              <a:gd name="connsiteX273" fmla="*/ 2818317 w 3624059"/>
              <a:gd name="connsiteY273" fmla="*/ 337916 h 4242217"/>
              <a:gd name="connsiteX274" fmla="*/ 1988963 w 3624059"/>
              <a:gd name="connsiteY274" fmla="*/ 346022 h 4242217"/>
              <a:gd name="connsiteX275" fmla="*/ 1851586 w 3624059"/>
              <a:gd name="connsiteY275" fmla="*/ 326069 h 4242217"/>
              <a:gd name="connsiteX276" fmla="*/ 2004228 w 3624059"/>
              <a:gd name="connsiteY276" fmla="*/ 176425 h 4242217"/>
              <a:gd name="connsiteX277" fmla="*/ 2126341 w 3624059"/>
              <a:gd name="connsiteY277" fmla="*/ 166449 h 4242217"/>
              <a:gd name="connsiteX278" fmla="*/ 3586614 w 3624059"/>
              <a:gd name="connsiteY278" fmla="*/ 151484 h 4242217"/>
              <a:gd name="connsiteX279" fmla="*/ 1876182 w 3624059"/>
              <a:gd name="connsiteY279" fmla="*/ 0 h 4242217"/>
              <a:gd name="connsiteX280" fmla="*/ 3624059 w 3624059"/>
              <a:gd name="connsiteY280" fmla="*/ 0 h 4242217"/>
              <a:gd name="connsiteX281" fmla="*/ 3624059 w 3624059"/>
              <a:gd name="connsiteY281" fmla="*/ 87887 h 4242217"/>
              <a:gd name="connsiteX282" fmla="*/ 3591702 w 3624059"/>
              <a:gd name="connsiteY282" fmla="*/ 76663 h 4242217"/>
              <a:gd name="connsiteX283" fmla="*/ 2390920 w 3624059"/>
              <a:gd name="connsiteY283" fmla="*/ 106591 h 4242217"/>
              <a:gd name="connsiteX284" fmla="*/ 1866850 w 3624059"/>
              <a:gd name="connsiteY284" fmla="*/ 106591 h 4242217"/>
              <a:gd name="connsiteX285" fmla="*/ 1874482 w 3624059"/>
              <a:gd name="connsiteY285" fmla="*/ 18052 h 4242217"/>
              <a:gd name="connsiteX286" fmla="*/ 0 w 3624059"/>
              <a:gd name="connsiteY286" fmla="*/ 0 h 4242217"/>
              <a:gd name="connsiteX287" fmla="*/ 1773185 w 3624059"/>
              <a:gd name="connsiteY287" fmla="*/ 0 h 4242217"/>
              <a:gd name="connsiteX288" fmla="*/ 1775265 w 3624059"/>
              <a:gd name="connsiteY288" fmla="*/ 11817 h 4242217"/>
              <a:gd name="connsiteX289" fmla="*/ 1668416 w 3624059"/>
              <a:gd name="connsiteY289" fmla="*/ 96615 h 4242217"/>
              <a:gd name="connsiteX290" fmla="*/ 1190138 w 3624059"/>
              <a:gd name="connsiteY290" fmla="*/ 111580 h 4242217"/>
              <a:gd name="connsiteX291" fmla="*/ 208143 w 3624059"/>
              <a:gd name="connsiteY291" fmla="*/ 156473 h 4242217"/>
              <a:gd name="connsiteX292" fmla="*/ 55501 w 3624059"/>
              <a:gd name="connsiteY292" fmla="*/ 162085 h 4242217"/>
              <a:gd name="connsiteX293" fmla="*/ 0 w 3624059"/>
              <a:gd name="connsiteY293" fmla="*/ 165485 h 42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Lst>
            <a:rect l="l" t="t" r="r" b="b"/>
            <a:pathLst>
              <a:path w="3624059" h="4242217">
                <a:moveTo>
                  <a:pt x="1019688" y="4206836"/>
                </a:moveTo>
                <a:cubicBezTo>
                  <a:pt x="1195226" y="4208083"/>
                  <a:pt x="1370764" y="4209330"/>
                  <a:pt x="1546302" y="4206836"/>
                </a:cubicBezTo>
                <a:cubicBezTo>
                  <a:pt x="1589551" y="4206836"/>
                  <a:pt x="1617535" y="4213071"/>
                  <a:pt x="1633435" y="4229283"/>
                </a:cubicBezTo>
                <a:lnTo>
                  <a:pt x="1639522" y="4242217"/>
                </a:lnTo>
                <a:lnTo>
                  <a:pt x="0" y="4242217"/>
                </a:lnTo>
                <a:lnTo>
                  <a:pt x="0" y="4228475"/>
                </a:lnTo>
                <a:lnTo>
                  <a:pt x="118466" y="4222424"/>
                </a:lnTo>
                <a:cubicBezTo>
                  <a:pt x="243759" y="4215565"/>
                  <a:pt x="368417" y="4209330"/>
                  <a:pt x="493074" y="4206836"/>
                </a:cubicBezTo>
                <a:cubicBezTo>
                  <a:pt x="668612" y="4204342"/>
                  <a:pt x="844150" y="4205589"/>
                  <a:pt x="1019688" y="4206836"/>
                </a:cubicBezTo>
                <a:close/>
                <a:moveTo>
                  <a:pt x="3624059" y="4122596"/>
                </a:moveTo>
                <a:lnTo>
                  <a:pt x="3624059" y="4242217"/>
                </a:lnTo>
                <a:lnTo>
                  <a:pt x="1729472" y="4242217"/>
                </a:lnTo>
                <a:lnTo>
                  <a:pt x="1729472" y="4196860"/>
                </a:lnTo>
                <a:cubicBezTo>
                  <a:pt x="2095813" y="4171919"/>
                  <a:pt x="2457065" y="4146978"/>
                  <a:pt x="2818317" y="4132014"/>
                </a:cubicBezTo>
                <a:cubicBezTo>
                  <a:pt x="2991311" y="4127026"/>
                  <a:pt x="3164305" y="4124532"/>
                  <a:pt x="3337299" y="4123285"/>
                </a:cubicBezTo>
                <a:close/>
                <a:moveTo>
                  <a:pt x="1668416" y="3907548"/>
                </a:moveTo>
                <a:cubicBezTo>
                  <a:pt x="1668416" y="3942465"/>
                  <a:pt x="1668416" y="3972394"/>
                  <a:pt x="1668416" y="4002323"/>
                </a:cubicBezTo>
                <a:cubicBezTo>
                  <a:pt x="1673504" y="4107073"/>
                  <a:pt x="1617535" y="4156955"/>
                  <a:pt x="1510686" y="4156955"/>
                </a:cubicBezTo>
                <a:cubicBezTo>
                  <a:pt x="1398749" y="4156955"/>
                  <a:pt x="1286811" y="4166931"/>
                  <a:pt x="1174874" y="4166931"/>
                </a:cubicBezTo>
                <a:cubicBezTo>
                  <a:pt x="828886" y="4169425"/>
                  <a:pt x="484170" y="4170672"/>
                  <a:pt x="139454" y="4172543"/>
                </a:cubicBezTo>
                <a:lnTo>
                  <a:pt x="0" y="4173802"/>
                </a:lnTo>
                <a:lnTo>
                  <a:pt x="0" y="3943409"/>
                </a:lnTo>
                <a:lnTo>
                  <a:pt x="325804" y="3943712"/>
                </a:lnTo>
                <a:cubicBezTo>
                  <a:pt x="772917" y="3938724"/>
                  <a:pt x="1220667" y="3927501"/>
                  <a:pt x="1668416" y="3907548"/>
                </a:cubicBezTo>
                <a:close/>
                <a:moveTo>
                  <a:pt x="3624059" y="3850991"/>
                </a:moveTo>
                <a:lnTo>
                  <a:pt x="3624059" y="4067621"/>
                </a:lnTo>
                <a:lnTo>
                  <a:pt x="2999580" y="4087121"/>
                </a:lnTo>
                <a:cubicBezTo>
                  <a:pt x="2680940" y="4097097"/>
                  <a:pt x="2362936" y="4107074"/>
                  <a:pt x="2044932" y="4117050"/>
                </a:cubicBezTo>
                <a:cubicBezTo>
                  <a:pt x="1943171" y="4122038"/>
                  <a:pt x="1836322" y="4132014"/>
                  <a:pt x="1729472" y="4137002"/>
                </a:cubicBezTo>
                <a:cubicBezTo>
                  <a:pt x="1734560" y="4052204"/>
                  <a:pt x="1739649" y="3982370"/>
                  <a:pt x="1749825" y="3897572"/>
                </a:cubicBezTo>
                <a:cubicBezTo>
                  <a:pt x="1856674" y="3897572"/>
                  <a:pt x="1968611" y="3897572"/>
                  <a:pt x="2075460" y="3897572"/>
                </a:cubicBezTo>
                <a:cubicBezTo>
                  <a:pt x="2502857" y="3882607"/>
                  <a:pt x="2935343" y="3857667"/>
                  <a:pt x="3367828" y="3852679"/>
                </a:cubicBezTo>
                <a:close/>
                <a:moveTo>
                  <a:pt x="1037496" y="3607013"/>
                </a:moveTo>
                <a:cubicBezTo>
                  <a:pt x="1185050" y="3607013"/>
                  <a:pt x="1332604" y="3608260"/>
                  <a:pt x="1480157" y="3608260"/>
                </a:cubicBezTo>
                <a:cubicBezTo>
                  <a:pt x="1683680" y="3608260"/>
                  <a:pt x="1688768" y="3618236"/>
                  <a:pt x="1673504" y="3817762"/>
                </a:cubicBezTo>
                <a:cubicBezTo>
                  <a:pt x="1673504" y="3822750"/>
                  <a:pt x="1668416" y="3832726"/>
                  <a:pt x="1663328" y="3842702"/>
                </a:cubicBezTo>
                <a:cubicBezTo>
                  <a:pt x="1632799" y="3847691"/>
                  <a:pt x="1602271" y="3857667"/>
                  <a:pt x="1571743" y="3857667"/>
                </a:cubicBezTo>
                <a:cubicBezTo>
                  <a:pt x="1123993" y="3872631"/>
                  <a:pt x="676244" y="3892584"/>
                  <a:pt x="228495" y="3892584"/>
                </a:cubicBezTo>
                <a:lnTo>
                  <a:pt x="0" y="3887800"/>
                </a:lnTo>
                <a:lnTo>
                  <a:pt x="0" y="3645448"/>
                </a:lnTo>
                <a:lnTo>
                  <a:pt x="164894" y="3634448"/>
                </a:lnTo>
                <a:cubicBezTo>
                  <a:pt x="308632" y="3625719"/>
                  <a:pt x="452369" y="3618237"/>
                  <a:pt x="594835" y="3613248"/>
                </a:cubicBezTo>
                <a:cubicBezTo>
                  <a:pt x="742389" y="3608260"/>
                  <a:pt x="889943" y="3607013"/>
                  <a:pt x="1037496" y="3607013"/>
                </a:cubicBezTo>
                <a:close/>
                <a:moveTo>
                  <a:pt x="3479765" y="3533438"/>
                </a:moveTo>
                <a:lnTo>
                  <a:pt x="3624059" y="3538222"/>
                </a:lnTo>
                <a:lnTo>
                  <a:pt x="3624059" y="3804141"/>
                </a:lnTo>
                <a:lnTo>
                  <a:pt x="1826146" y="3837714"/>
                </a:lnTo>
                <a:cubicBezTo>
                  <a:pt x="1800705" y="3837714"/>
                  <a:pt x="1775265" y="3837714"/>
                  <a:pt x="1749825" y="3832726"/>
                </a:cubicBezTo>
                <a:cubicBezTo>
                  <a:pt x="1749825" y="3762892"/>
                  <a:pt x="1749825" y="3698047"/>
                  <a:pt x="1749825" y="3653153"/>
                </a:cubicBezTo>
                <a:cubicBezTo>
                  <a:pt x="2197574" y="3623225"/>
                  <a:pt x="2635147" y="3593296"/>
                  <a:pt x="3072720" y="3563367"/>
                </a:cubicBezTo>
                <a:cubicBezTo>
                  <a:pt x="3205010" y="3553391"/>
                  <a:pt x="3342387" y="3533438"/>
                  <a:pt x="3479765" y="3533438"/>
                </a:cubicBezTo>
                <a:close/>
                <a:moveTo>
                  <a:pt x="1417193" y="3401876"/>
                </a:moveTo>
                <a:cubicBezTo>
                  <a:pt x="1501782" y="3402500"/>
                  <a:pt x="1587007" y="3403747"/>
                  <a:pt x="1673504" y="3403747"/>
                </a:cubicBezTo>
                <a:cubicBezTo>
                  <a:pt x="1668416" y="3468592"/>
                  <a:pt x="1663328" y="3513486"/>
                  <a:pt x="1663328" y="3558379"/>
                </a:cubicBezTo>
                <a:cubicBezTo>
                  <a:pt x="1632799" y="3558379"/>
                  <a:pt x="1612447" y="3563367"/>
                  <a:pt x="1592095" y="3563367"/>
                </a:cubicBezTo>
                <a:cubicBezTo>
                  <a:pt x="1207947" y="3568355"/>
                  <a:pt x="825070" y="3574590"/>
                  <a:pt x="442193" y="3580825"/>
                </a:cubicBezTo>
                <a:lnTo>
                  <a:pt x="0" y="3587539"/>
                </a:lnTo>
                <a:lnTo>
                  <a:pt x="0" y="3449325"/>
                </a:lnTo>
                <a:lnTo>
                  <a:pt x="14796" y="3448640"/>
                </a:lnTo>
                <a:cubicBezTo>
                  <a:pt x="401489" y="3433676"/>
                  <a:pt x="783093" y="3413723"/>
                  <a:pt x="1164698" y="3403747"/>
                </a:cubicBezTo>
                <a:cubicBezTo>
                  <a:pt x="1248651" y="3401253"/>
                  <a:pt x="1332604" y="3401253"/>
                  <a:pt x="1417193" y="3401876"/>
                </a:cubicBezTo>
                <a:close/>
                <a:moveTo>
                  <a:pt x="3624059" y="3333594"/>
                </a:moveTo>
                <a:lnTo>
                  <a:pt x="3624059" y="3484091"/>
                </a:lnTo>
                <a:lnTo>
                  <a:pt x="3378004" y="3492910"/>
                </a:lnTo>
                <a:cubicBezTo>
                  <a:pt x="3198650" y="3502262"/>
                  <a:pt x="3019296" y="3513486"/>
                  <a:pt x="2838669" y="3523462"/>
                </a:cubicBezTo>
                <a:cubicBezTo>
                  <a:pt x="2523210" y="3538426"/>
                  <a:pt x="2202662" y="3553391"/>
                  <a:pt x="1887202" y="3568355"/>
                </a:cubicBezTo>
                <a:cubicBezTo>
                  <a:pt x="1841410" y="3568355"/>
                  <a:pt x="1795617" y="3563367"/>
                  <a:pt x="1749825" y="3558379"/>
                </a:cubicBezTo>
                <a:cubicBezTo>
                  <a:pt x="1729472" y="3418711"/>
                  <a:pt x="1734560" y="3413723"/>
                  <a:pt x="1866850" y="3413723"/>
                </a:cubicBezTo>
                <a:cubicBezTo>
                  <a:pt x="2029668" y="3408735"/>
                  <a:pt x="2197574" y="3413723"/>
                  <a:pt x="2360392" y="3403747"/>
                </a:cubicBezTo>
                <a:cubicBezTo>
                  <a:pt x="2686028" y="3383794"/>
                  <a:pt x="3011663" y="3338901"/>
                  <a:pt x="3332211" y="3333913"/>
                </a:cubicBezTo>
                <a:close/>
                <a:moveTo>
                  <a:pt x="1363351" y="3144257"/>
                </a:moveTo>
                <a:cubicBezTo>
                  <a:pt x="1464973" y="3145533"/>
                  <a:pt x="1566655" y="3148729"/>
                  <a:pt x="1668416" y="3154340"/>
                </a:cubicBezTo>
                <a:cubicBezTo>
                  <a:pt x="1668416" y="3224174"/>
                  <a:pt x="1668416" y="3284032"/>
                  <a:pt x="1668416" y="3363842"/>
                </a:cubicBezTo>
                <a:cubicBezTo>
                  <a:pt x="1276635" y="3363842"/>
                  <a:pt x="895031" y="3358854"/>
                  <a:pt x="513426" y="3363842"/>
                </a:cubicBezTo>
                <a:lnTo>
                  <a:pt x="0" y="3377034"/>
                </a:lnTo>
                <a:lnTo>
                  <a:pt x="0" y="3197607"/>
                </a:lnTo>
                <a:lnTo>
                  <a:pt x="449825" y="3171175"/>
                </a:lnTo>
                <a:cubicBezTo>
                  <a:pt x="754155" y="3153872"/>
                  <a:pt x="1058485" y="3140428"/>
                  <a:pt x="1363351" y="3144257"/>
                </a:cubicBezTo>
                <a:close/>
                <a:moveTo>
                  <a:pt x="3624059" y="3068455"/>
                </a:moveTo>
                <a:lnTo>
                  <a:pt x="3624059" y="3264269"/>
                </a:lnTo>
                <a:lnTo>
                  <a:pt x="3600288" y="3264001"/>
                </a:lnTo>
                <a:cubicBezTo>
                  <a:pt x="3151903" y="3265638"/>
                  <a:pt x="2706380" y="3289020"/>
                  <a:pt x="2263719" y="3348877"/>
                </a:cubicBezTo>
                <a:cubicBezTo>
                  <a:pt x="2095813" y="3373818"/>
                  <a:pt x="1922819" y="3353865"/>
                  <a:pt x="1749825" y="3353865"/>
                </a:cubicBezTo>
                <a:cubicBezTo>
                  <a:pt x="1749825" y="3284032"/>
                  <a:pt x="1749825" y="3219186"/>
                  <a:pt x="1749825" y="3154340"/>
                </a:cubicBezTo>
                <a:cubicBezTo>
                  <a:pt x="2215382" y="3141870"/>
                  <a:pt x="2677124" y="3105706"/>
                  <a:pt x="3138229" y="3082636"/>
                </a:cubicBezTo>
                <a:close/>
                <a:moveTo>
                  <a:pt x="1559341" y="2853805"/>
                </a:moveTo>
                <a:cubicBezTo>
                  <a:pt x="1699580" y="2853260"/>
                  <a:pt x="1699580" y="2875628"/>
                  <a:pt x="1668416" y="3054578"/>
                </a:cubicBezTo>
                <a:cubicBezTo>
                  <a:pt x="1668416" y="3059566"/>
                  <a:pt x="1663328" y="3064554"/>
                  <a:pt x="1658240" y="3074530"/>
                </a:cubicBezTo>
                <a:cubicBezTo>
                  <a:pt x="1632799" y="3074530"/>
                  <a:pt x="1607359" y="3079518"/>
                  <a:pt x="1576831" y="3079518"/>
                </a:cubicBezTo>
                <a:cubicBezTo>
                  <a:pt x="1225754" y="3089494"/>
                  <a:pt x="874678" y="3094483"/>
                  <a:pt x="523602" y="3104459"/>
                </a:cubicBezTo>
                <a:lnTo>
                  <a:pt x="0" y="3120367"/>
                </a:lnTo>
                <a:lnTo>
                  <a:pt x="0" y="2895265"/>
                </a:lnTo>
                <a:lnTo>
                  <a:pt x="1490334" y="2855052"/>
                </a:lnTo>
                <a:cubicBezTo>
                  <a:pt x="1516410" y="2854429"/>
                  <a:pt x="1539306" y="2853883"/>
                  <a:pt x="1559341" y="2853805"/>
                </a:cubicBezTo>
                <a:close/>
                <a:moveTo>
                  <a:pt x="3624059" y="2832565"/>
                </a:moveTo>
                <a:lnTo>
                  <a:pt x="3624059" y="3005092"/>
                </a:lnTo>
                <a:lnTo>
                  <a:pt x="3271155" y="3009684"/>
                </a:lnTo>
                <a:cubicBezTo>
                  <a:pt x="2828493" y="3024649"/>
                  <a:pt x="2385832" y="3064554"/>
                  <a:pt x="1943171" y="3089494"/>
                </a:cubicBezTo>
                <a:cubicBezTo>
                  <a:pt x="1724384" y="3099471"/>
                  <a:pt x="1729472" y="3134388"/>
                  <a:pt x="1749825" y="2870017"/>
                </a:cubicBezTo>
                <a:cubicBezTo>
                  <a:pt x="1749825" y="2865028"/>
                  <a:pt x="1754913" y="2860040"/>
                  <a:pt x="1765089" y="2845076"/>
                </a:cubicBezTo>
                <a:cubicBezTo>
                  <a:pt x="1800705" y="2845076"/>
                  <a:pt x="1836322" y="2845076"/>
                  <a:pt x="1877026" y="2845076"/>
                </a:cubicBezTo>
                <a:cubicBezTo>
                  <a:pt x="2258631" y="2845076"/>
                  <a:pt x="2640235" y="2850064"/>
                  <a:pt x="3016752" y="2850064"/>
                </a:cubicBezTo>
                <a:cubicBezTo>
                  <a:pt x="3133777" y="2850064"/>
                  <a:pt x="3251120" y="2846635"/>
                  <a:pt x="3368623" y="2842270"/>
                </a:cubicBezTo>
                <a:close/>
                <a:moveTo>
                  <a:pt x="1561566" y="2605646"/>
                </a:moveTo>
                <a:cubicBezTo>
                  <a:pt x="1688768" y="2605646"/>
                  <a:pt x="1688768" y="2610634"/>
                  <a:pt x="1678592" y="2730349"/>
                </a:cubicBezTo>
                <a:cubicBezTo>
                  <a:pt x="1673504" y="2750301"/>
                  <a:pt x="1668416" y="2770254"/>
                  <a:pt x="1668416" y="2785218"/>
                </a:cubicBezTo>
                <a:cubicBezTo>
                  <a:pt x="1653152" y="2790206"/>
                  <a:pt x="1642975" y="2795195"/>
                  <a:pt x="1632799" y="2795195"/>
                </a:cubicBezTo>
                <a:cubicBezTo>
                  <a:pt x="1266459" y="2802677"/>
                  <a:pt x="900119" y="2810159"/>
                  <a:pt x="534415" y="2817641"/>
                </a:cubicBezTo>
                <a:lnTo>
                  <a:pt x="0" y="2828601"/>
                </a:lnTo>
                <a:lnTo>
                  <a:pt x="0" y="2635972"/>
                </a:lnTo>
                <a:lnTo>
                  <a:pt x="274287" y="2625598"/>
                </a:lnTo>
                <a:cubicBezTo>
                  <a:pt x="701684" y="2615622"/>
                  <a:pt x="1134169" y="2610634"/>
                  <a:pt x="1561566" y="2605646"/>
                </a:cubicBezTo>
                <a:close/>
                <a:moveTo>
                  <a:pt x="2558826" y="2560752"/>
                </a:moveTo>
                <a:cubicBezTo>
                  <a:pt x="2752173" y="2560752"/>
                  <a:pt x="2946791" y="2563246"/>
                  <a:pt x="3142045" y="2566364"/>
                </a:cubicBezTo>
                <a:lnTo>
                  <a:pt x="3624059" y="2574044"/>
                </a:lnTo>
                <a:lnTo>
                  <a:pt x="3624059" y="2757687"/>
                </a:lnTo>
                <a:lnTo>
                  <a:pt x="3181478" y="2770254"/>
                </a:lnTo>
                <a:cubicBezTo>
                  <a:pt x="2888278" y="2778983"/>
                  <a:pt x="2594443" y="2787713"/>
                  <a:pt x="2299335" y="2795195"/>
                </a:cubicBezTo>
                <a:cubicBezTo>
                  <a:pt x="2116165" y="2800183"/>
                  <a:pt x="1932995" y="2795195"/>
                  <a:pt x="1744737" y="2795195"/>
                </a:cubicBezTo>
                <a:cubicBezTo>
                  <a:pt x="1744737" y="2720373"/>
                  <a:pt x="1744737" y="2665503"/>
                  <a:pt x="1744737" y="2595669"/>
                </a:cubicBezTo>
                <a:cubicBezTo>
                  <a:pt x="2019492" y="2580705"/>
                  <a:pt x="2289159" y="2560752"/>
                  <a:pt x="2558826" y="2560752"/>
                </a:cubicBezTo>
                <a:close/>
                <a:moveTo>
                  <a:pt x="907751" y="2310099"/>
                </a:moveTo>
                <a:cubicBezTo>
                  <a:pt x="1093465" y="2310099"/>
                  <a:pt x="1279179" y="2311346"/>
                  <a:pt x="1464893" y="2311346"/>
                </a:cubicBezTo>
                <a:cubicBezTo>
                  <a:pt x="1541214" y="2311346"/>
                  <a:pt x="1612447" y="2311346"/>
                  <a:pt x="1683680" y="2311346"/>
                </a:cubicBezTo>
                <a:cubicBezTo>
                  <a:pt x="1688768" y="2351251"/>
                  <a:pt x="1688768" y="2366215"/>
                  <a:pt x="1688768" y="2386168"/>
                </a:cubicBezTo>
                <a:cubicBezTo>
                  <a:pt x="1693856" y="2540800"/>
                  <a:pt x="1693856" y="2545788"/>
                  <a:pt x="1541214" y="2545788"/>
                </a:cubicBezTo>
                <a:cubicBezTo>
                  <a:pt x="1190138" y="2550776"/>
                  <a:pt x="833974" y="2555764"/>
                  <a:pt x="482898" y="2560752"/>
                </a:cubicBezTo>
                <a:lnTo>
                  <a:pt x="0" y="2570035"/>
                </a:lnTo>
                <a:lnTo>
                  <a:pt x="0" y="2335542"/>
                </a:lnTo>
                <a:lnTo>
                  <a:pt x="350608" y="2316334"/>
                </a:lnTo>
                <a:cubicBezTo>
                  <a:pt x="536322" y="2311346"/>
                  <a:pt x="722037" y="2310099"/>
                  <a:pt x="907751" y="2310099"/>
                </a:cubicBezTo>
                <a:close/>
                <a:moveTo>
                  <a:pt x="3624059" y="2235896"/>
                </a:moveTo>
                <a:lnTo>
                  <a:pt x="3624059" y="2507868"/>
                </a:lnTo>
                <a:lnTo>
                  <a:pt x="3271155" y="2520847"/>
                </a:lnTo>
                <a:cubicBezTo>
                  <a:pt x="2833581" y="2525835"/>
                  <a:pt x="2396008" y="2525835"/>
                  <a:pt x="1958435" y="2525835"/>
                </a:cubicBezTo>
                <a:cubicBezTo>
                  <a:pt x="1892290" y="2525835"/>
                  <a:pt x="1821057" y="2525835"/>
                  <a:pt x="1739649" y="2525835"/>
                </a:cubicBezTo>
                <a:cubicBezTo>
                  <a:pt x="1744737" y="2446025"/>
                  <a:pt x="1749825" y="2381180"/>
                  <a:pt x="1754913" y="2316334"/>
                </a:cubicBezTo>
                <a:cubicBezTo>
                  <a:pt x="2202662" y="2296381"/>
                  <a:pt x="2647867" y="2277676"/>
                  <a:pt x="3091165" y="2258970"/>
                </a:cubicBezTo>
                <a:close/>
                <a:moveTo>
                  <a:pt x="1320520" y="2035128"/>
                </a:moveTo>
                <a:cubicBezTo>
                  <a:pt x="1441997" y="2035752"/>
                  <a:pt x="1564111" y="2036999"/>
                  <a:pt x="1688768" y="2036999"/>
                </a:cubicBezTo>
                <a:cubicBezTo>
                  <a:pt x="1693856" y="2051963"/>
                  <a:pt x="1693856" y="2076904"/>
                  <a:pt x="1693856" y="2101844"/>
                </a:cubicBezTo>
                <a:cubicBezTo>
                  <a:pt x="1698944" y="2251488"/>
                  <a:pt x="1698944" y="2256476"/>
                  <a:pt x="1546302" y="2256476"/>
                </a:cubicBezTo>
                <a:cubicBezTo>
                  <a:pt x="1103641" y="2256476"/>
                  <a:pt x="666068" y="2246500"/>
                  <a:pt x="223407" y="2251488"/>
                </a:cubicBezTo>
                <a:lnTo>
                  <a:pt x="0" y="2261684"/>
                </a:lnTo>
                <a:lnTo>
                  <a:pt x="0" y="2073071"/>
                </a:lnTo>
                <a:lnTo>
                  <a:pt x="432017" y="2055081"/>
                </a:lnTo>
                <a:cubicBezTo>
                  <a:pt x="606283" y="2048222"/>
                  <a:pt x="780549" y="2041987"/>
                  <a:pt x="956087" y="2036999"/>
                </a:cubicBezTo>
                <a:cubicBezTo>
                  <a:pt x="1078201" y="2034504"/>
                  <a:pt x="1199042" y="2034504"/>
                  <a:pt x="1320520" y="2035128"/>
                </a:cubicBezTo>
                <a:close/>
                <a:moveTo>
                  <a:pt x="3624059" y="1946721"/>
                </a:moveTo>
                <a:lnTo>
                  <a:pt x="3624059" y="2175879"/>
                </a:lnTo>
                <a:lnTo>
                  <a:pt x="3094345" y="2195372"/>
                </a:lnTo>
                <a:cubicBezTo>
                  <a:pt x="2652955" y="2212830"/>
                  <a:pt x="2210294" y="2231536"/>
                  <a:pt x="1765089" y="2251488"/>
                </a:cubicBezTo>
                <a:cubicBezTo>
                  <a:pt x="1775265" y="2161702"/>
                  <a:pt x="1780353" y="2086880"/>
                  <a:pt x="1785441" y="1992105"/>
                </a:cubicBezTo>
                <a:cubicBezTo>
                  <a:pt x="1932995" y="1992105"/>
                  <a:pt x="2065284" y="1997093"/>
                  <a:pt x="2202662" y="1992105"/>
                </a:cubicBezTo>
                <a:cubicBezTo>
                  <a:pt x="2459609" y="1984623"/>
                  <a:pt x="2717828" y="1977141"/>
                  <a:pt x="2976683" y="1969035"/>
                </a:cubicBezTo>
                <a:close/>
                <a:moveTo>
                  <a:pt x="1693856" y="1752675"/>
                </a:moveTo>
                <a:cubicBezTo>
                  <a:pt x="1693856" y="1792580"/>
                  <a:pt x="1688768" y="1822509"/>
                  <a:pt x="1693856" y="1852438"/>
                </a:cubicBezTo>
                <a:cubicBezTo>
                  <a:pt x="1709120" y="1937236"/>
                  <a:pt x="1678592" y="1972153"/>
                  <a:pt x="1587007" y="1967165"/>
                </a:cubicBezTo>
                <a:cubicBezTo>
                  <a:pt x="1485246" y="1962177"/>
                  <a:pt x="1378396" y="1972153"/>
                  <a:pt x="1271547" y="1972153"/>
                </a:cubicBezTo>
                <a:cubicBezTo>
                  <a:pt x="981528" y="1982129"/>
                  <a:pt x="691508" y="1990858"/>
                  <a:pt x="400853" y="1999588"/>
                </a:cubicBezTo>
                <a:lnTo>
                  <a:pt x="0" y="2012163"/>
                </a:lnTo>
                <a:lnTo>
                  <a:pt x="0" y="1806966"/>
                </a:lnTo>
                <a:lnTo>
                  <a:pt x="603103" y="1787592"/>
                </a:lnTo>
                <a:cubicBezTo>
                  <a:pt x="966264" y="1776369"/>
                  <a:pt x="1330060" y="1765145"/>
                  <a:pt x="1693856" y="1752675"/>
                </a:cubicBezTo>
                <a:close/>
                <a:moveTo>
                  <a:pt x="3357652" y="1657901"/>
                </a:moveTo>
                <a:lnTo>
                  <a:pt x="3624059" y="1659458"/>
                </a:lnTo>
                <a:lnTo>
                  <a:pt x="3624059" y="1869612"/>
                </a:lnTo>
                <a:lnTo>
                  <a:pt x="3027564" y="1892343"/>
                </a:lnTo>
                <a:cubicBezTo>
                  <a:pt x="2613523" y="1907307"/>
                  <a:pt x="2200118" y="1922271"/>
                  <a:pt x="1785441" y="1947212"/>
                </a:cubicBezTo>
                <a:cubicBezTo>
                  <a:pt x="1785441" y="1912295"/>
                  <a:pt x="1785441" y="1882366"/>
                  <a:pt x="1775265" y="1857426"/>
                </a:cubicBezTo>
                <a:cubicBezTo>
                  <a:pt x="1744737" y="1772628"/>
                  <a:pt x="1785441" y="1747687"/>
                  <a:pt x="1866850" y="1747687"/>
                </a:cubicBezTo>
                <a:cubicBezTo>
                  <a:pt x="1927907" y="1747687"/>
                  <a:pt x="1983875" y="1737711"/>
                  <a:pt x="2039844" y="1737711"/>
                </a:cubicBezTo>
                <a:cubicBezTo>
                  <a:pt x="2482505" y="1707782"/>
                  <a:pt x="2920078" y="1672865"/>
                  <a:pt x="3357652" y="1657901"/>
                </a:cubicBezTo>
                <a:close/>
                <a:moveTo>
                  <a:pt x="0" y="1548162"/>
                </a:moveTo>
                <a:lnTo>
                  <a:pt x="617095" y="1548162"/>
                </a:lnTo>
                <a:cubicBezTo>
                  <a:pt x="980256" y="1548162"/>
                  <a:pt x="1342780" y="1548162"/>
                  <a:pt x="1704032" y="1548162"/>
                </a:cubicBezTo>
                <a:cubicBezTo>
                  <a:pt x="1704032" y="1593055"/>
                  <a:pt x="1704032" y="1637948"/>
                  <a:pt x="1704032" y="1687829"/>
                </a:cubicBezTo>
                <a:cubicBezTo>
                  <a:pt x="1571743" y="1692817"/>
                  <a:pt x="1439453" y="1702794"/>
                  <a:pt x="1312251" y="1707782"/>
                </a:cubicBezTo>
                <a:cubicBezTo>
                  <a:pt x="1022232" y="1715264"/>
                  <a:pt x="732213" y="1721499"/>
                  <a:pt x="442829" y="1728358"/>
                </a:cubicBezTo>
                <a:lnTo>
                  <a:pt x="0" y="1740798"/>
                </a:lnTo>
                <a:close/>
                <a:moveTo>
                  <a:pt x="3624059" y="1454677"/>
                </a:moveTo>
                <a:lnTo>
                  <a:pt x="3624059" y="1598608"/>
                </a:lnTo>
                <a:lnTo>
                  <a:pt x="3026292" y="1620489"/>
                </a:lnTo>
                <a:cubicBezTo>
                  <a:pt x="2617339" y="1642936"/>
                  <a:pt x="2207750" y="1675359"/>
                  <a:pt x="1795617" y="1687829"/>
                </a:cubicBezTo>
                <a:cubicBezTo>
                  <a:pt x="1795617" y="1632960"/>
                  <a:pt x="1795617" y="1588067"/>
                  <a:pt x="1795617" y="1538185"/>
                </a:cubicBezTo>
                <a:cubicBezTo>
                  <a:pt x="2197574" y="1520727"/>
                  <a:pt x="2598259" y="1502021"/>
                  <a:pt x="2998308" y="1483316"/>
                </a:cubicBezTo>
                <a:close/>
                <a:moveTo>
                  <a:pt x="1724384" y="1283791"/>
                </a:moveTo>
                <a:cubicBezTo>
                  <a:pt x="1734560" y="1463363"/>
                  <a:pt x="1724384" y="1478328"/>
                  <a:pt x="1566654" y="1478328"/>
                </a:cubicBezTo>
                <a:cubicBezTo>
                  <a:pt x="1531038" y="1478328"/>
                  <a:pt x="1495422" y="1473340"/>
                  <a:pt x="1464893" y="1473340"/>
                </a:cubicBezTo>
                <a:cubicBezTo>
                  <a:pt x="1042584" y="1473340"/>
                  <a:pt x="625363" y="1478328"/>
                  <a:pt x="203055" y="1478328"/>
                </a:cubicBezTo>
                <a:lnTo>
                  <a:pt x="0" y="1481723"/>
                </a:lnTo>
                <a:lnTo>
                  <a:pt x="0" y="1294640"/>
                </a:lnTo>
                <a:lnTo>
                  <a:pt x="82293" y="1299223"/>
                </a:lnTo>
                <a:cubicBezTo>
                  <a:pt x="628225" y="1330554"/>
                  <a:pt x="1174874" y="1354872"/>
                  <a:pt x="1724384" y="1283791"/>
                </a:cubicBezTo>
                <a:close/>
                <a:moveTo>
                  <a:pt x="3624059" y="1217980"/>
                </a:moveTo>
                <a:lnTo>
                  <a:pt x="3624059" y="1378588"/>
                </a:lnTo>
                <a:lnTo>
                  <a:pt x="3611180" y="1379423"/>
                </a:lnTo>
                <a:cubicBezTo>
                  <a:pt x="3545592" y="1384489"/>
                  <a:pt x="3479765" y="1389789"/>
                  <a:pt x="3413620" y="1393530"/>
                </a:cubicBezTo>
                <a:cubicBezTo>
                  <a:pt x="3143953" y="1408494"/>
                  <a:pt x="2874286" y="1433435"/>
                  <a:pt x="2604619" y="1438423"/>
                </a:cubicBezTo>
                <a:cubicBezTo>
                  <a:pt x="2340040" y="1448399"/>
                  <a:pt x="2070372" y="1443411"/>
                  <a:pt x="1800705" y="1443411"/>
                </a:cubicBezTo>
                <a:cubicBezTo>
                  <a:pt x="1815969" y="1393530"/>
                  <a:pt x="1749825" y="1298755"/>
                  <a:pt x="1856674" y="1293767"/>
                </a:cubicBezTo>
                <a:cubicBezTo>
                  <a:pt x="2217926" y="1263838"/>
                  <a:pt x="2574090" y="1243886"/>
                  <a:pt x="2935343" y="1228921"/>
                </a:cubicBezTo>
                <a:cubicBezTo>
                  <a:pt x="3113425" y="1223933"/>
                  <a:pt x="3292779" y="1221439"/>
                  <a:pt x="3472133" y="1219569"/>
                </a:cubicBezTo>
                <a:close/>
                <a:moveTo>
                  <a:pt x="1576831" y="1014431"/>
                </a:moveTo>
                <a:cubicBezTo>
                  <a:pt x="1760001" y="1014431"/>
                  <a:pt x="1760001" y="1019419"/>
                  <a:pt x="1729472" y="1198992"/>
                </a:cubicBezTo>
                <a:cubicBezTo>
                  <a:pt x="1729472" y="1208969"/>
                  <a:pt x="1719296" y="1208969"/>
                  <a:pt x="1714208" y="1223933"/>
                </a:cubicBezTo>
                <a:cubicBezTo>
                  <a:pt x="1172330" y="1276308"/>
                  <a:pt x="627589" y="1252927"/>
                  <a:pt x="82134" y="1231649"/>
                </a:cubicBezTo>
                <a:lnTo>
                  <a:pt x="0" y="1228986"/>
                </a:lnTo>
                <a:lnTo>
                  <a:pt x="0" y="1032219"/>
                </a:lnTo>
                <a:lnTo>
                  <a:pt x="707408" y="1022537"/>
                </a:lnTo>
                <a:cubicBezTo>
                  <a:pt x="996792" y="1019420"/>
                  <a:pt x="1286811" y="1016925"/>
                  <a:pt x="1576831" y="1014431"/>
                </a:cubicBezTo>
                <a:close/>
                <a:moveTo>
                  <a:pt x="3624059" y="958219"/>
                </a:moveTo>
                <a:lnTo>
                  <a:pt x="3624059" y="1166175"/>
                </a:lnTo>
                <a:lnTo>
                  <a:pt x="3019932" y="1185899"/>
                </a:lnTo>
                <a:cubicBezTo>
                  <a:pt x="2797965" y="1192757"/>
                  <a:pt x="2576635" y="1198992"/>
                  <a:pt x="2355304" y="1203981"/>
                </a:cubicBezTo>
                <a:cubicBezTo>
                  <a:pt x="2182310" y="1208969"/>
                  <a:pt x="2004228" y="1203981"/>
                  <a:pt x="1831234" y="1203981"/>
                </a:cubicBezTo>
                <a:cubicBezTo>
                  <a:pt x="1805793" y="1019419"/>
                  <a:pt x="1815969" y="1004455"/>
                  <a:pt x="2004228" y="999467"/>
                </a:cubicBezTo>
                <a:cubicBezTo>
                  <a:pt x="2202662" y="994479"/>
                  <a:pt x="2396008" y="984503"/>
                  <a:pt x="2594443" y="979514"/>
                </a:cubicBezTo>
                <a:close/>
                <a:moveTo>
                  <a:pt x="1449629" y="740084"/>
                </a:moveTo>
                <a:cubicBezTo>
                  <a:pt x="1546302" y="740084"/>
                  <a:pt x="1648063" y="740084"/>
                  <a:pt x="1744737" y="740084"/>
                </a:cubicBezTo>
                <a:cubicBezTo>
                  <a:pt x="1744737" y="809918"/>
                  <a:pt x="1744737" y="874764"/>
                  <a:pt x="1744737" y="944598"/>
                </a:cubicBezTo>
                <a:cubicBezTo>
                  <a:pt x="1709120" y="944598"/>
                  <a:pt x="1688768" y="949586"/>
                  <a:pt x="1663328" y="949586"/>
                </a:cubicBezTo>
                <a:cubicBezTo>
                  <a:pt x="1139257" y="949586"/>
                  <a:pt x="615187" y="944598"/>
                  <a:pt x="86029" y="949586"/>
                </a:cubicBezTo>
                <a:lnTo>
                  <a:pt x="0" y="952474"/>
                </a:lnTo>
                <a:lnTo>
                  <a:pt x="0" y="777748"/>
                </a:lnTo>
                <a:lnTo>
                  <a:pt x="93661" y="776872"/>
                </a:lnTo>
                <a:cubicBezTo>
                  <a:pt x="204327" y="775001"/>
                  <a:pt x="314992" y="772507"/>
                  <a:pt x="426929" y="770013"/>
                </a:cubicBezTo>
                <a:cubicBezTo>
                  <a:pt x="767829" y="760037"/>
                  <a:pt x="1108729" y="750061"/>
                  <a:pt x="1449629" y="740084"/>
                </a:cubicBezTo>
                <a:close/>
                <a:moveTo>
                  <a:pt x="3624059" y="670670"/>
                </a:moveTo>
                <a:lnTo>
                  <a:pt x="3624059" y="895315"/>
                </a:lnTo>
                <a:lnTo>
                  <a:pt x="3522378" y="899081"/>
                </a:lnTo>
                <a:cubicBezTo>
                  <a:pt x="3437789" y="900952"/>
                  <a:pt x="3352564" y="902199"/>
                  <a:pt x="3266067" y="904693"/>
                </a:cubicBezTo>
                <a:cubicBezTo>
                  <a:pt x="2823405" y="919657"/>
                  <a:pt x="2380744" y="934621"/>
                  <a:pt x="1938083" y="949586"/>
                </a:cubicBezTo>
                <a:cubicBezTo>
                  <a:pt x="1902466" y="949586"/>
                  <a:pt x="1866850" y="949586"/>
                  <a:pt x="1815969" y="949586"/>
                </a:cubicBezTo>
                <a:cubicBezTo>
                  <a:pt x="1826146" y="864788"/>
                  <a:pt x="1831234" y="804930"/>
                  <a:pt x="1841410" y="735096"/>
                </a:cubicBezTo>
                <a:cubicBezTo>
                  <a:pt x="1892290" y="735096"/>
                  <a:pt x="1927907" y="735096"/>
                  <a:pt x="1963523" y="735096"/>
                </a:cubicBezTo>
                <a:cubicBezTo>
                  <a:pt x="2136517" y="730108"/>
                  <a:pt x="2309511" y="735096"/>
                  <a:pt x="2482505" y="725120"/>
                </a:cubicBezTo>
                <a:cubicBezTo>
                  <a:pt x="2741996" y="715144"/>
                  <a:pt x="2996399" y="685215"/>
                  <a:pt x="3255890" y="675238"/>
                </a:cubicBezTo>
                <a:cubicBezTo>
                  <a:pt x="3347476" y="670250"/>
                  <a:pt x="3440333" y="670250"/>
                  <a:pt x="3533190" y="670874"/>
                </a:cubicBezTo>
                <a:close/>
                <a:moveTo>
                  <a:pt x="1681136" y="415232"/>
                </a:moveTo>
                <a:cubicBezTo>
                  <a:pt x="1781307" y="410556"/>
                  <a:pt x="1784169" y="428326"/>
                  <a:pt x="1749825" y="645310"/>
                </a:cubicBezTo>
                <a:cubicBezTo>
                  <a:pt x="1749825" y="650298"/>
                  <a:pt x="1744737" y="655286"/>
                  <a:pt x="1744737" y="655286"/>
                </a:cubicBezTo>
                <a:cubicBezTo>
                  <a:pt x="1439453" y="670250"/>
                  <a:pt x="1139257" y="695191"/>
                  <a:pt x="839062" y="700179"/>
                </a:cubicBezTo>
                <a:cubicBezTo>
                  <a:pt x="658436" y="702673"/>
                  <a:pt x="479082" y="700179"/>
                  <a:pt x="299728" y="697062"/>
                </a:cubicBezTo>
                <a:lnTo>
                  <a:pt x="0" y="693250"/>
                </a:lnTo>
                <a:lnTo>
                  <a:pt x="0" y="457750"/>
                </a:lnTo>
                <a:lnTo>
                  <a:pt x="419297" y="443290"/>
                </a:lnTo>
                <a:cubicBezTo>
                  <a:pt x="588475" y="437055"/>
                  <a:pt x="757653" y="430820"/>
                  <a:pt x="925559" y="425832"/>
                </a:cubicBezTo>
                <a:cubicBezTo>
                  <a:pt x="1134169" y="420844"/>
                  <a:pt x="1342780" y="420844"/>
                  <a:pt x="1546302" y="420844"/>
                </a:cubicBezTo>
                <a:cubicBezTo>
                  <a:pt x="1603543" y="420844"/>
                  <a:pt x="1647746" y="416791"/>
                  <a:pt x="1681136" y="415232"/>
                </a:cubicBezTo>
                <a:close/>
                <a:moveTo>
                  <a:pt x="1846498" y="405879"/>
                </a:moveTo>
                <a:cubicBezTo>
                  <a:pt x="2174678" y="405879"/>
                  <a:pt x="2500314" y="405879"/>
                  <a:pt x="2825313" y="405879"/>
                </a:cubicBezTo>
                <a:lnTo>
                  <a:pt x="3624059" y="405879"/>
                </a:lnTo>
                <a:lnTo>
                  <a:pt x="3624059" y="603991"/>
                </a:lnTo>
                <a:lnTo>
                  <a:pt x="3528102" y="608522"/>
                </a:lnTo>
                <a:cubicBezTo>
                  <a:pt x="3435245" y="614134"/>
                  <a:pt x="3342388" y="620369"/>
                  <a:pt x="3250802" y="625357"/>
                </a:cubicBezTo>
                <a:cubicBezTo>
                  <a:pt x="2976047" y="640321"/>
                  <a:pt x="2701292" y="655286"/>
                  <a:pt x="2426537" y="665262"/>
                </a:cubicBezTo>
                <a:cubicBezTo>
                  <a:pt x="2233190" y="670250"/>
                  <a:pt x="2039844" y="665262"/>
                  <a:pt x="1846498" y="665262"/>
                </a:cubicBezTo>
                <a:cubicBezTo>
                  <a:pt x="1846498" y="575476"/>
                  <a:pt x="1846498" y="495666"/>
                  <a:pt x="1846498" y="405879"/>
                </a:cubicBezTo>
                <a:close/>
                <a:moveTo>
                  <a:pt x="1518318" y="174555"/>
                </a:moveTo>
                <a:cubicBezTo>
                  <a:pt x="1581919" y="175178"/>
                  <a:pt x="1645520" y="176425"/>
                  <a:pt x="1709120" y="176425"/>
                </a:cubicBezTo>
                <a:cubicBezTo>
                  <a:pt x="1770177" y="176425"/>
                  <a:pt x="1785441" y="211342"/>
                  <a:pt x="1770177" y="256236"/>
                </a:cubicBezTo>
                <a:cubicBezTo>
                  <a:pt x="1760001" y="286164"/>
                  <a:pt x="1729472" y="326069"/>
                  <a:pt x="1704032" y="326069"/>
                </a:cubicBezTo>
                <a:cubicBezTo>
                  <a:pt x="1581919" y="341034"/>
                  <a:pt x="1459805" y="346022"/>
                  <a:pt x="1337692" y="351010"/>
                </a:cubicBezTo>
                <a:cubicBezTo>
                  <a:pt x="956087" y="355998"/>
                  <a:pt x="574483" y="360986"/>
                  <a:pt x="192878" y="370963"/>
                </a:cubicBezTo>
                <a:cubicBezTo>
                  <a:pt x="139454" y="370963"/>
                  <a:pt x="86029" y="373457"/>
                  <a:pt x="33241" y="377198"/>
                </a:cubicBezTo>
                <a:lnTo>
                  <a:pt x="0" y="380124"/>
                </a:lnTo>
                <a:lnTo>
                  <a:pt x="0" y="243084"/>
                </a:lnTo>
                <a:lnTo>
                  <a:pt x="50413" y="236283"/>
                </a:lnTo>
                <a:cubicBezTo>
                  <a:pt x="477810" y="216330"/>
                  <a:pt x="900119" y="196378"/>
                  <a:pt x="1327516" y="176425"/>
                </a:cubicBezTo>
                <a:cubicBezTo>
                  <a:pt x="1391117" y="173931"/>
                  <a:pt x="1454717" y="173931"/>
                  <a:pt x="1518318" y="174555"/>
                </a:cubicBezTo>
                <a:close/>
                <a:moveTo>
                  <a:pt x="3624059" y="141797"/>
                </a:moveTo>
                <a:lnTo>
                  <a:pt x="3624059" y="326407"/>
                </a:lnTo>
                <a:lnTo>
                  <a:pt x="2818317" y="337916"/>
                </a:lnTo>
                <a:cubicBezTo>
                  <a:pt x="2542290" y="341034"/>
                  <a:pt x="2266263" y="343528"/>
                  <a:pt x="1988963" y="346022"/>
                </a:cubicBezTo>
                <a:cubicBezTo>
                  <a:pt x="1943171" y="346022"/>
                  <a:pt x="1897378" y="336045"/>
                  <a:pt x="1851586" y="326069"/>
                </a:cubicBezTo>
                <a:cubicBezTo>
                  <a:pt x="1871938" y="181414"/>
                  <a:pt x="1871938" y="181414"/>
                  <a:pt x="2004228" y="176425"/>
                </a:cubicBezTo>
                <a:cubicBezTo>
                  <a:pt x="2044932" y="176425"/>
                  <a:pt x="2085637" y="166449"/>
                  <a:pt x="2126341" y="166449"/>
                </a:cubicBezTo>
                <a:cubicBezTo>
                  <a:pt x="2614795" y="161461"/>
                  <a:pt x="3098160" y="161461"/>
                  <a:pt x="3586614" y="151484"/>
                </a:cubicBezTo>
                <a:close/>
                <a:moveTo>
                  <a:pt x="1876182" y="0"/>
                </a:moveTo>
                <a:lnTo>
                  <a:pt x="3624059" y="0"/>
                </a:lnTo>
                <a:lnTo>
                  <a:pt x="3624059" y="87887"/>
                </a:lnTo>
                <a:lnTo>
                  <a:pt x="3591702" y="76663"/>
                </a:lnTo>
                <a:cubicBezTo>
                  <a:pt x="3189746" y="86639"/>
                  <a:pt x="2787789" y="96615"/>
                  <a:pt x="2390920" y="106591"/>
                </a:cubicBezTo>
                <a:cubicBezTo>
                  <a:pt x="2217926" y="111580"/>
                  <a:pt x="2044932" y="106591"/>
                  <a:pt x="1866850" y="106591"/>
                </a:cubicBezTo>
                <a:cubicBezTo>
                  <a:pt x="1869394" y="74169"/>
                  <a:pt x="1871938" y="45487"/>
                  <a:pt x="1874482" y="18052"/>
                </a:cubicBezTo>
                <a:close/>
                <a:moveTo>
                  <a:pt x="0" y="0"/>
                </a:moveTo>
                <a:lnTo>
                  <a:pt x="1773185" y="0"/>
                </a:lnTo>
                <a:lnTo>
                  <a:pt x="1775265" y="11817"/>
                </a:lnTo>
                <a:cubicBezTo>
                  <a:pt x="1775265" y="96615"/>
                  <a:pt x="1724384" y="91627"/>
                  <a:pt x="1668416" y="96615"/>
                </a:cubicBezTo>
                <a:cubicBezTo>
                  <a:pt x="1510686" y="101603"/>
                  <a:pt x="1347868" y="106591"/>
                  <a:pt x="1190138" y="111580"/>
                </a:cubicBezTo>
                <a:cubicBezTo>
                  <a:pt x="864502" y="126544"/>
                  <a:pt x="533778" y="141508"/>
                  <a:pt x="208143" y="156473"/>
                </a:cubicBezTo>
                <a:cubicBezTo>
                  <a:pt x="157262" y="158967"/>
                  <a:pt x="106381" y="160214"/>
                  <a:pt x="55501" y="162085"/>
                </a:cubicBezTo>
                <a:lnTo>
                  <a:pt x="0" y="165485"/>
                </a:lnTo>
                <a:close/>
              </a:path>
            </a:pathLst>
          </a:custGeom>
          <a:solidFill>
            <a:srgbClr val="82B0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Slide Number Placeholder 1">
            <a:extLst>
              <a:ext uri="{FF2B5EF4-FFF2-40B4-BE49-F238E27FC236}">
                <a16:creationId xmlns:a16="http://schemas.microsoft.com/office/drawing/2014/main" id="{9840182D-0436-1991-73D9-9466FB0A48B2}"/>
              </a:ext>
            </a:extLst>
          </p:cNvPr>
          <p:cNvSpPr>
            <a:spLocks noGrp="1"/>
          </p:cNvSpPr>
          <p:nvPr>
            <p:ph type="sldNum" sz="quarter" idx="4"/>
          </p:nvPr>
        </p:nvSpPr>
        <p:spPr>
          <a:xfrm>
            <a:off x="373316" y="6343573"/>
            <a:ext cx="1455484" cy="365125"/>
          </a:xfrm>
          <a:prstGeom prst="rect">
            <a:avLst/>
          </a:prstGeom>
        </p:spPr>
        <p:txBody>
          <a:bodyPr vert="horz" lIns="91440" tIns="45720" rIns="91440" bIns="45720" rtlCol="0" anchor="ctr"/>
          <a:lstStyle>
            <a:lvl1pPr algn="l">
              <a:defRPr sz="1200">
                <a:solidFill>
                  <a:schemeClr val="tx1">
                    <a:lumMod val="50000"/>
                  </a:schemeClr>
                </a:solidFill>
              </a:defRPr>
            </a:lvl1pPr>
          </a:lstStyle>
          <a:p>
            <a:fld id="{1AC54047-9E61-42D7-8DBF-7D64572410AD}" type="slidenum">
              <a:rPr lang="en-US" smtClean="0"/>
              <a:pPr/>
              <a:t>‹#›</a:t>
            </a:fld>
            <a:endParaRPr lang="en-US" dirty="0"/>
          </a:p>
        </p:txBody>
      </p:sp>
    </p:spTree>
    <p:custDataLst>
      <p:tags r:id="rId1"/>
    </p:custDataLst>
    <p:extLst>
      <p:ext uri="{BB962C8B-B14F-4D97-AF65-F5344CB8AC3E}">
        <p14:creationId xmlns:p14="http://schemas.microsoft.com/office/powerpoint/2010/main" val="26345876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28 slide">
    <p:bg>
      <p:bgPr>
        <a:solidFill>
          <a:srgbClr val="F8F7F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83040-1E0B-469F-AE13-269BE25ADFD8}"/>
              </a:ext>
            </a:extLst>
          </p:cNvPr>
          <p:cNvSpPr>
            <a:spLocks noGrp="1"/>
          </p:cNvSpPr>
          <p:nvPr>
            <p:ph type="title" hasCustomPrompt="1"/>
          </p:nvPr>
        </p:nvSpPr>
        <p:spPr>
          <a:xfrm>
            <a:off x="7416800" y="229981"/>
            <a:ext cx="4483951" cy="1033416"/>
          </a:xfrm>
          <a:prstGeom prst="rect">
            <a:avLst/>
          </a:prstGeom>
        </p:spPr>
        <p:txBody>
          <a:bodyPr/>
          <a:lstStyle>
            <a:lvl1pPr>
              <a:defRPr sz="4800">
                <a:solidFill>
                  <a:srgbClr val="82B041"/>
                </a:solidFill>
                <a:latin typeface="Calibri "/>
              </a:defRPr>
            </a:lvl1pPr>
          </a:lstStyle>
          <a:p>
            <a:r>
              <a:rPr lang="en-US"/>
              <a:t>The Eagles’ View</a:t>
            </a:r>
          </a:p>
        </p:txBody>
      </p:sp>
      <p:pic>
        <p:nvPicPr>
          <p:cNvPr id="5" name="Picture 4" descr="A bird flying in the sky&#10;&#10;Description automatically generated">
            <a:extLst>
              <a:ext uri="{FF2B5EF4-FFF2-40B4-BE49-F238E27FC236}">
                <a16:creationId xmlns:a16="http://schemas.microsoft.com/office/drawing/2014/main" id="{21C68B0E-6771-4A68-ADB4-24AE3BF181D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7351776" cy="6858000"/>
          </a:xfrm>
          <a:prstGeom prst="flowChartDelay">
            <a:avLst/>
          </a:prstGeom>
        </p:spPr>
      </p:pic>
      <p:sp>
        <p:nvSpPr>
          <p:cNvPr id="10" name="Content Placeholder 9">
            <a:extLst>
              <a:ext uri="{FF2B5EF4-FFF2-40B4-BE49-F238E27FC236}">
                <a16:creationId xmlns:a16="http://schemas.microsoft.com/office/drawing/2014/main" id="{CDD1BC22-A152-42C1-9BAE-02B9C25E4223}"/>
              </a:ext>
            </a:extLst>
          </p:cNvPr>
          <p:cNvSpPr>
            <a:spLocks noGrp="1"/>
          </p:cNvSpPr>
          <p:nvPr>
            <p:ph sz="quarter" idx="10"/>
          </p:nvPr>
        </p:nvSpPr>
        <p:spPr>
          <a:xfrm>
            <a:off x="7351776" y="1263397"/>
            <a:ext cx="4548975" cy="5072063"/>
          </a:xfrm>
          <a:prstGeom prst="rect">
            <a:avLst/>
          </a:prstGeom>
        </p:spPr>
        <p:txBody>
          <a:bodyPr/>
          <a:lstStyle>
            <a:lvl1pPr marL="0" indent="0">
              <a:buNone/>
              <a:defRPr>
                <a:solidFill>
                  <a:srgbClr val="080808"/>
                </a:solidFill>
                <a:latin typeface="+mn-lt"/>
              </a:defRPr>
            </a:lvl1pPr>
            <a:lvl2pPr>
              <a:defRPr>
                <a:solidFill>
                  <a:srgbClr val="080808"/>
                </a:solidFill>
                <a:latin typeface="+mn-lt"/>
              </a:defRPr>
            </a:lvl2pPr>
            <a:lvl3pPr>
              <a:defRPr>
                <a:solidFill>
                  <a:srgbClr val="080808"/>
                </a:solidFill>
                <a:latin typeface="+mn-lt"/>
              </a:defRPr>
            </a:lvl3pPr>
            <a:lvl4pPr>
              <a:defRPr>
                <a:solidFill>
                  <a:srgbClr val="080808"/>
                </a:solidFill>
                <a:latin typeface="+mn-lt"/>
              </a:defRPr>
            </a:lvl4pPr>
            <a:lvl5pPr>
              <a:defRPr>
                <a:solidFill>
                  <a:srgbClr val="080808"/>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Полилиния: фигура 1">
            <a:extLst>
              <a:ext uri="{FF2B5EF4-FFF2-40B4-BE49-F238E27FC236}">
                <a16:creationId xmlns:a16="http://schemas.microsoft.com/office/drawing/2014/main" id="{7CB87134-99D6-4893-9A86-031B431344B4}"/>
              </a:ext>
            </a:extLst>
          </p:cNvPr>
          <p:cNvSpPr/>
          <p:nvPr userDrawn="1"/>
        </p:nvSpPr>
        <p:spPr>
          <a:xfrm rot="2317977">
            <a:off x="6043149" y="3834580"/>
            <a:ext cx="763229" cy="3023419"/>
          </a:xfrm>
          <a:custGeom>
            <a:avLst/>
            <a:gdLst>
              <a:gd name="connsiteX0" fmla="*/ 1019688 w 3624059"/>
              <a:gd name="connsiteY0" fmla="*/ 4206836 h 4242217"/>
              <a:gd name="connsiteX1" fmla="*/ 1546302 w 3624059"/>
              <a:gd name="connsiteY1" fmla="*/ 4206836 h 4242217"/>
              <a:gd name="connsiteX2" fmla="*/ 1633435 w 3624059"/>
              <a:gd name="connsiteY2" fmla="*/ 4229283 h 4242217"/>
              <a:gd name="connsiteX3" fmla="*/ 1639522 w 3624059"/>
              <a:gd name="connsiteY3" fmla="*/ 4242217 h 4242217"/>
              <a:gd name="connsiteX4" fmla="*/ 0 w 3624059"/>
              <a:gd name="connsiteY4" fmla="*/ 4242217 h 4242217"/>
              <a:gd name="connsiteX5" fmla="*/ 0 w 3624059"/>
              <a:gd name="connsiteY5" fmla="*/ 4228475 h 4242217"/>
              <a:gd name="connsiteX6" fmla="*/ 118466 w 3624059"/>
              <a:gd name="connsiteY6" fmla="*/ 4222424 h 4242217"/>
              <a:gd name="connsiteX7" fmla="*/ 493074 w 3624059"/>
              <a:gd name="connsiteY7" fmla="*/ 4206836 h 4242217"/>
              <a:gd name="connsiteX8" fmla="*/ 1019688 w 3624059"/>
              <a:gd name="connsiteY8" fmla="*/ 4206836 h 4242217"/>
              <a:gd name="connsiteX9" fmla="*/ 3624059 w 3624059"/>
              <a:gd name="connsiteY9" fmla="*/ 4122596 h 4242217"/>
              <a:gd name="connsiteX10" fmla="*/ 3624059 w 3624059"/>
              <a:gd name="connsiteY10" fmla="*/ 4242217 h 4242217"/>
              <a:gd name="connsiteX11" fmla="*/ 1729472 w 3624059"/>
              <a:gd name="connsiteY11" fmla="*/ 4242217 h 4242217"/>
              <a:gd name="connsiteX12" fmla="*/ 1729472 w 3624059"/>
              <a:gd name="connsiteY12" fmla="*/ 4196860 h 4242217"/>
              <a:gd name="connsiteX13" fmla="*/ 2818317 w 3624059"/>
              <a:gd name="connsiteY13" fmla="*/ 4132014 h 4242217"/>
              <a:gd name="connsiteX14" fmla="*/ 3337299 w 3624059"/>
              <a:gd name="connsiteY14" fmla="*/ 4123285 h 4242217"/>
              <a:gd name="connsiteX15" fmla="*/ 1668416 w 3624059"/>
              <a:gd name="connsiteY15" fmla="*/ 3907548 h 4242217"/>
              <a:gd name="connsiteX16" fmla="*/ 1668416 w 3624059"/>
              <a:gd name="connsiteY16" fmla="*/ 4002323 h 4242217"/>
              <a:gd name="connsiteX17" fmla="*/ 1510686 w 3624059"/>
              <a:gd name="connsiteY17" fmla="*/ 4156955 h 4242217"/>
              <a:gd name="connsiteX18" fmla="*/ 1174874 w 3624059"/>
              <a:gd name="connsiteY18" fmla="*/ 4166931 h 4242217"/>
              <a:gd name="connsiteX19" fmla="*/ 139454 w 3624059"/>
              <a:gd name="connsiteY19" fmla="*/ 4172543 h 4242217"/>
              <a:gd name="connsiteX20" fmla="*/ 0 w 3624059"/>
              <a:gd name="connsiteY20" fmla="*/ 4173802 h 4242217"/>
              <a:gd name="connsiteX21" fmla="*/ 0 w 3624059"/>
              <a:gd name="connsiteY21" fmla="*/ 3943409 h 4242217"/>
              <a:gd name="connsiteX22" fmla="*/ 325804 w 3624059"/>
              <a:gd name="connsiteY22" fmla="*/ 3943712 h 4242217"/>
              <a:gd name="connsiteX23" fmla="*/ 1668416 w 3624059"/>
              <a:gd name="connsiteY23" fmla="*/ 3907548 h 4242217"/>
              <a:gd name="connsiteX24" fmla="*/ 3624059 w 3624059"/>
              <a:gd name="connsiteY24" fmla="*/ 3850991 h 4242217"/>
              <a:gd name="connsiteX25" fmla="*/ 3624059 w 3624059"/>
              <a:gd name="connsiteY25" fmla="*/ 4067621 h 4242217"/>
              <a:gd name="connsiteX26" fmla="*/ 2999580 w 3624059"/>
              <a:gd name="connsiteY26" fmla="*/ 4087121 h 4242217"/>
              <a:gd name="connsiteX27" fmla="*/ 2044932 w 3624059"/>
              <a:gd name="connsiteY27" fmla="*/ 4117050 h 4242217"/>
              <a:gd name="connsiteX28" fmla="*/ 1729472 w 3624059"/>
              <a:gd name="connsiteY28" fmla="*/ 4137002 h 4242217"/>
              <a:gd name="connsiteX29" fmla="*/ 1749825 w 3624059"/>
              <a:gd name="connsiteY29" fmla="*/ 3897572 h 4242217"/>
              <a:gd name="connsiteX30" fmla="*/ 2075460 w 3624059"/>
              <a:gd name="connsiteY30" fmla="*/ 3897572 h 4242217"/>
              <a:gd name="connsiteX31" fmla="*/ 3367828 w 3624059"/>
              <a:gd name="connsiteY31" fmla="*/ 3852679 h 4242217"/>
              <a:gd name="connsiteX32" fmla="*/ 1037496 w 3624059"/>
              <a:gd name="connsiteY32" fmla="*/ 3607013 h 4242217"/>
              <a:gd name="connsiteX33" fmla="*/ 1480157 w 3624059"/>
              <a:gd name="connsiteY33" fmla="*/ 3608260 h 4242217"/>
              <a:gd name="connsiteX34" fmla="*/ 1673504 w 3624059"/>
              <a:gd name="connsiteY34" fmla="*/ 3817762 h 4242217"/>
              <a:gd name="connsiteX35" fmla="*/ 1663328 w 3624059"/>
              <a:gd name="connsiteY35" fmla="*/ 3842702 h 4242217"/>
              <a:gd name="connsiteX36" fmla="*/ 1571743 w 3624059"/>
              <a:gd name="connsiteY36" fmla="*/ 3857667 h 4242217"/>
              <a:gd name="connsiteX37" fmla="*/ 228495 w 3624059"/>
              <a:gd name="connsiteY37" fmla="*/ 3892584 h 4242217"/>
              <a:gd name="connsiteX38" fmla="*/ 0 w 3624059"/>
              <a:gd name="connsiteY38" fmla="*/ 3887800 h 4242217"/>
              <a:gd name="connsiteX39" fmla="*/ 0 w 3624059"/>
              <a:gd name="connsiteY39" fmla="*/ 3645448 h 4242217"/>
              <a:gd name="connsiteX40" fmla="*/ 164894 w 3624059"/>
              <a:gd name="connsiteY40" fmla="*/ 3634448 h 4242217"/>
              <a:gd name="connsiteX41" fmla="*/ 594835 w 3624059"/>
              <a:gd name="connsiteY41" fmla="*/ 3613248 h 4242217"/>
              <a:gd name="connsiteX42" fmla="*/ 1037496 w 3624059"/>
              <a:gd name="connsiteY42" fmla="*/ 3607013 h 4242217"/>
              <a:gd name="connsiteX43" fmla="*/ 3479765 w 3624059"/>
              <a:gd name="connsiteY43" fmla="*/ 3533438 h 4242217"/>
              <a:gd name="connsiteX44" fmla="*/ 3624059 w 3624059"/>
              <a:gd name="connsiteY44" fmla="*/ 3538222 h 4242217"/>
              <a:gd name="connsiteX45" fmla="*/ 3624059 w 3624059"/>
              <a:gd name="connsiteY45" fmla="*/ 3804141 h 4242217"/>
              <a:gd name="connsiteX46" fmla="*/ 1826146 w 3624059"/>
              <a:gd name="connsiteY46" fmla="*/ 3837714 h 4242217"/>
              <a:gd name="connsiteX47" fmla="*/ 1749825 w 3624059"/>
              <a:gd name="connsiteY47" fmla="*/ 3832726 h 4242217"/>
              <a:gd name="connsiteX48" fmla="*/ 1749825 w 3624059"/>
              <a:gd name="connsiteY48" fmla="*/ 3653153 h 4242217"/>
              <a:gd name="connsiteX49" fmla="*/ 3072720 w 3624059"/>
              <a:gd name="connsiteY49" fmla="*/ 3563367 h 4242217"/>
              <a:gd name="connsiteX50" fmla="*/ 3479765 w 3624059"/>
              <a:gd name="connsiteY50" fmla="*/ 3533438 h 4242217"/>
              <a:gd name="connsiteX51" fmla="*/ 1417193 w 3624059"/>
              <a:gd name="connsiteY51" fmla="*/ 3401876 h 4242217"/>
              <a:gd name="connsiteX52" fmla="*/ 1673504 w 3624059"/>
              <a:gd name="connsiteY52" fmla="*/ 3403747 h 4242217"/>
              <a:gd name="connsiteX53" fmla="*/ 1663328 w 3624059"/>
              <a:gd name="connsiteY53" fmla="*/ 3558379 h 4242217"/>
              <a:gd name="connsiteX54" fmla="*/ 1592095 w 3624059"/>
              <a:gd name="connsiteY54" fmla="*/ 3563367 h 4242217"/>
              <a:gd name="connsiteX55" fmla="*/ 442193 w 3624059"/>
              <a:gd name="connsiteY55" fmla="*/ 3580825 h 4242217"/>
              <a:gd name="connsiteX56" fmla="*/ 0 w 3624059"/>
              <a:gd name="connsiteY56" fmla="*/ 3587539 h 4242217"/>
              <a:gd name="connsiteX57" fmla="*/ 0 w 3624059"/>
              <a:gd name="connsiteY57" fmla="*/ 3449325 h 4242217"/>
              <a:gd name="connsiteX58" fmla="*/ 14796 w 3624059"/>
              <a:gd name="connsiteY58" fmla="*/ 3448640 h 4242217"/>
              <a:gd name="connsiteX59" fmla="*/ 1164698 w 3624059"/>
              <a:gd name="connsiteY59" fmla="*/ 3403747 h 4242217"/>
              <a:gd name="connsiteX60" fmla="*/ 1417193 w 3624059"/>
              <a:gd name="connsiteY60" fmla="*/ 3401876 h 4242217"/>
              <a:gd name="connsiteX61" fmla="*/ 3624059 w 3624059"/>
              <a:gd name="connsiteY61" fmla="*/ 3333594 h 4242217"/>
              <a:gd name="connsiteX62" fmla="*/ 3624059 w 3624059"/>
              <a:gd name="connsiteY62" fmla="*/ 3484091 h 4242217"/>
              <a:gd name="connsiteX63" fmla="*/ 3378004 w 3624059"/>
              <a:gd name="connsiteY63" fmla="*/ 3492910 h 4242217"/>
              <a:gd name="connsiteX64" fmla="*/ 2838669 w 3624059"/>
              <a:gd name="connsiteY64" fmla="*/ 3523462 h 4242217"/>
              <a:gd name="connsiteX65" fmla="*/ 1887202 w 3624059"/>
              <a:gd name="connsiteY65" fmla="*/ 3568355 h 4242217"/>
              <a:gd name="connsiteX66" fmla="*/ 1749825 w 3624059"/>
              <a:gd name="connsiteY66" fmla="*/ 3558379 h 4242217"/>
              <a:gd name="connsiteX67" fmla="*/ 1866850 w 3624059"/>
              <a:gd name="connsiteY67" fmla="*/ 3413723 h 4242217"/>
              <a:gd name="connsiteX68" fmla="*/ 2360392 w 3624059"/>
              <a:gd name="connsiteY68" fmla="*/ 3403747 h 4242217"/>
              <a:gd name="connsiteX69" fmla="*/ 3332211 w 3624059"/>
              <a:gd name="connsiteY69" fmla="*/ 3333913 h 4242217"/>
              <a:gd name="connsiteX70" fmla="*/ 1363351 w 3624059"/>
              <a:gd name="connsiteY70" fmla="*/ 3144257 h 4242217"/>
              <a:gd name="connsiteX71" fmla="*/ 1668416 w 3624059"/>
              <a:gd name="connsiteY71" fmla="*/ 3154340 h 4242217"/>
              <a:gd name="connsiteX72" fmla="*/ 1668416 w 3624059"/>
              <a:gd name="connsiteY72" fmla="*/ 3363842 h 4242217"/>
              <a:gd name="connsiteX73" fmla="*/ 513426 w 3624059"/>
              <a:gd name="connsiteY73" fmla="*/ 3363842 h 4242217"/>
              <a:gd name="connsiteX74" fmla="*/ 0 w 3624059"/>
              <a:gd name="connsiteY74" fmla="*/ 3377034 h 4242217"/>
              <a:gd name="connsiteX75" fmla="*/ 0 w 3624059"/>
              <a:gd name="connsiteY75" fmla="*/ 3197607 h 4242217"/>
              <a:gd name="connsiteX76" fmla="*/ 449825 w 3624059"/>
              <a:gd name="connsiteY76" fmla="*/ 3171175 h 4242217"/>
              <a:gd name="connsiteX77" fmla="*/ 1363351 w 3624059"/>
              <a:gd name="connsiteY77" fmla="*/ 3144257 h 4242217"/>
              <a:gd name="connsiteX78" fmla="*/ 3624059 w 3624059"/>
              <a:gd name="connsiteY78" fmla="*/ 3068455 h 4242217"/>
              <a:gd name="connsiteX79" fmla="*/ 3624059 w 3624059"/>
              <a:gd name="connsiteY79" fmla="*/ 3264269 h 4242217"/>
              <a:gd name="connsiteX80" fmla="*/ 3600288 w 3624059"/>
              <a:gd name="connsiteY80" fmla="*/ 3264001 h 4242217"/>
              <a:gd name="connsiteX81" fmla="*/ 2263719 w 3624059"/>
              <a:gd name="connsiteY81" fmla="*/ 3348877 h 4242217"/>
              <a:gd name="connsiteX82" fmla="*/ 1749825 w 3624059"/>
              <a:gd name="connsiteY82" fmla="*/ 3353865 h 4242217"/>
              <a:gd name="connsiteX83" fmla="*/ 1749825 w 3624059"/>
              <a:gd name="connsiteY83" fmla="*/ 3154340 h 4242217"/>
              <a:gd name="connsiteX84" fmla="*/ 3138229 w 3624059"/>
              <a:gd name="connsiteY84" fmla="*/ 3082636 h 4242217"/>
              <a:gd name="connsiteX85" fmla="*/ 1559341 w 3624059"/>
              <a:gd name="connsiteY85" fmla="*/ 2853805 h 4242217"/>
              <a:gd name="connsiteX86" fmla="*/ 1668416 w 3624059"/>
              <a:gd name="connsiteY86" fmla="*/ 3054578 h 4242217"/>
              <a:gd name="connsiteX87" fmla="*/ 1658240 w 3624059"/>
              <a:gd name="connsiteY87" fmla="*/ 3074530 h 4242217"/>
              <a:gd name="connsiteX88" fmla="*/ 1576831 w 3624059"/>
              <a:gd name="connsiteY88" fmla="*/ 3079518 h 4242217"/>
              <a:gd name="connsiteX89" fmla="*/ 523602 w 3624059"/>
              <a:gd name="connsiteY89" fmla="*/ 3104459 h 4242217"/>
              <a:gd name="connsiteX90" fmla="*/ 0 w 3624059"/>
              <a:gd name="connsiteY90" fmla="*/ 3120367 h 4242217"/>
              <a:gd name="connsiteX91" fmla="*/ 0 w 3624059"/>
              <a:gd name="connsiteY91" fmla="*/ 2895265 h 4242217"/>
              <a:gd name="connsiteX92" fmla="*/ 1490334 w 3624059"/>
              <a:gd name="connsiteY92" fmla="*/ 2855052 h 4242217"/>
              <a:gd name="connsiteX93" fmla="*/ 1559341 w 3624059"/>
              <a:gd name="connsiteY93" fmla="*/ 2853805 h 4242217"/>
              <a:gd name="connsiteX94" fmla="*/ 3624059 w 3624059"/>
              <a:gd name="connsiteY94" fmla="*/ 2832565 h 4242217"/>
              <a:gd name="connsiteX95" fmla="*/ 3624059 w 3624059"/>
              <a:gd name="connsiteY95" fmla="*/ 3005092 h 4242217"/>
              <a:gd name="connsiteX96" fmla="*/ 3271155 w 3624059"/>
              <a:gd name="connsiteY96" fmla="*/ 3009684 h 4242217"/>
              <a:gd name="connsiteX97" fmla="*/ 1943171 w 3624059"/>
              <a:gd name="connsiteY97" fmla="*/ 3089494 h 4242217"/>
              <a:gd name="connsiteX98" fmla="*/ 1749825 w 3624059"/>
              <a:gd name="connsiteY98" fmla="*/ 2870017 h 4242217"/>
              <a:gd name="connsiteX99" fmla="*/ 1765089 w 3624059"/>
              <a:gd name="connsiteY99" fmla="*/ 2845076 h 4242217"/>
              <a:gd name="connsiteX100" fmla="*/ 1877026 w 3624059"/>
              <a:gd name="connsiteY100" fmla="*/ 2845076 h 4242217"/>
              <a:gd name="connsiteX101" fmla="*/ 3016752 w 3624059"/>
              <a:gd name="connsiteY101" fmla="*/ 2850064 h 4242217"/>
              <a:gd name="connsiteX102" fmla="*/ 3368623 w 3624059"/>
              <a:gd name="connsiteY102" fmla="*/ 2842270 h 4242217"/>
              <a:gd name="connsiteX103" fmla="*/ 1561566 w 3624059"/>
              <a:gd name="connsiteY103" fmla="*/ 2605646 h 4242217"/>
              <a:gd name="connsiteX104" fmla="*/ 1678592 w 3624059"/>
              <a:gd name="connsiteY104" fmla="*/ 2730349 h 4242217"/>
              <a:gd name="connsiteX105" fmla="*/ 1668416 w 3624059"/>
              <a:gd name="connsiteY105" fmla="*/ 2785218 h 4242217"/>
              <a:gd name="connsiteX106" fmla="*/ 1632799 w 3624059"/>
              <a:gd name="connsiteY106" fmla="*/ 2795195 h 4242217"/>
              <a:gd name="connsiteX107" fmla="*/ 534415 w 3624059"/>
              <a:gd name="connsiteY107" fmla="*/ 2817641 h 4242217"/>
              <a:gd name="connsiteX108" fmla="*/ 0 w 3624059"/>
              <a:gd name="connsiteY108" fmla="*/ 2828601 h 4242217"/>
              <a:gd name="connsiteX109" fmla="*/ 0 w 3624059"/>
              <a:gd name="connsiteY109" fmla="*/ 2635972 h 4242217"/>
              <a:gd name="connsiteX110" fmla="*/ 274287 w 3624059"/>
              <a:gd name="connsiteY110" fmla="*/ 2625598 h 4242217"/>
              <a:gd name="connsiteX111" fmla="*/ 1561566 w 3624059"/>
              <a:gd name="connsiteY111" fmla="*/ 2605646 h 4242217"/>
              <a:gd name="connsiteX112" fmla="*/ 2558826 w 3624059"/>
              <a:gd name="connsiteY112" fmla="*/ 2560752 h 4242217"/>
              <a:gd name="connsiteX113" fmla="*/ 3142045 w 3624059"/>
              <a:gd name="connsiteY113" fmla="*/ 2566364 h 4242217"/>
              <a:gd name="connsiteX114" fmla="*/ 3624059 w 3624059"/>
              <a:gd name="connsiteY114" fmla="*/ 2574044 h 4242217"/>
              <a:gd name="connsiteX115" fmla="*/ 3624059 w 3624059"/>
              <a:gd name="connsiteY115" fmla="*/ 2757687 h 4242217"/>
              <a:gd name="connsiteX116" fmla="*/ 3181478 w 3624059"/>
              <a:gd name="connsiteY116" fmla="*/ 2770254 h 4242217"/>
              <a:gd name="connsiteX117" fmla="*/ 2299335 w 3624059"/>
              <a:gd name="connsiteY117" fmla="*/ 2795195 h 4242217"/>
              <a:gd name="connsiteX118" fmla="*/ 1744737 w 3624059"/>
              <a:gd name="connsiteY118" fmla="*/ 2795195 h 4242217"/>
              <a:gd name="connsiteX119" fmla="*/ 1744737 w 3624059"/>
              <a:gd name="connsiteY119" fmla="*/ 2595669 h 4242217"/>
              <a:gd name="connsiteX120" fmla="*/ 2558826 w 3624059"/>
              <a:gd name="connsiteY120" fmla="*/ 2560752 h 4242217"/>
              <a:gd name="connsiteX121" fmla="*/ 907751 w 3624059"/>
              <a:gd name="connsiteY121" fmla="*/ 2310099 h 4242217"/>
              <a:gd name="connsiteX122" fmla="*/ 1464893 w 3624059"/>
              <a:gd name="connsiteY122" fmla="*/ 2311346 h 4242217"/>
              <a:gd name="connsiteX123" fmla="*/ 1683680 w 3624059"/>
              <a:gd name="connsiteY123" fmla="*/ 2311346 h 4242217"/>
              <a:gd name="connsiteX124" fmla="*/ 1688768 w 3624059"/>
              <a:gd name="connsiteY124" fmla="*/ 2386168 h 4242217"/>
              <a:gd name="connsiteX125" fmla="*/ 1541214 w 3624059"/>
              <a:gd name="connsiteY125" fmla="*/ 2545788 h 4242217"/>
              <a:gd name="connsiteX126" fmla="*/ 482898 w 3624059"/>
              <a:gd name="connsiteY126" fmla="*/ 2560752 h 4242217"/>
              <a:gd name="connsiteX127" fmla="*/ 0 w 3624059"/>
              <a:gd name="connsiteY127" fmla="*/ 2570035 h 4242217"/>
              <a:gd name="connsiteX128" fmla="*/ 0 w 3624059"/>
              <a:gd name="connsiteY128" fmla="*/ 2335542 h 4242217"/>
              <a:gd name="connsiteX129" fmla="*/ 350608 w 3624059"/>
              <a:gd name="connsiteY129" fmla="*/ 2316334 h 4242217"/>
              <a:gd name="connsiteX130" fmla="*/ 907751 w 3624059"/>
              <a:gd name="connsiteY130" fmla="*/ 2310099 h 4242217"/>
              <a:gd name="connsiteX131" fmla="*/ 3624059 w 3624059"/>
              <a:gd name="connsiteY131" fmla="*/ 2235896 h 4242217"/>
              <a:gd name="connsiteX132" fmla="*/ 3624059 w 3624059"/>
              <a:gd name="connsiteY132" fmla="*/ 2507868 h 4242217"/>
              <a:gd name="connsiteX133" fmla="*/ 3271155 w 3624059"/>
              <a:gd name="connsiteY133" fmla="*/ 2520847 h 4242217"/>
              <a:gd name="connsiteX134" fmla="*/ 1958435 w 3624059"/>
              <a:gd name="connsiteY134" fmla="*/ 2525835 h 4242217"/>
              <a:gd name="connsiteX135" fmla="*/ 1739649 w 3624059"/>
              <a:gd name="connsiteY135" fmla="*/ 2525835 h 4242217"/>
              <a:gd name="connsiteX136" fmla="*/ 1754913 w 3624059"/>
              <a:gd name="connsiteY136" fmla="*/ 2316334 h 4242217"/>
              <a:gd name="connsiteX137" fmla="*/ 3091165 w 3624059"/>
              <a:gd name="connsiteY137" fmla="*/ 2258970 h 4242217"/>
              <a:gd name="connsiteX138" fmla="*/ 1320520 w 3624059"/>
              <a:gd name="connsiteY138" fmla="*/ 2035128 h 4242217"/>
              <a:gd name="connsiteX139" fmla="*/ 1688768 w 3624059"/>
              <a:gd name="connsiteY139" fmla="*/ 2036999 h 4242217"/>
              <a:gd name="connsiteX140" fmla="*/ 1693856 w 3624059"/>
              <a:gd name="connsiteY140" fmla="*/ 2101844 h 4242217"/>
              <a:gd name="connsiteX141" fmla="*/ 1546302 w 3624059"/>
              <a:gd name="connsiteY141" fmla="*/ 2256476 h 4242217"/>
              <a:gd name="connsiteX142" fmla="*/ 223407 w 3624059"/>
              <a:gd name="connsiteY142" fmla="*/ 2251488 h 4242217"/>
              <a:gd name="connsiteX143" fmla="*/ 0 w 3624059"/>
              <a:gd name="connsiteY143" fmla="*/ 2261684 h 4242217"/>
              <a:gd name="connsiteX144" fmla="*/ 0 w 3624059"/>
              <a:gd name="connsiteY144" fmla="*/ 2073071 h 4242217"/>
              <a:gd name="connsiteX145" fmla="*/ 432017 w 3624059"/>
              <a:gd name="connsiteY145" fmla="*/ 2055081 h 4242217"/>
              <a:gd name="connsiteX146" fmla="*/ 956087 w 3624059"/>
              <a:gd name="connsiteY146" fmla="*/ 2036999 h 4242217"/>
              <a:gd name="connsiteX147" fmla="*/ 1320520 w 3624059"/>
              <a:gd name="connsiteY147" fmla="*/ 2035128 h 4242217"/>
              <a:gd name="connsiteX148" fmla="*/ 3624059 w 3624059"/>
              <a:gd name="connsiteY148" fmla="*/ 1946721 h 4242217"/>
              <a:gd name="connsiteX149" fmla="*/ 3624059 w 3624059"/>
              <a:gd name="connsiteY149" fmla="*/ 2175879 h 4242217"/>
              <a:gd name="connsiteX150" fmla="*/ 3094345 w 3624059"/>
              <a:gd name="connsiteY150" fmla="*/ 2195372 h 4242217"/>
              <a:gd name="connsiteX151" fmla="*/ 1765089 w 3624059"/>
              <a:gd name="connsiteY151" fmla="*/ 2251488 h 4242217"/>
              <a:gd name="connsiteX152" fmla="*/ 1785441 w 3624059"/>
              <a:gd name="connsiteY152" fmla="*/ 1992105 h 4242217"/>
              <a:gd name="connsiteX153" fmla="*/ 2202662 w 3624059"/>
              <a:gd name="connsiteY153" fmla="*/ 1992105 h 4242217"/>
              <a:gd name="connsiteX154" fmla="*/ 2976683 w 3624059"/>
              <a:gd name="connsiteY154" fmla="*/ 1969035 h 4242217"/>
              <a:gd name="connsiteX155" fmla="*/ 1693856 w 3624059"/>
              <a:gd name="connsiteY155" fmla="*/ 1752675 h 4242217"/>
              <a:gd name="connsiteX156" fmla="*/ 1693856 w 3624059"/>
              <a:gd name="connsiteY156" fmla="*/ 1852438 h 4242217"/>
              <a:gd name="connsiteX157" fmla="*/ 1587007 w 3624059"/>
              <a:gd name="connsiteY157" fmla="*/ 1967165 h 4242217"/>
              <a:gd name="connsiteX158" fmla="*/ 1271547 w 3624059"/>
              <a:gd name="connsiteY158" fmla="*/ 1972153 h 4242217"/>
              <a:gd name="connsiteX159" fmla="*/ 400853 w 3624059"/>
              <a:gd name="connsiteY159" fmla="*/ 1999588 h 4242217"/>
              <a:gd name="connsiteX160" fmla="*/ 0 w 3624059"/>
              <a:gd name="connsiteY160" fmla="*/ 2012163 h 4242217"/>
              <a:gd name="connsiteX161" fmla="*/ 0 w 3624059"/>
              <a:gd name="connsiteY161" fmla="*/ 1806966 h 4242217"/>
              <a:gd name="connsiteX162" fmla="*/ 603103 w 3624059"/>
              <a:gd name="connsiteY162" fmla="*/ 1787592 h 4242217"/>
              <a:gd name="connsiteX163" fmla="*/ 1693856 w 3624059"/>
              <a:gd name="connsiteY163" fmla="*/ 1752675 h 4242217"/>
              <a:gd name="connsiteX164" fmla="*/ 3357652 w 3624059"/>
              <a:gd name="connsiteY164" fmla="*/ 1657901 h 4242217"/>
              <a:gd name="connsiteX165" fmla="*/ 3624059 w 3624059"/>
              <a:gd name="connsiteY165" fmla="*/ 1659458 h 4242217"/>
              <a:gd name="connsiteX166" fmla="*/ 3624059 w 3624059"/>
              <a:gd name="connsiteY166" fmla="*/ 1869612 h 4242217"/>
              <a:gd name="connsiteX167" fmla="*/ 3027564 w 3624059"/>
              <a:gd name="connsiteY167" fmla="*/ 1892343 h 4242217"/>
              <a:gd name="connsiteX168" fmla="*/ 1785441 w 3624059"/>
              <a:gd name="connsiteY168" fmla="*/ 1947212 h 4242217"/>
              <a:gd name="connsiteX169" fmla="*/ 1775265 w 3624059"/>
              <a:gd name="connsiteY169" fmla="*/ 1857426 h 4242217"/>
              <a:gd name="connsiteX170" fmla="*/ 1866850 w 3624059"/>
              <a:gd name="connsiteY170" fmla="*/ 1747687 h 4242217"/>
              <a:gd name="connsiteX171" fmla="*/ 2039844 w 3624059"/>
              <a:gd name="connsiteY171" fmla="*/ 1737711 h 4242217"/>
              <a:gd name="connsiteX172" fmla="*/ 3357652 w 3624059"/>
              <a:gd name="connsiteY172" fmla="*/ 1657901 h 4242217"/>
              <a:gd name="connsiteX173" fmla="*/ 0 w 3624059"/>
              <a:gd name="connsiteY173" fmla="*/ 1548162 h 4242217"/>
              <a:gd name="connsiteX174" fmla="*/ 617095 w 3624059"/>
              <a:gd name="connsiteY174" fmla="*/ 1548162 h 4242217"/>
              <a:gd name="connsiteX175" fmla="*/ 1704032 w 3624059"/>
              <a:gd name="connsiteY175" fmla="*/ 1548162 h 4242217"/>
              <a:gd name="connsiteX176" fmla="*/ 1704032 w 3624059"/>
              <a:gd name="connsiteY176" fmla="*/ 1687829 h 4242217"/>
              <a:gd name="connsiteX177" fmla="*/ 1312251 w 3624059"/>
              <a:gd name="connsiteY177" fmla="*/ 1707782 h 4242217"/>
              <a:gd name="connsiteX178" fmla="*/ 442829 w 3624059"/>
              <a:gd name="connsiteY178" fmla="*/ 1728358 h 4242217"/>
              <a:gd name="connsiteX179" fmla="*/ 0 w 3624059"/>
              <a:gd name="connsiteY179" fmla="*/ 1740798 h 4242217"/>
              <a:gd name="connsiteX180" fmla="*/ 3624059 w 3624059"/>
              <a:gd name="connsiteY180" fmla="*/ 1454677 h 4242217"/>
              <a:gd name="connsiteX181" fmla="*/ 3624059 w 3624059"/>
              <a:gd name="connsiteY181" fmla="*/ 1598608 h 4242217"/>
              <a:gd name="connsiteX182" fmla="*/ 3026292 w 3624059"/>
              <a:gd name="connsiteY182" fmla="*/ 1620489 h 4242217"/>
              <a:gd name="connsiteX183" fmla="*/ 1795617 w 3624059"/>
              <a:gd name="connsiteY183" fmla="*/ 1687829 h 4242217"/>
              <a:gd name="connsiteX184" fmla="*/ 1795617 w 3624059"/>
              <a:gd name="connsiteY184" fmla="*/ 1538185 h 4242217"/>
              <a:gd name="connsiteX185" fmla="*/ 2998308 w 3624059"/>
              <a:gd name="connsiteY185" fmla="*/ 1483316 h 4242217"/>
              <a:gd name="connsiteX186" fmla="*/ 1724384 w 3624059"/>
              <a:gd name="connsiteY186" fmla="*/ 1283791 h 4242217"/>
              <a:gd name="connsiteX187" fmla="*/ 1566654 w 3624059"/>
              <a:gd name="connsiteY187" fmla="*/ 1478328 h 4242217"/>
              <a:gd name="connsiteX188" fmla="*/ 1464893 w 3624059"/>
              <a:gd name="connsiteY188" fmla="*/ 1473340 h 4242217"/>
              <a:gd name="connsiteX189" fmla="*/ 203055 w 3624059"/>
              <a:gd name="connsiteY189" fmla="*/ 1478328 h 4242217"/>
              <a:gd name="connsiteX190" fmla="*/ 0 w 3624059"/>
              <a:gd name="connsiteY190" fmla="*/ 1481723 h 4242217"/>
              <a:gd name="connsiteX191" fmla="*/ 0 w 3624059"/>
              <a:gd name="connsiteY191" fmla="*/ 1294640 h 4242217"/>
              <a:gd name="connsiteX192" fmla="*/ 82293 w 3624059"/>
              <a:gd name="connsiteY192" fmla="*/ 1299223 h 4242217"/>
              <a:gd name="connsiteX193" fmla="*/ 1724384 w 3624059"/>
              <a:gd name="connsiteY193" fmla="*/ 1283791 h 4242217"/>
              <a:gd name="connsiteX194" fmla="*/ 3624059 w 3624059"/>
              <a:gd name="connsiteY194" fmla="*/ 1217980 h 4242217"/>
              <a:gd name="connsiteX195" fmla="*/ 3624059 w 3624059"/>
              <a:gd name="connsiteY195" fmla="*/ 1378588 h 4242217"/>
              <a:gd name="connsiteX196" fmla="*/ 3611180 w 3624059"/>
              <a:gd name="connsiteY196" fmla="*/ 1379423 h 4242217"/>
              <a:gd name="connsiteX197" fmla="*/ 3413620 w 3624059"/>
              <a:gd name="connsiteY197" fmla="*/ 1393530 h 4242217"/>
              <a:gd name="connsiteX198" fmla="*/ 2604619 w 3624059"/>
              <a:gd name="connsiteY198" fmla="*/ 1438423 h 4242217"/>
              <a:gd name="connsiteX199" fmla="*/ 1800705 w 3624059"/>
              <a:gd name="connsiteY199" fmla="*/ 1443411 h 4242217"/>
              <a:gd name="connsiteX200" fmla="*/ 1856674 w 3624059"/>
              <a:gd name="connsiteY200" fmla="*/ 1293767 h 4242217"/>
              <a:gd name="connsiteX201" fmla="*/ 2935343 w 3624059"/>
              <a:gd name="connsiteY201" fmla="*/ 1228921 h 4242217"/>
              <a:gd name="connsiteX202" fmla="*/ 3472133 w 3624059"/>
              <a:gd name="connsiteY202" fmla="*/ 1219569 h 4242217"/>
              <a:gd name="connsiteX203" fmla="*/ 1576831 w 3624059"/>
              <a:gd name="connsiteY203" fmla="*/ 1014431 h 4242217"/>
              <a:gd name="connsiteX204" fmla="*/ 1729472 w 3624059"/>
              <a:gd name="connsiteY204" fmla="*/ 1198992 h 4242217"/>
              <a:gd name="connsiteX205" fmla="*/ 1714208 w 3624059"/>
              <a:gd name="connsiteY205" fmla="*/ 1223933 h 4242217"/>
              <a:gd name="connsiteX206" fmla="*/ 82134 w 3624059"/>
              <a:gd name="connsiteY206" fmla="*/ 1231649 h 4242217"/>
              <a:gd name="connsiteX207" fmla="*/ 0 w 3624059"/>
              <a:gd name="connsiteY207" fmla="*/ 1228986 h 4242217"/>
              <a:gd name="connsiteX208" fmla="*/ 0 w 3624059"/>
              <a:gd name="connsiteY208" fmla="*/ 1032219 h 4242217"/>
              <a:gd name="connsiteX209" fmla="*/ 707408 w 3624059"/>
              <a:gd name="connsiteY209" fmla="*/ 1022537 h 4242217"/>
              <a:gd name="connsiteX210" fmla="*/ 1576831 w 3624059"/>
              <a:gd name="connsiteY210" fmla="*/ 1014431 h 4242217"/>
              <a:gd name="connsiteX211" fmla="*/ 3624059 w 3624059"/>
              <a:gd name="connsiteY211" fmla="*/ 958219 h 4242217"/>
              <a:gd name="connsiteX212" fmla="*/ 3624059 w 3624059"/>
              <a:gd name="connsiteY212" fmla="*/ 1166175 h 4242217"/>
              <a:gd name="connsiteX213" fmla="*/ 3019932 w 3624059"/>
              <a:gd name="connsiteY213" fmla="*/ 1185899 h 4242217"/>
              <a:gd name="connsiteX214" fmla="*/ 2355304 w 3624059"/>
              <a:gd name="connsiteY214" fmla="*/ 1203981 h 4242217"/>
              <a:gd name="connsiteX215" fmla="*/ 1831234 w 3624059"/>
              <a:gd name="connsiteY215" fmla="*/ 1203981 h 4242217"/>
              <a:gd name="connsiteX216" fmla="*/ 2004228 w 3624059"/>
              <a:gd name="connsiteY216" fmla="*/ 999467 h 4242217"/>
              <a:gd name="connsiteX217" fmla="*/ 2594443 w 3624059"/>
              <a:gd name="connsiteY217" fmla="*/ 979514 h 4242217"/>
              <a:gd name="connsiteX218" fmla="*/ 1449629 w 3624059"/>
              <a:gd name="connsiteY218" fmla="*/ 740084 h 4242217"/>
              <a:gd name="connsiteX219" fmla="*/ 1744737 w 3624059"/>
              <a:gd name="connsiteY219" fmla="*/ 740084 h 4242217"/>
              <a:gd name="connsiteX220" fmla="*/ 1744737 w 3624059"/>
              <a:gd name="connsiteY220" fmla="*/ 944598 h 4242217"/>
              <a:gd name="connsiteX221" fmla="*/ 1663328 w 3624059"/>
              <a:gd name="connsiteY221" fmla="*/ 949586 h 4242217"/>
              <a:gd name="connsiteX222" fmla="*/ 86029 w 3624059"/>
              <a:gd name="connsiteY222" fmla="*/ 949586 h 4242217"/>
              <a:gd name="connsiteX223" fmla="*/ 0 w 3624059"/>
              <a:gd name="connsiteY223" fmla="*/ 952474 h 4242217"/>
              <a:gd name="connsiteX224" fmla="*/ 0 w 3624059"/>
              <a:gd name="connsiteY224" fmla="*/ 777748 h 4242217"/>
              <a:gd name="connsiteX225" fmla="*/ 93661 w 3624059"/>
              <a:gd name="connsiteY225" fmla="*/ 776872 h 4242217"/>
              <a:gd name="connsiteX226" fmla="*/ 426929 w 3624059"/>
              <a:gd name="connsiteY226" fmla="*/ 770013 h 4242217"/>
              <a:gd name="connsiteX227" fmla="*/ 1449629 w 3624059"/>
              <a:gd name="connsiteY227" fmla="*/ 740084 h 4242217"/>
              <a:gd name="connsiteX228" fmla="*/ 3624059 w 3624059"/>
              <a:gd name="connsiteY228" fmla="*/ 670670 h 4242217"/>
              <a:gd name="connsiteX229" fmla="*/ 3624059 w 3624059"/>
              <a:gd name="connsiteY229" fmla="*/ 895315 h 4242217"/>
              <a:gd name="connsiteX230" fmla="*/ 3522378 w 3624059"/>
              <a:gd name="connsiteY230" fmla="*/ 899081 h 4242217"/>
              <a:gd name="connsiteX231" fmla="*/ 3266067 w 3624059"/>
              <a:gd name="connsiteY231" fmla="*/ 904693 h 4242217"/>
              <a:gd name="connsiteX232" fmla="*/ 1938083 w 3624059"/>
              <a:gd name="connsiteY232" fmla="*/ 949586 h 4242217"/>
              <a:gd name="connsiteX233" fmla="*/ 1815969 w 3624059"/>
              <a:gd name="connsiteY233" fmla="*/ 949586 h 4242217"/>
              <a:gd name="connsiteX234" fmla="*/ 1841410 w 3624059"/>
              <a:gd name="connsiteY234" fmla="*/ 735096 h 4242217"/>
              <a:gd name="connsiteX235" fmla="*/ 1963523 w 3624059"/>
              <a:gd name="connsiteY235" fmla="*/ 735096 h 4242217"/>
              <a:gd name="connsiteX236" fmla="*/ 2482505 w 3624059"/>
              <a:gd name="connsiteY236" fmla="*/ 725120 h 4242217"/>
              <a:gd name="connsiteX237" fmla="*/ 3255890 w 3624059"/>
              <a:gd name="connsiteY237" fmla="*/ 675238 h 4242217"/>
              <a:gd name="connsiteX238" fmla="*/ 3533190 w 3624059"/>
              <a:gd name="connsiteY238" fmla="*/ 670874 h 4242217"/>
              <a:gd name="connsiteX239" fmla="*/ 1681136 w 3624059"/>
              <a:gd name="connsiteY239" fmla="*/ 415232 h 4242217"/>
              <a:gd name="connsiteX240" fmla="*/ 1749825 w 3624059"/>
              <a:gd name="connsiteY240" fmla="*/ 645310 h 4242217"/>
              <a:gd name="connsiteX241" fmla="*/ 1744737 w 3624059"/>
              <a:gd name="connsiteY241" fmla="*/ 655286 h 4242217"/>
              <a:gd name="connsiteX242" fmla="*/ 839062 w 3624059"/>
              <a:gd name="connsiteY242" fmla="*/ 700179 h 4242217"/>
              <a:gd name="connsiteX243" fmla="*/ 299728 w 3624059"/>
              <a:gd name="connsiteY243" fmla="*/ 697062 h 4242217"/>
              <a:gd name="connsiteX244" fmla="*/ 0 w 3624059"/>
              <a:gd name="connsiteY244" fmla="*/ 693250 h 4242217"/>
              <a:gd name="connsiteX245" fmla="*/ 0 w 3624059"/>
              <a:gd name="connsiteY245" fmla="*/ 457750 h 4242217"/>
              <a:gd name="connsiteX246" fmla="*/ 419297 w 3624059"/>
              <a:gd name="connsiteY246" fmla="*/ 443290 h 4242217"/>
              <a:gd name="connsiteX247" fmla="*/ 925559 w 3624059"/>
              <a:gd name="connsiteY247" fmla="*/ 425832 h 4242217"/>
              <a:gd name="connsiteX248" fmla="*/ 1546302 w 3624059"/>
              <a:gd name="connsiteY248" fmla="*/ 420844 h 4242217"/>
              <a:gd name="connsiteX249" fmla="*/ 1681136 w 3624059"/>
              <a:gd name="connsiteY249" fmla="*/ 415232 h 4242217"/>
              <a:gd name="connsiteX250" fmla="*/ 1846498 w 3624059"/>
              <a:gd name="connsiteY250" fmla="*/ 405879 h 4242217"/>
              <a:gd name="connsiteX251" fmla="*/ 2825313 w 3624059"/>
              <a:gd name="connsiteY251" fmla="*/ 405879 h 4242217"/>
              <a:gd name="connsiteX252" fmla="*/ 3624059 w 3624059"/>
              <a:gd name="connsiteY252" fmla="*/ 405879 h 4242217"/>
              <a:gd name="connsiteX253" fmla="*/ 3624059 w 3624059"/>
              <a:gd name="connsiteY253" fmla="*/ 603991 h 4242217"/>
              <a:gd name="connsiteX254" fmla="*/ 3528102 w 3624059"/>
              <a:gd name="connsiteY254" fmla="*/ 608522 h 4242217"/>
              <a:gd name="connsiteX255" fmla="*/ 3250802 w 3624059"/>
              <a:gd name="connsiteY255" fmla="*/ 625357 h 4242217"/>
              <a:gd name="connsiteX256" fmla="*/ 2426537 w 3624059"/>
              <a:gd name="connsiteY256" fmla="*/ 665262 h 4242217"/>
              <a:gd name="connsiteX257" fmla="*/ 1846498 w 3624059"/>
              <a:gd name="connsiteY257" fmla="*/ 665262 h 4242217"/>
              <a:gd name="connsiteX258" fmla="*/ 1846498 w 3624059"/>
              <a:gd name="connsiteY258" fmla="*/ 405879 h 4242217"/>
              <a:gd name="connsiteX259" fmla="*/ 1518318 w 3624059"/>
              <a:gd name="connsiteY259" fmla="*/ 174555 h 4242217"/>
              <a:gd name="connsiteX260" fmla="*/ 1709120 w 3624059"/>
              <a:gd name="connsiteY260" fmla="*/ 176425 h 4242217"/>
              <a:gd name="connsiteX261" fmla="*/ 1770177 w 3624059"/>
              <a:gd name="connsiteY261" fmla="*/ 256236 h 4242217"/>
              <a:gd name="connsiteX262" fmla="*/ 1704032 w 3624059"/>
              <a:gd name="connsiteY262" fmla="*/ 326069 h 4242217"/>
              <a:gd name="connsiteX263" fmla="*/ 1337692 w 3624059"/>
              <a:gd name="connsiteY263" fmla="*/ 351010 h 4242217"/>
              <a:gd name="connsiteX264" fmla="*/ 192878 w 3624059"/>
              <a:gd name="connsiteY264" fmla="*/ 370963 h 4242217"/>
              <a:gd name="connsiteX265" fmla="*/ 33241 w 3624059"/>
              <a:gd name="connsiteY265" fmla="*/ 377198 h 4242217"/>
              <a:gd name="connsiteX266" fmla="*/ 0 w 3624059"/>
              <a:gd name="connsiteY266" fmla="*/ 380124 h 4242217"/>
              <a:gd name="connsiteX267" fmla="*/ 0 w 3624059"/>
              <a:gd name="connsiteY267" fmla="*/ 243084 h 4242217"/>
              <a:gd name="connsiteX268" fmla="*/ 50413 w 3624059"/>
              <a:gd name="connsiteY268" fmla="*/ 236283 h 4242217"/>
              <a:gd name="connsiteX269" fmla="*/ 1327516 w 3624059"/>
              <a:gd name="connsiteY269" fmla="*/ 176425 h 4242217"/>
              <a:gd name="connsiteX270" fmla="*/ 1518318 w 3624059"/>
              <a:gd name="connsiteY270" fmla="*/ 174555 h 4242217"/>
              <a:gd name="connsiteX271" fmla="*/ 3624059 w 3624059"/>
              <a:gd name="connsiteY271" fmla="*/ 141797 h 4242217"/>
              <a:gd name="connsiteX272" fmla="*/ 3624059 w 3624059"/>
              <a:gd name="connsiteY272" fmla="*/ 326407 h 4242217"/>
              <a:gd name="connsiteX273" fmla="*/ 2818317 w 3624059"/>
              <a:gd name="connsiteY273" fmla="*/ 337916 h 4242217"/>
              <a:gd name="connsiteX274" fmla="*/ 1988963 w 3624059"/>
              <a:gd name="connsiteY274" fmla="*/ 346022 h 4242217"/>
              <a:gd name="connsiteX275" fmla="*/ 1851586 w 3624059"/>
              <a:gd name="connsiteY275" fmla="*/ 326069 h 4242217"/>
              <a:gd name="connsiteX276" fmla="*/ 2004228 w 3624059"/>
              <a:gd name="connsiteY276" fmla="*/ 176425 h 4242217"/>
              <a:gd name="connsiteX277" fmla="*/ 2126341 w 3624059"/>
              <a:gd name="connsiteY277" fmla="*/ 166449 h 4242217"/>
              <a:gd name="connsiteX278" fmla="*/ 3586614 w 3624059"/>
              <a:gd name="connsiteY278" fmla="*/ 151484 h 4242217"/>
              <a:gd name="connsiteX279" fmla="*/ 1876182 w 3624059"/>
              <a:gd name="connsiteY279" fmla="*/ 0 h 4242217"/>
              <a:gd name="connsiteX280" fmla="*/ 3624059 w 3624059"/>
              <a:gd name="connsiteY280" fmla="*/ 0 h 4242217"/>
              <a:gd name="connsiteX281" fmla="*/ 3624059 w 3624059"/>
              <a:gd name="connsiteY281" fmla="*/ 87887 h 4242217"/>
              <a:gd name="connsiteX282" fmla="*/ 3591702 w 3624059"/>
              <a:gd name="connsiteY282" fmla="*/ 76663 h 4242217"/>
              <a:gd name="connsiteX283" fmla="*/ 2390920 w 3624059"/>
              <a:gd name="connsiteY283" fmla="*/ 106591 h 4242217"/>
              <a:gd name="connsiteX284" fmla="*/ 1866850 w 3624059"/>
              <a:gd name="connsiteY284" fmla="*/ 106591 h 4242217"/>
              <a:gd name="connsiteX285" fmla="*/ 1874482 w 3624059"/>
              <a:gd name="connsiteY285" fmla="*/ 18052 h 4242217"/>
              <a:gd name="connsiteX286" fmla="*/ 0 w 3624059"/>
              <a:gd name="connsiteY286" fmla="*/ 0 h 4242217"/>
              <a:gd name="connsiteX287" fmla="*/ 1773185 w 3624059"/>
              <a:gd name="connsiteY287" fmla="*/ 0 h 4242217"/>
              <a:gd name="connsiteX288" fmla="*/ 1775265 w 3624059"/>
              <a:gd name="connsiteY288" fmla="*/ 11817 h 4242217"/>
              <a:gd name="connsiteX289" fmla="*/ 1668416 w 3624059"/>
              <a:gd name="connsiteY289" fmla="*/ 96615 h 4242217"/>
              <a:gd name="connsiteX290" fmla="*/ 1190138 w 3624059"/>
              <a:gd name="connsiteY290" fmla="*/ 111580 h 4242217"/>
              <a:gd name="connsiteX291" fmla="*/ 208143 w 3624059"/>
              <a:gd name="connsiteY291" fmla="*/ 156473 h 4242217"/>
              <a:gd name="connsiteX292" fmla="*/ 55501 w 3624059"/>
              <a:gd name="connsiteY292" fmla="*/ 162085 h 4242217"/>
              <a:gd name="connsiteX293" fmla="*/ 0 w 3624059"/>
              <a:gd name="connsiteY293" fmla="*/ 165485 h 42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Lst>
            <a:rect l="l" t="t" r="r" b="b"/>
            <a:pathLst>
              <a:path w="3624059" h="4242217">
                <a:moveTo>
                  <a:pt x="1019688" y="4206836"/>
                </a:moveTo>
                <a:cubicBezTo>
                  <a:pt x="1195226" y="4208083"/>
                  <a:pt x="1370764" y="4209330"/>
                  <a:pt x="1546302" y="4206836"/>
                </a:cubicBezTo>
                <a:cubicBezTo>
                  <a:pt x="1589551" y="4206836"/>
                  <a:pt x="1617535" y="4213071"/>
                  <a:pt x="1633435" y="4229283"/>
                </a:cubicBezTo>
                <a:lnTo>
                  <a:pt x="1639522" y="4242217"/>
                </a:lnTo>
                <a:lnTo>
                  <a:pt x="0" y="4242217"/>
                </a:lnTo>
                <a:lnTo>
                  <a:pt x="0" y="4228475"/>
                </a:lnTo>
                <a:lnTo>
                  <a:pt x="118466" y="4222424"/>
                </a:lnTo>
                <a:cubicBezTo>
                  <a:pt x="243759" y="4215565"/>
                  <a:pt x="368417" y="4209330"/>
                  <a:pt x="493074" y="4206836"/>
                </a:cubicBezTo>
                <a:cubicBezTo>
                  <a:pt x="668612" y="4204342"/>
                  <a:pt x="844150" y="4205589"/>
                  <a:pt x="1019688" y="4206836"/>
                </a:cubicBezTo>
                <a:close/>
                <a:moveTo>
                  <a:pt x="3624059" y="4122596"/>
                </a:moveTo>
                <a:lnTo>
                  <a:pt x="3624059" y="4242217"/>
                </a:lnTo>
                <a:lnTo>
                  <a:pt x="1729472" y="4242217"/>
                </a:lnTo>
                <a:lnTo>
                  <a:pt x="1729472" y="4196860"/>
                </a:lnTo>
                <a:cubicBezTo>
                  <a:pt x="2095813" y="4171919"/>
                  <a:pt x="2457065" y="4146978"/>
                  <a:pt x="2818317" y="4132014"/>
                </a:cubicBezTo>
                <a:cubicBezTo>
                  <a:pt x="2991311" y="4127026"/>
                  <a:pt x="3164305" y="4124532"/>
                  <a:pt x="3337299" y="4123285"/>
                </a:cubicBezTo>
                <a:close/>
                <a:moveTo>
                  <a:pt x="1668416" y="3907548"/>
                </a:moveTo>
                <a:cubicBezTo>
                  <a:pt x="1668416" y="3942465"/>
                  <a:pt x="1668416" y="3972394"/>
                  <a:pt x="1668416" y="4002323"/>
                </a:cubicBezTo>
                <a:cubicBezTo>
                  <a:pt x="1673504" y="4107073"/>
                  <a:pt x="1617535" y="4156955"/>
                  <a:pt x="1510686" y="4156955"/>
                </a:cubicBezTo>
                <a:cubicBezTo>
                  <a:pt x="1398749" y="4156955"/>
                  <a:pt x="1286811" y="4166931"/>
                  <a:pt x="1174874" y="4166931"/>
                </a:cubicBezTo>
                <a:cubicBezTo>
                  <a:pt x="828886" y="4169425"/>
                  <a:pt x="484170" y="4170672"/>
                  <a:pt x="139454" y="4172543"/>
                </a:cubicBezTo>
                <a:lnTo>
                  <a:pt x="0" y="4173802"/>
                </a:lnTo>
                <a:lnTo>
                  <a:pt x="0" y="3943409"/>
                </a:lnTo>
                <a:lnTo>
                  <a:pt x="325804" y="3943712"/>
                </a:lnTo>
                <a:cubicBezTo>
                  <a:pt x="772917" y="3938724"/>
                  <a:pt x="1220667" y="3927501"/>
                  <a:pt x="1668416" y="3907548"/>
                </a:cubicBezTo>
                <a:close/>
                <a:moveTo>
                  <a:pt x="3624059" y="3850991"/>
                </a:moveTo>
                <a:lnTo>
                  <a:pt x="3624059" y="4067621"/>
                </a:lnTo>
                <a:lnTo>
                  <a:pt x="2999580" y="4087121"/>
                </a:lnTo>
                <a:cubicBezTo>
                  <a:pt x="2680940" y="4097097"/>
                  <a:pt x="2362936" y="4107074"/>
                  <a:pt x="2044932" y="4117050"/>
                </a:cubicBezTo>
                <a:cubicBezTo>
                  <a:pt x="1943171" y="4122038"/>
                  <a:pt x="1836322" y="4132014"/>
                  <a:pt x="1729472" y="4137002"/>
                </a:cubicBezTo>
                <a:cubicBezTo>
                  <a:pt x="1734560" y="4052204"/>
                  <a:pt x="1739649" y="3982370"/>
                  <a:pt x="1749825" y="3897572"/>
                </a:cubicBezTo>
                <a:cubicBezTo>
                  <a:pt x="1856674" y="3897572"/>
                  <a:pt x="1968611" y="3897572"/>
                  <a:pt x="2075460" y="3897572"/>
                </a:cubicBezTo>
                <a:cubicBezTo>
                  <a:pt x="2502857" y="3882607"/>
                  <a:pt x="2935343" y="3857667"/>
                  <a:pt x="3367828" y="3852679"/>
                </a:cubicBezTo>
                <a:close/>
                <a:moveTo>
                  <a:pt x="1037496" y="3607013"/>
                </a:moveTo>
                <a:cubicBezTo>
                  <a:pt x="1185050" y="3607013"/>
                  <a:pt x="1332604" y="3608260"/>
                  <a:pt x="1480157" y="3608260"/>
                </a:cubicBezTo>
                <a:cubicBezTo>
                  <a:pt x="1683680" y="3608260"/>
                  <a:pt x="1688768" y="3618236"/>
                  <a:pt x="1673504" y="3817762"/>
                </a:cubicBezTo>
                <a:cubicBezTo>
                  <a:pt x="1673504" y="3822750"/>
                  <a:pt x="1668416" y="3832726"/>
                  <a:pt x="1663328" y="3842702"/>
                </a:cubicBezTo>
                <a:cubicBezTo>
                  <a:pt x="1632799" y="3847691"/>
                  <a:pt x="1602271" y="3857667"/>
                  <a:pt x="1571743" y="3857667"/>
                </a:cubicBezTo>
                <a:cubicBezTo>
                  <a:pt x="1123993" y="3872631"/>
                  <a:pt x="676244" y="3892584"/>
                  <a:pt x="228495" y="3892584"/>
                </a:cubicBezTo>
                <a:lnTo>
                  <a:pt x="0" y="3887800"/>
                </a:lnTo>
                <a:lnTo>
                  <a:pt x="0" y="3645448"/>
                </a:lnTo>
                <a:lnTo>
                  <a:pt x="164894" y="3634448"/>
                </a:lnTo>
                <a:cubicBezTo>
                  <a:pt x="308632" y="3625719"/>
                  <a:pt x="452369" y="3618237"/>
                  <a:pt x="594835" y="3613248"/>
                </a:cubicBezTo>
                <a:cubicBezTo>
                  <a:pt x="742389" y="3608260"/>
                  <a:pt x="889943" y="3607013"/>
                  <a:pt x="1037496" y="3607013"/>
                </a:cubicBezTo>
                <a:close/>
                <a:moveTo>
                  <a:pt x="3479765" y="3533438"/>
                </a:moveTo>
                <a:lnTo>
                  <a:pt x="3624059" y="3538222"/>
                </a:lnTo>
                <a:lnTo>
                  <a:pt x="3624059" y="3804141"/>
                </a:lnTo>
                <a:lnTo>
                  <a:pt x="1826146" y="3837714"/>
                </a:lnTo>
                <a:cubicBezTo>
                  <a:pt x="1800705" y="3837714"/>
                  <a:pt x="1775265" y="3837714"/>
                  <a:pt x="1749825" y="3832726"/>
                </a:cubicBezTo>
                <a:cubicBezTo>
                  <a:pt x="1749825" y="3762892"/>
                  <a:pt x="1749825" y="3698047"/>
                  <a:pt x="1749825" y="3653153"/>
                </a:cubicBezTo>
                <a:cubicBezTo>
                  <a:pt x="2197574" y="3623225"/>
                  <a:pt x="2635147" y="3593296"/>
                  <a:pt x="3072720" y="3563367"/>
                </a:cubicBezTo>
                <a:cubicBezTo>
                  <a:pt x="3205010" y="3553391"/>
                  <a:pt x="3342387" y="3533438"/>
                  <a:pt x="3479765" y="3533438"/>
                </a:cubicBezTo>
                <a:close/>
                <a:moveTo>
                  <a:pt x="1417193" y="3401876"/>
                </a:moveTo>
                <a:cubicBezTo>
                  <a:pt x="1501782" y="3402500"/>
                  <a:pt x="1587007" y="3403747"/>
                  <a:pt x="1673504" y="3403747"/>
                </a:cubicBezTo>
                <a:cubicBezTo>
                  <a:pt x="1668416" y="3468592"/>
                  <a:pt x="1663328" y="3513486"/>
                  <a:pt x="1663328" y="3558379"/>
                </a:cubicBezTo>
                <a:cubicBezTo>
                  <a:pt x="1632799" y="3558379"/>
                  <a:pt x="1612447" y="3563367"/>
                  <a:pt x="1592095" y="3563367"/>
                </a:cubicBezTo>
                <a:cubicBezTo>
                  <a:pt x="1207947" y="3568355"/>
                  <a:pt x="825070" y="3574590"/>
                  <a:pt x="442193" y="3580825"/>
                </a:cubicBezTo>
                <a:lnTo>
                  <a:pt x="0" y="3587539"/>
                </a:lnTo>
                <a:lnTo>
                  <a:pt x="0" y="3449325"/>
                </a:lnTo>
                <a:lnTo>
                  <a:pt x="14796" y="3448640"/>
                </a:lnTo>
                <a:cubicBezTo>
                  <a:pt x="401489" y="3433676"/>
                  <a:pt x="783093" y="3413723"/>
                  <a:pt x="1164698" y="3403747"/>
                </a:cubicBezTo>
                <a:cubicBezTo>
                  <a:pt x="1248651" y="3401253"/>
                  <a:pt x="1332604" y="3401253"/>
                  <a:pt x="1417193" y="3401876"/>
                </a:cubicBezTo>
                <a:close/>
                <a:moveTo>
                  <a:pt x="3624059" y="3333594"/>
                </a:moveTo>
                <a:lnTo>
                  <a:pt x="3624059" y="3484091"/>
                </a:lnTo>
                <a:lnTo>
                  <a:pt x="3378004" y="3492910"/>
                </a:lnTo>
                <a:cubicBezTo>
                  <a:pt x="3198650" y="3502262"/>
                  <a:pt x="3019296" y="3513486"/>
                  <a:pt x="2838669" y="3523462"/>
                </a:cubicBezTo>
                <a:cubicBezTo>
                  <a:pt x="2523210" y="3538426"/>
                  <a:pt x="2202662" y="3553391"/>
                  <a:pt x="1887202" y="3568355"/>
                </a:cubicBezTo>
                <a:cubicBezTo>
                  <a:pt x="1841410" y="3568355"/>
                  <a:pt x="1795617" y="3563367"/>
                  <a:pt x="1749825" y="3558379"/>
                </a:cubicBezTo>
                <a:cubicBezTo>
                  <a:pt x="1729472" y="3418711"/>
                  <a:pt x="1734560" y="3413723"/>
                  <a:pt x="1866850" y="3413723"/>
                </a:cubicBezTo>
                <a:cubicBezTo>
                  <a:pt x="2029668" y="3408735"/>
                  <a:pt x="2197574" y="3413723"/>
                  <a:pt x="2360392" y="3403747"/>
                </a:cubicBezTo>
                <a:cubicBezTo>
                  <a:pt x="2686028" y="3383794"/>
                  <a:pt x="3011663" y="3338901"/>
                  <a:pt x="3332211" y="3333913"/>
                </a:cubicBezTo>
                <a:close/>
                <a:moveTo>
                  <a:pt x="1363351" y="3144257"/>
                </a:moveTo>
                <a:cubicBezTo>
                  <a:pt x="1464973" y="3145533"/>
                  <a:pt x="1566655" y="3148729"/>
                  <a:pt x="1668416" y="3154340"/>
                </a:cubicBezTo>
                <a:cubicBezTo>
                  <a:pt x="1668416" y="3224174"/>
                  <a:pt x="1668416" y="3284032"/>
                  <a:pt x="1668416" y="3363842"/>
                </a:cubicBezTo>
                <a:cubicBezTo>
                  <a:pt x="1276635" y="3363842"/>
                  <a:pt x="895031" y="3358854"/>
                  <a:pt x="513426" y="3363842"/>
                </a:cubicBezTo>
                <a:lnTo>
                  <a:pt x="0" y="3377034"/>
                </a:lnTo>
                <a:lnTo>
                  <a:pt x="0" y="3197607"/>
                </a:lnTo>
                <a:lnTo>
                  <a:pt x="449825" y="3171175"/>
                </a:lnTo>
                <a:cubicBezTo>
                  <a:pt x="754155" y="3153872"/>
                  <a:pt x="1058485" y="3140428"/>
                  <a:pt x="1363351" y="3144257"/>
                </a:cubicBezTo>
                <a:close/>
                <a:moveTo>
                  <a:pt x="3624059" y="3068455"/>
                </a:moveTo>
                <a:lnTo>
                  <a:pt x="3624059" y="3264269"/>
                </a:lnTo>
                <a:lnTo>
                  <a:pt x="3600288" y="3264001"/>
                </a:lnTo>
                <a:cubicBezTo>
                  <a:pt x="3151903" y="3265638"/>
                  <a:pt x="2706380" y="3289020"/>
                  <a:pt x="2263719" y="3348877"/>
                </a:cubicBezTo>
                <a:cubicBezTo>
                  <a:pt x="2095813" y="3373818"/>
                  <a:pt x="1922819" y="3353865"/>
                  <a:pt x="1749825" y="3353865"/>
                </a:cubicBezTo>
                <a:cubicBezTo>
                  <a:pt x="1749825" y="3284032"/>
                  <a:pt x="1749825" y="3219186"/>
                  <a:pt x="1749825" y="3154340"/>
                </a:cubicBezTo>
                <a:cubicBezTo>
                  <a:pt x="2215382" y="3141870"/>
                  <a:pt x="2677124" y="3105706"/>
                  <a:pt x="3138229" y="3082636"/>
                </a:cubicBezTo>
                <a:close/>
                <a:moveTo>
                  <a:pt x="1559341" y="2853805"/>
                </a:moveTo>
                <a:cubicBezTo>
                  <a:pt x="1699580" y="2853260"/>
                  <a:pt x="1699580" y="2875628"/>
                  <a:pt x="1668416" y="3054578"/>
                </a:cubicBezTo>
                <a:cubicBezTo>
                  <a:pt x="1668416" y="3059566"/>
                  <a:pt x="1663328" y="3064554"/>
                  <a:pt x="1658240" y="3074530"/>
                </a:cubicBezTo>
                <a:cubicBezTo>
                  <a:pt x="1632799" y="3074530"/>
                  <a:pt x="1607359" y="3079518"/>
                  <a:pt x="1576831" y="3079518"/>
                </a:cubicBezTo>
                <a:cubicBezTo>
                  <a:pt x="1225754" y="3089494"/>
                  <a:pt x="874678" y="3094483"/>
                  <a:pt x="523602" y="3104459"/>
                </a:cubicBezTo>
                <a:lnTo>
                  <a:pt x="0" y="3120367"/>
                </a:lnTo>
                <a:lnTo>
                  <a:pt x="0" y="2895265"/>
                </a:lnTo>
                <a:lnTo>
                  <a:pt x="1490334" y="2855052"/>
                </a:lnTo>
                <a:cubicBezTo>
                  <a:pt x="1516410" y="2854429"/>
                  <a:pt x="1539306" y="2853883"/>
                  <a:pt x="1559341" y="2853805"/>
                </a:cubicBezTo>
                <a:close/>
                <a:moveTo>
                  <a:pt x="3624059" y="2832565"/>
                </a:moveTo>
                <a:lnTo>
                  <a:pt x="3624059" y="3005092"/>
                </a:lnTo>
                <a:lnTo>
                  <a:pt x="3271155" y="3009684"/>
                </a:lnTo>
                <a:cubicBezTo>
                  <a:pt x="2828493" y="3024649"/>
                  <a:pt x="2385832" y="3064554"/>
                  <a:pt x="1943171" y="3089494"/>
                </a:cubicBezTo>
                <a:cubicBezTo>
                  <a:pt x="1724384" y="3099471"/>
                  <a:pt x="1729472" y="3134388"/>
                  <a:pt x="1749825" y="2870017"/>
                </a:cubicBezTo>
                <a:cubicBezTo>
                  <a:pt x="1749825" y="2865028"/>
                  <a:pt x="1754913" y="2860040"/>
                  <a:pt x="1765089" y="2845076"/>
                </a:cubicBezTo>
                <a:cubicBezTo>
                  <a:pt x="1800705" y="2845076"/>
                  <a:pt x="1836322" y="2845076"/>
                  <a:pt x="1877026" y="2845076"/>
                </a:cubicBezTo>
                <a:cubicBezTo>
                  <a:pt x="2258631" y="2845076"/>
                  <a:pt x="2640235" y="2850064"/>
                  <a:pt x="3016752" y="2850064"/>
                </a:cubicBezTo>
                <a:cubicBezTo>
                  <a:pt x="3133777" y="2850064"/>
                  <a:pt x="3251120" y="2846635"/>
                  <a:pt x="3368623" y="2842270"/>
                </a:cubicBezTo>
                <a:close/>
                <a:moveTo>
                  <a:pt x="1561566" y="2605646"/>
                </a:moveTo>
                <a:cubicBezTo>
                  <a:pt x="1688768" y="2605646"/>
                  <a:pt x="1688768" y="2610634"/>
                  <a:pt x="1678592" y="2730349"/>
                </a:cubicBezTo>
                <a:cubicBezTo>
                  <a:pt x="1673504" y="2750301"/>
                  <a:pt x="1668416" y="2770254"/>
                  <a:pt x="1668416" y="2785218"/>
                </a:cubicBezTo>
                <a:cubicBezTo>
                  <a:pt x="1653152" y="2790206"/>
                  <a:pt x="1642975" y="2795195"/>
                  <a:pt x="1632799" y="2795195"/>
                </a:cubicBezTo>
                <a:cubicBezTo>
                  <a:pt x="1266459" y="2802677"/>
                  <a:pt x="900119" y="2810159"/>
                  <a:pt x="534415" y="2817641"/>
                </a:cubicBezTo>
                <a:lnTo>
                  <a:pt x="0" y="2828601"/>
                </a:lnTo>
                <a:lnTo>
                  <a:pt x="0" y="2635972"/>
                </a:lnTo>
                <a:lnTo>
                  <a:pt x="274287" y="2625598"/>
                </a:lnTo>
                <a:cubicBezTo>
                  <a:pt x="701684" y="2615622"/>
                  <a:pt x="1134169" y="2610634"/>
                  <a:pt x="1561566" y="2605646"/>
                </a:cubicBezTo>
                <a:close/>
                <a:moveTo>
                  <a:pt x="2558826" y="2560752"/>
                </a:moveTo>
                <a:cubicBezTo>
                  <a:pt x="2752173" y="2560752"/>
                  <a:pt x="2946791" y="2563246"/>
                  <a:pt x="3142045" y="2566364"/>
                </a:cubicBezTo>
                <a:lnTo>
                  <a:pt x="3624059" y="2574044"/>
                </a:lnTo>
                <a:lnTo>
                  <a:pt x="3624059" y="2757687"/>
                </a:lnTo>
                <a:lnTo>
                  <a:pt x="3181478" y="2770254"/>
                </a:lnTo>
                <a:cubicBezTo>
                  <a:pt x="2888278" y="2778983"/>
                  <a:pt x="2594443" y="2787713"/>
                  <a:pt x="2299335" y="2795195"/>
                </a:cubicBezTo>
                <a:cubicBezTo>
                  <a:pt x="2116165" y="2800183"/>
                  <a:pt x="1932995" y="2795195"/>
                  <a:pt x="1744737" y="2795195"/>
                </a:cubicBezTo>
                <a:cubicBezTo>
                  <a:pt x="1744737" y="2720373"/>
                  <a:pt x="1744737" y="2665503"/>
                  <a:pt x="1744737" y="2595669"/>
                </a:cubicBezTo>
                <a:cubicBezTo>
                  <a:pt x="2019492" y="2580705"/>
                  <a:pt x="2289159" y="2560752"/>
                  <a:pt x="2558826" y="2560752"/>
                </a:cubicBezTo>
                <a:close/>
                <a:moveTo>
                  <a:pt x="907751" y="2310099"/>
                </a:moveTo>
                <a:cubicBezTo>
                  <a:pt x="1093465" y="2310099"/>
                  <a:pt x="1279179" y="2311346"/>
                  <a:pt x="1464893" y="2311346"/>
                </a:cubicBezTo>
                <a:cubicBezTo>
                  <a:pt x="1541214" y="2311346"/>
                  <a:pt x="1612447" y="2311346"/>
                  <a:pt x="1683680" y="2311346"/>
                </a:cubicBezTo>
                <a:cubicBezTo>
                  <a:pt x="1688768" y="2351251"/>
                  <a:pt x="1688768" y="2366215"/>
                  <a:pt x="1688768" y="2386168"/>
                </a:cubicBezTo>
                <a:cubicBezTo>
                  <a:pt x="1693856" y="2540800"/>
                  <a:pt x="1693856" y="2545788"/>
                  <a:pt x="1541214" y="2545788"/>
                </a:cubicBezTo>
                <a:cubicBezTo>
                  <a:pt x="1190138" y="2550776"/>
                  <a:pt x="833974" y="2555764"/>
                  <a:pt x="482898" y="2560752"/>
                </a:cubicBezTo>
                <a:lnTo>
                  <a:pt x="0" y="2570035"/>
                </a:lnTo>
                <a:lnTo>
                  <a:pt x="0" y="2335542"/>
                </a:lnTo>
                <a:lnTo>
                  <a:pt x="350608" y="2316334"/>
                </a:lnTo>
                <a:cubicBezTo>
                  <a:pt x="536322" y="2311346"/>
                  <a:pt x="722037" y="2310099"/>
                  <a:pt x="907751" y="2310099"/>
                </a:cubicBezTo>
                <a:close/>
                <a:moveTo>
                  <a:pt x="3624059" y="2235896"/>
                </a:moveTo>
                <a:lnTo>
                  <a:pt x="3624059" y="2507868"/>
                </a:lnTo>
                <a:lnTo>
                  <a:pt x="3271155" y="2520847"/>
                </a:lnTo>
                <a:cubicBezTo>
                  <a:pt x="2833581" y="2525835"/>
                  <a:pt x="2396008" y="2525835"/>
                  <a:pt x="1958435" y="2525835"/>
                </a:cubicBezTo>
                <a:cubicBezTo>
                  <a:pt x="1892290" y="2525835"/>
                  <a:pt x="1821057" y="2525835"/>
                  <a:pt x="1739649" y="2525835"/>
                </a:cubicBezTo>
                <a:cubicBezTo>
                  <a:pt x="1744737" y="2446025"/>
                  <a:pt x="1749825" y="2381180"/>
                  <a:pt x="1754913" y="2316334"/>
                </a:cubicBezTo>
                <a:cubicBezTo>
                  <a:pt x="2202662" y="2296381"/>
                  <a:pt x="2647867" y="2277676"/>
                  <a:pt x="3091165" y="2258970"/>
                </a:cubicBezTo>
                <a:close/>
                <a:moveTo>
                  <a:pt x="1320520" y="2035128"/>
                </a:moveTo>
                <a:cubicBezTo>
                  <a:pt x="1441997" y="2035752"/>
                  <a:pt x="1564111" y="2036999"/>
                  <a:pt x="1688768" y="2036999"/>
                </a:cubicBezTo>
                <a:cubicBezTo>
                  <a:pt x="1693856" y="2051963"/>
                  <a:pt x="1693856" y="2076904"/>
                  <a:pt x="1693856" y="2101844"/>
                </a:cubicBezTo>
                <a:cubicBezTo>
                  <a:pt x="1698944" y="2251488"/>
                  <a:pt x="1698944" y="2256476"/>
                  <a:pt x="1546302" y="2256476"/>
                </a:cubicBezTo>
                <a:cubicBezTo>
                  <a:pt x="1103641" y="2256476"/>
                  <a:pt x="666068" y="2246500"/>
                  <a:pt x="223407" y="2251488"/>
                </a:cubicBezTo>
                <a:lnTo>
                  <a:pt x="0" y="2261684"/>
                </a:lnTo>
                <a:lnTo>
                  <a:pt x="0" y="2073071"/>
                </a:lnTo>
                <a:lnTo>
                  <a:pt x="432017" y="2055081"/>
                </a:lnTo>
                <a:cubicBezTo>
                  <a:pt x="606283" y="2048222"/>
                  <a:pt x="780549" y="2041987"/>
                  <a:pt x="956087" y="2036999"/>
                </a:cubicBezTo>
                <a:cubicBezTo>
                  <a:pt x="1078201" y="2034504"/>
                  <a:pt x="1199042" y="2034504"/>
                  <a:pt x="1320520" y="2035128"/>
                </a:cubicBezTo>
                <a:close/>
                <a:moveTo>
                  <a:pt x="3624059" y="1946721"/>
                </a:moveTo>
                <a:lnTo>
                  <a:pt x="3624059" y="2175879"/>
                </a:lnTo>
                <a:lnTo>
                  <a:pt x="3094345" y="2195372"/>
                </a:lnTo>
                <a:cubicBezTo>
                  <a:pt x="2652955" y="2212830"/>
                  <a:pt x="2210294" y="2231536"/>
                  <a:pt x="1765089" y="2251488"/>
                </a:cubicBezTo>
                <a:cubicBezTo>
                  <a:pt x="1775265" y="2161702"/>
                  <a:pt x="1780353" y="2086880"/>
                  <a:pt x="1785441" y="1992105"/>
                </a:cubicBezTo>
                <a:cubicBezTo>
                  <a:pt x="1932995" y="1992105"/>
                  <a:pt x="2065284" y="1997093"/>
                  <a:pt x="2202662" y="1992105"/>
                </a:cubicBezTo>
                <a:cubicBezTo>
                  <a:pt x="2459609" y="1984623"/>
                  <a:pt x="2717828" y="1977141"/>
                  <a:pt x="2976683" y="1969035"/>
                </a:cubicBezTo>
                <a:close/>
                <a:moveTo>
                  <a:pt x="1693856" y="1752675"/>
                </a:moveTo>
                <a:cubicBezTo>
                  <a:pt x="1693856" y="1792580"/>
                  <a:pt x="1688768" y="1822509"/>
                  <a:pt x="1693856" y="1852438"/>
                </a:cubicBezTo>
                <a:cubicBezTo>
                  <a:pt x="1709120" y="1937236"/>
                  <a:pt x="1678592" y="1972153"/>
                  <a:pt x="1587007" y="1967165"/>
                </a:cubicBezTo>
                <a:cubicBezTo>
                  <a:pt x="1485246" y="1962177"/>
                  <a:pt x="1378396" y="1972153"/>
                  <a:pt x="1271547" y="1972153"/>
                </a:cubicBezTo>
                <a:cubicBezTo>
                  <a:pt x="981528" y="1982129"/>
                  <a:pt x="691508" y="1990858"/>
                  <a:pt x="400853" y="1999588"/>
                </a:cubicBezTo>
                <a:lnTo>
                  <a:pt x="0" y="2012163"/>
                </a:lnTo>
                <a:lnTo>
                  <a:pt x="0" y="1806966"/>
                </a:lnTo>
                <a:lnTo>
                  <a:pt x="603103" y="1787592"/>
                </a:lnTo>
                <a:cubicBezTo>
                  <a:pt x="966264" y="1776369"/>
                  <a:pt x="1330060" y="1765145"/>
                  <a:pt x="1693856" y="1752675"/>
                </a:cubicBezTo>
                <a:close/>
                <a:moveTo>
                  <a:pt x="3357652" y="1657901"/>
                </a:moveTo>
                <a:lnTo>
                  <a:pt x="3624059" y="1659458"/>
                </a:lnTo>
                <a:lnTo>
                  <a:pt x="3624059" y="1869612"/>
                </a:lnTo>
                <a:lnTo>
                  <a:pt x="3027564" y="1892343"/>
                </a:lnTo>
                <a:cubicBezTo>
                  <a:pt x="2613523" y="1907307"/>
                  <a:pt x="2200118" y="1922271"/>
                  <a:pt x="1785441" y="1947212"/>
                </a:cubicBezTo>
                <a:cubicBezTo>
                  <a:pt x="1785441" y="1912295"/>
                  <a:pt x="1785441" y="1882366"/>
                  <a:pt x="1775265" y="1857426"/>
                </a:cubicBezTo>
                <a:cubicBezTo>
                  <a:pt x="1744737" y="1772628"/>
                  <a:pt x="1785441" y="1747687"/>
                  <a:pt x="1866850" y="1747687"/>
                </a:cubicBezTo>
                <a:cubicBezTo>
                  <a:pt x="1927907" y="1747687"/>
                  <a:pt x="1983875" y="1737711"/>
                  <a:pt x="2039844" y="1737711"/>
                </a:cubicBezTo>
                <a:cubicBezTo>
                  <a:pt x="2482505" y="1707782"/>
                  <a:pt x="2920078" y="1672865"/>
                  <a:pt x="3357652" y="1657901"/>
                </a:cubicBezTo>
                <a:close/>
                <a:moveTo>
                  <a:pt x="0" y="1548162"/>
                </a:moveTo>
                <a:lnTo>
                  <a:pt x="617095" y="1548162"/>
                </a:lnTo>
                <a:cubicBezTo>
                  <a:pt x="980256" y="1548162"/>
                  <a:pt x="1342780" y="1548162"/>
                  <a:pt x="1704032" y="1548162"/>
                </a:cubicBezTo>
                <a:cubicBezTo>
                  <a:pt x="1704032" y="1593055"/>
                  <a:pt x="1704032" y="1637948"/>
                  <a:pt x="1704032" y="1687829"/>
                </a:cubicBezTo>
                <a:cubicBezTo>
                  <a:pt x="1571743" y="1692817"/>
                  <a:pt x="1439453" y="1702794"/>
                  <a:pt x="1312251" y="1707782"/>
                </a:cubicBezTo>
                <a:cubicBezTo>
                  <a:pt x="1022232" y="1715264"/>
                  <a:pt x="732213" y="1721499"/>
                  <a:pt x="442829" y="1728358"/>
                </a:cubicBezTo>
                <a:lnTo>
                  <a:pt x="0" y="1740798"/>
                </a:lnTo>
                <a:close/>
                <a:moveTo>
                  <a:pt x="3624059" y="1454677"/>
                </a:moveTo>
                <a:lnTo>
                  <a:pt x="3624059" y="1598608"/>
                </a:lnTo>
                <a:lnTo>
                  <a:pt x="3026292" y="1620489"/>
                </a:lnTo>
                <a:cubicBezTo>
                  <a:pt x="2617339" y="1642936"/>
                  <a:pt x="2207750" y="1675359"/>
                  <a:pt x="1795617" y="1687829"/>
                </a:cubicBezTo>
                <a:cubicBezTo>
                  <a:pt x="1795617" y="1632960"/>
                  <a:pt x="1795617" y="1588067"/>
                  <a:pt x="1795617" y="1538185"/>
                </a:cubicBezTo>
                <a:cubicBezTo>
                  <a:pt x="2197574" y="1520727"/>
                  <a:pt x="2598259" y="1502021"/>
                  <a:pt x="2998308" y="1483316"/>
                </a:cubicBezTo>
                <a:close/>
                <a:moveTo>
                  <a:pt x="1724384" y="1283791"/>
                </a:moveTo>
                <a:cubicBezTo>
                  <a:pt x="1734560" y="1463363"/>
                  <a:pt x="1724384" y="1478328"/>
                  <a:pt x="1566654" y="1478328"/>
                </a:cubicBezTo>
                <a:cubicBezTo>
                  <a:pt x="1531038" y="1478328"/>
                  <a:pt x="1495422" y="1473340"/>
                  <a:pt x="1464893" y="1473340"/>
                </a:cubicBezTo>
                <a:cubicBezTo>
                  <a:pt x="1042584" y="1473340"/>
                  <a:pt x="625363" y="1478328"/>
                  <a:pt x="203055" y="1478328"/>
                </a:cubicBezTo>
                <a:lnTo>
                  <a:pt x="0" y="1481723"/>
                </a:lnTo>
                <a:lnTo>
                  <a:pt x="0" y="1294640"/>
                </a:lnTo>
                <a:lnTo>
                  <a:pt x="82293" y="1299223"/>
                </a:lnTo>
                <a:cubicBezTo>
                  <a:pt x="628225" y="1330554"/>
                  <a:pt x="1174874" y="1354872"/>
                  <a:pt x="1724384" y="1283791"/>
                </a:cubicBezTo>
                <a:close/>
                <a:moveTo>
                  <a:pt x="3624059" y="1217980"/>
                </a:moveTo>
                <a:lnTo>
                  <a:pt x="3624059" y="1378588"/>
                </a:lnTo>
                <a:lnTo>
                  <a:pt x="3611180" y="1379423"/>
                </a:lnTo>
                <a:cubicBezTo>
                  <a:pt x="3545592" y="1384489"/>
                  <a:pt x="3479765" y="1389789"/>
                  <a:pt x="3413620" y="1393530"/>
                </a:cubicBezTo>
                <a:cubicBezTo>
                  <a:pt x="3143953" y="1408494"/>
                  <a:pt x="2874286" y="1433435"/>
                  <a:pt x="2604619" y="1438423"/>
                </a:cubicBezTo>
                <a:cubicBezTo>
                  <a:pt x="2340040" y="1448399"/>
                  <a:pt x="2070372" y="1443411"/>
                  <a:pt x="1800705" y="1443411"/>
                </a:cubicBezTo>
                <a:cubicBezTo>
                  <a:pt x="1815969" y="1393530"/>
                  <a:pt x="1749825" y="1298755"/>
                  <a:pt x="1856674" y="1293767"/>
                </a:cubicBezTo>
                <a:cubicBezTo>
                  <a:pt x="2217926" y="1263838"/>
                  <a:pt x="2574090" y="1243886"/>
                  <a:pt x="2935343" y="1228921"/>
                </a:cubicBezTo>
                <a:cubicBezTo>
                  <a:pt x="3113425" y="1223933"/>
                  <a:pt x="3292779" y="1221439"/>
                  <a:pt x="3472133" y="1219569"/>
                </a:cubicBezTo>
                <a:close/>
                <a:moveTo>
                  <a:pt x="1576831" y="1014431"/>
                </a:moveTo>
                <a:cubicBezTo>
                  <a:pt x="1760001" y="1014431"/>
                  <a:pt x="1760001" y="1019419"/>
                  <a:pt x="1729472" y="1198992"/>
                </a:cubicBezTo>
                <a:cubicBezTo>
                  <a:pt x="1729472" y="1208969"/>
                  <a:pt x="1719296" y="1208969"/>
                  <a:pt x="1714208" y="1223933"/>
                </a:cubicBezTo>
                <a:cubicBezTo>
                  <a:pt x="1172330" y="1276308"/>
                  <a:pt x="627589" y="1252927"/>
                  <a:pt x="82134" y="1231649"/>
                </a:cubicBezTo>
                <a:lnTo>
                  <a:pt x="0" y="1228986"/>
                </a:lnTo>
                <a:lnTo>
                  <a:pt x="0" y="1032219"/>
                </a:lnTo>
                <a:lnTo>
                  <a:pt x="707408" y="1022537"/>
                </a:lnTo>
                <a:cubicBezTo>
                  <a:pt x="996792" y="1019420"/>
                  <a:pt x="1286811" y="1016925"/>
                  <a:pt x="1576831" y="1014431"/>
                </a:cubicBezTo>
                <a:close/>
                <a:moveTo>
                  <a:pt x="3624059" y="958219"/>
                </a:moveTo>
                <a:lnTo>
                  <a:pt x="3624059" y="1166175"/>
                </a:lnTo>
                <a:lnTo>
                  <a:pt x="3019932" y="1185899"/>
                </a:lnTo>
                <a:cubicBezTo>
                  <a:pt x="2797965" y="1192757"/>
                  <a:pt x="2576635" y="1198992"/>
                  <a:pt x="2355304" y="1203981"/>
                </a:cubicBezTo>
                <a:cubicBezTo>
                  <a:pt x="2182310" y="1208969"/>
                  <a:pt x="2004228" y="1203981"/>
                  <a:pt x="1831234" y="1203981"/>
                </a:cubicBezTo>
                <a:cubicBezTo>
                  <a:pt x="1805793" y="1019419"/>
                  <a:pt x="1815969" y="1004455"/>
                  <a:pt x="2004228" y="999467"/>
                </a:cubicBezTo>
                <a:cubicBezTo>
                  <a:pt x="2202662" y="994479"/>
                  <a:pt x="2396008" y="984503"/>
                  <a:pt x="2594443" y="979514"/>
                </a:cubicBezTo>
                <a:close/>
                <a:moveTo>
                  <a:pt x="1449629" y="740084"/>
                </a:moveTo>
                <a:cubicBezTo>
                  <a:pt x="1546302" y="740084"/>
                  <a:pt x="1648063" y="740084"/>
                  <a:pt x="1744737" y="740084"/>
                </a:cubicBezTo>
                <a:cubicBezTo>
                  <a:pt x="1744737" y="809918"/>
                  <a:pt x="1744737" y="874764"/>
                  <a:pt x="1744737" y="944598"/>
                </a:cubicBezTo>
                <a:cubicBezTo>
                  <a:pt x="1709120" y="944598"/>
                  <a:pt x="1688768" y="949586"/>
                  <a:pt x="1663328" y="949586"/>
                </a:cubicBezTo>
                <a:cubicBezTo>
                  <a:pt x="1139257" y="949586"/>
                  <a:pt x="615187" y="944598"/>
                  <a:pt x="86029" y="949586"/>
                </a:cubicBezTo>
                <a:lnTo>
                  <a:pt x="0" y="952474"/>
                </a:lnTo>
                <a:lnTo>
                  <a:pt x="0" y="777748"/>
                </a:lnTo>
                <a:lnTo>
                  <a:pt x="93661" y="776872"/>
                </a:lnTo>
                <a:cubicBezTo>
                  <a:pt x="204327" y="775001"/>
                  <a:pt x="314992" y="772507"/>
                  <a:pt x="426929" y="770013"/>
                </a:cubicBezTo>
                <a:cubicBezTo>
                  <a:pt x="767829" y="760037"/>
                  <a:pt x="1108729" y="750061"/>
                  <a:pt x="1449629" y="740084"/>
                </a:cubicBezTo>
                <a:close/>
                <a:moveTo>
                  <a:pt x="3624059" y="670670"/>
                </a:moveTo>
                <a:lnTo>
                  <a:pt x="3624059" y="895315"/>
                </a:lnTo>
                <a:lnTo>
                  <a:pt x="3522378" y="899081"/>
                </a:lnTo>
                <a:cubicBezTo>
                  <a:pt x="3437789" y="900952"/>
                  <a:pt x="3352564" y="902199"/>
                  <a:pt x="3266067" y="904693"/>
                </a:cubicBezTo>
                <a:cubicBezTo>
                  <a:pt x="2823405" y="919657"/>
                  <a:pt x="2380744" y="934621"/>
                  <a:pt x="1938083" y="949586"/>
                </a:cubicBezTo>
                <a:cubicBezTo>
                  <a:pt x="1902466" y="949586"/>
                  <a:pt x="1866850" y="949586"/>
                  <a:pt x="1815969" y="949586"/>
                </a:cubicBezTo>
                <a:cubicBezTo>
                  <a:pt x="1826146" y="864788"/>
                  <a:pt x="1831234" y="804930"/>
                  <a:pt x="1841410" y="735096"/>
                </a:cubicBezTo>
                <a:cubicBezTo>
                  <a:pt x="1892290" y="735096"/>
                  <a:pt x="1927907" y="735096"/>
                  <a:pt x="1963523" y="735096"/>
                </a:cubicBezTo>
                <a:cubicBezTo>
                  <a:pt x="2136517" y="730108"/>
                  <a:pt x="2309511" y="735096"/>
                  <a:pt x="2482505" y="725120"/>
                </a:cubicBezTo>
                <a:cubicBezTo>
                  <a:pt x="2741996" y="715144"/>
                  <a:pt x="2996399" y="685215"/>
                  <a:pt x="3255890" y="675238"/>
                </a:cubicBezTo>
                <a:cubicBezTo>
                  <a:pt x="3347476" y="670250"/>
                  <a:pt x="3440333" y="670250"/>
                  <a:pt x="3533190" y="670874"/>
                </a:cubicBezTo>
                <a:close/>
                <a:moveTo>
                  <a:pt x="1681136" y="415232"/>
                </a:moveTo>
                <a:cubicBezTo>
                  <a:pt x="1781307" y="410556"/>
                  <a:pt x="1784169" y="428326"/>
                  <a:pt x="1749825" y="645310"/>
                </a:cubicBezTo>
                <a:cubicBezTo>
                  <a:pt x="1749825" y="650298"/>
                  <a:pt x="1744737" y="655286"/>
                  <a:pt x="1744737" y="655286"/>
                </a:cubicBezTo>
                <a:cubicBezTo>
                  <a:pt x="1439453" y="670250"/>
                  <a:pt x="1139257" y="695191"/>
                  <a:pt x="839062" y="700179"/>
                </a:cubicBezTo>
                <a:cubicBezTo>
                  <a:pt x="658436" y="702673"/>
                  <a:pt x="479082" y="700179"/>
                  <a:pt x="299728" y="697062"/>
                </a:cubicBezTo>
                <a:lnTo>
                  <a:pt x="0" y="693250"/>
                </a:lnTo>
                <a:lnTo>
                  <a:pt x="0" y="457750"/>
                </a:lnTo>
                <a:lnTo>
                  <a:pt x="419297" y="443290"/>
                </a:lnTo>
                <a:cubicBezTo>
                  <a:pt x="588475" y="437055"/>
                  <a:pt x="757653" y="430820"/>
                  <a:pt x="925559" y="425832"/>
                </a:cubicBezTo>
                <a:cubicBezTo>
                  <a:pt x="1134169" y="420844"/>
                  <a:pt x="1342780" y="420844"/>
                  <a:pt x="1546302" y="420844"/>
                </a:cubicBezTo>
                <a:cubicBezTo>
                  <a:pt x="1603543" y="420844"/>
                  <a:pt x="1647746" y="416791"/>
                  <a:pt x="1681136" y="415232"/>
                </a:cubicBezTo>
                <a:close/>
                <a:moveTo>
                  <a:pt x="1846498" y="405879"/>
                </a:moveTo>
                <a:cubicBezTo>
                  <a:pt x="2174678" y="405879"/>
                  <a:pt x="2500314" y="405879"/>
                  <a:pt x="2825313" y="405879"/>
                </a:cubicBezTo>
                <a:lnTo>
                  <a:pt x="3624059" y="405879"/>
                </a:lnTo>
                <a:lnTo>
                  <a:pt x="3624059" y="603991"/>
                </a:lnTo>
                <a:lnTo>
                  <a:pt x="3528102" y="608522"/>
                </a:lnTo>
                <a:cubicBezTo>
                  <a:pt x="3435245" y="614134"/>
                  <a:pt x="3342388" y="620369"/>
                  <a:pt x="3250802" y="625357"/>
                </a:cubicBezTo>
                <a:cubicBezTo>
                  <a:pt x="2976047" y="640321"/>
                  <a:pt x="2701292" y="655286"/>
                  <a:pt x="2426537" y="665262"/>
                </a:cubicBezTo>
                <a:cubicBezTo>
                  <a:pt x="2233190" y="670250"/>
                  <a:pt x="2039844" y="665262"/>
                  <a:pt x="1846498" y="665262"/>
                </a:cubicBezTo>
                <a:cubicBezTo>
                  <a:pt x="1846498" y="575476"/>
                  <a:pt x="1846498" y="495666"/>
                  <a:pt x="1846498" y="405879"/>
                </a:cubicBezTo>
                <a:close/>
                <a:moveTo>
                  <a:pt x="1518318" y="174555"/>
                </a:moveTo>
                <a:cubicBezTo>
                  <a:pt x="1581919" y="175178"/>
                  <a:pt x="1645520" y="176425"/>
                  <a:pt x="1709120" y="176425"/>
                </a:cubicBezTo>
                <a:cubicBezTo>
                  <a:pt x="1770177" y="176425"/>
                  <a:pt x="1785441" y="211342"/>
                  <a:pt x="1770177" y="256236"/>
                </a:cubicBezTo>
                <a:cubicBezTo>
                  <a:pt x="1760001" y="286164"/>
                  <a:pt x="1729472" y="326069"/>
                  <a:pt x="1704032" y="326069"/>
                </a:cubicBezTo>
                <a:cubicBezTo>
                  <a:pt x="1581919" y="341034"/>
                  <a:pt x="1459805" y="346022"/>
                  <a:pt x="1337692" y="351010"/>
                </a:cubicBezTo>
                <a:cubicBezTo>
                  <a:pt x="956087" y="355998"/>
                  <a:pt x="574483" y="360986"/>
                  <a:pt x="192878" y="370963"/>
                </a:cubicBezTo>
                <a:cubicBezTo>
                  <a:pt x="139454" y="370963"/>
                  <a:pt x="86029" y="373457"/>
                  <a:pt x="33241" y="377198"/>
                </a:cubicBezTo>
                <a:lnTo>
                  <a:pt x="0" y="380124"/>
                </a:lnTo>
                <a:lnTo>
                  <a:pt x="0" y="243084"/>
                </a:lnTo>
                <a:lnTo>
                  <a:pt x="50413" y="236283"/>
                </a:lnTo>
                <a:cubicBezTo>
                  <a:pt x="477810" y="216330"/>
                  <a:pt x="900119" y="196378"/>
                  <a:pt x="1327516" y="176425"/>
                </a:cubicBezTo>
                <a:cubicBezTo>
                  <a:pt x="1391117" y="173931"/>
                  <a:pt x="1454717" y="173931"/>
                  <a:pt x="1518318" y="174555"/>
                </a:cubicBezTo>
                <a:close/>
                <a:moveTo>
                  <a:pt x="3624059" y="141797"/>
                </a:moveTo>
                <a:lnTo>
                  <a:pt x="3624059" y="326407"/>
                </a:lnTo>
                <a:lnTo>
                  <a:pt x="2818317" y="337916"/>
                </a:lnTo>
                <a:cubicBezTo>
                  <a:pt x="2542290" y="341034"/>
                  <a:pt x="2266263" y="343528"/>
                  <a:pt x="1988963" y="346022"/>
                </a:cubicBezTo>
                <a:cubicBezTo>
                  <a:pt x="1943171" y="346022"/>
                  <a:pt x="1897378" y="336045"/>
                  <a:pt x="1851586" y="326069"/>
                </a:cubicBezTo>
                <a:cubicBezTo>
                  <a:pt x="1871938" y="181414"/>
                  <a:pt x="1871938" y="181414"/>
                  <a:pt x="2004228" y="176425"/>
                </a:cubicBezTo>
                <a:cubicBezTo>
                  <a:pt x="2044932" y="176425"/>
                  <a:pt x="2085637" y="166449"/>
                  <a:pt x="2126341" y="166449"/>
                </a:cubicBezTo>
                <a:cubicBezTo>
                  <a:pt x="2614795" y="161461"/>
                  <a:pt x="3098160" y="161461"/>
                  <a:pt x="3586614" y="151484"/>
                </a:cubicBezTo>
                <a:close/>
                <a:moveTo>
                  <a:pt x="1876182" y="0"/>
                </a:moveTo>
                <a:lnTo>
                  <a:pt x="3624059" y="0"/>
                </a:lnTo>
                <a:lnTo>
                  <a:pt x="3624059" y="87887"/>
                </a:lnTo>
                <a:lnTo>
                  <a:pt x="3591702" y="76663"/>
                </a:lnTo>
                <a:cubicBezTo>
                  <a:pt x="3189746" y="86639"/>
                  <a:pt x="2787789" y="96615"/>
                  <a:pt x="2390920" y="106591"/>
                </a:cubicBezTo>
                <a:cubicBezTo>
                  <a:pt x="2217926" y="111580"/>
                  <a:pt x="2044932" y="106591"/>
                  <a:pt x="1866850" y="106591"/>
                </a:cubicBezTo>
                <a:cubicBezTo>
                  <a:pt x="1869394" y="74169"/>
                  <a:pt x="1871938" y="45487"/>
                  <a:pt x="1874482" y="18052"/>
                </a:cubicBezTo>
                <a:close/>
                <a:moveTo>
                  <a:pt x="0" y="0"/>
                </a:moveTo>
                <a:lnTo>
                  <a:pt x="1773185" y="0"/>
                </a:lnTo>
                <a:lnTo>
                  <a:pt x="1775265" y="11817"/>
                </a:lnTo>
                <a:cubicBezTo>
                  <a:pt x="1775265" y="96615"/>
                  <a:pt x="1724384" y="91627"/>
                  <a:pt x="1668416" y="96615"/>
                </a:cubicBezTo>
                <a:cubicBezTo>
                  <a:pt x="1510686" y="101603"/>
                  <a:pt x="1347868" y="106591"/>
                  <a:pt x="1190138" y="111580"/>
                </a:cubicBezTo>
                <a:cubicBezTo>
                  <a:pt x="864502" y="126544"/>
                  <a:pt x="533778" y="141508"/>
                  <a:pt x="208143" y="156473"/>
                </a:cubicBezTo>
                <a:cubicBezTo>
                  <a:pt x="157262" y="158967"/>
                  <a:pt x="106381" y="160214"/>
                  <a:pt x="55501" y="162085"/>
                </a:cubicBezTo>
                <a:lnTo>
                  <a:pt x="0" y="165485"/>
                </a:lnTo>
                <a:close/>
              </a:path>
            </a:pathLst>
          </a:custGeom>
          <a:solidFill>
            <a:srgbClr val="82B0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Slide Number Placeholder 1">
            <a:extLst>
              <a:ext uri="{FF2B5EF4-FFF2-40B4-BE49-F238E27FC236}">
                <a16:creationId xmlns:a16="http://schemas.microsoft.com/office/drawing/2014/main" id="{E0A1893C-024D-0CC3-DB62-0C7BFFD9A003}"/>
              </a:ext>
            </a:extLst>
          </p:cNvPr>
          <p:cNvSpPr>
            <a:spLocks noGrp="1"/>
          </p:cNvSpPr>
          <p:nvPr>
            <p:ph type="sldNum" sz="quarter" idx="4"/>
          </p:nvPr>
        </p:nvSpPr>
        <p:spPr>
          <a:xfrm>
            <a:off x="373316" y="6343573"/>
            <a:ext cx="1455484" cy="365125"/>
          </a:xfrm>
          <a:prstGeom prst="rect">
            <a:avLst/>
          </a:prstGeom>
        </p:spPr>
        <p:txBody>
          <a:bodyPr vert="horz" lIns="91440" tIns="45720" rIns="91440" bIns="45720" rtlCol="0" anchor="ctr"/>
          <a:lstStyle>
            <a:lvl1pPr algn="l">
              <a:defRPr sz="1200">
                <a:solidFill>
                  <a:schemeClr val="tx1">
                    <a:lumMod val="50000"/>
                  </a:schemeClr>
                </a:solidFill>
              </a:defRPr>
            </a:lvl1pPr>
          </a:lstStyle>
          <a:p>
            <a:fld id="{1AC54047-9E61-42D7-8DBF-7D64572410AD}" type="slidenum">
              <a:rPr lang="en-US" smtClean="0"/>
              <a:pPr/>
              <a:t>‹#›</a:t>
            </a:fld>
            <a:endParaRPr lang="en-US" dirty="0"/>
          </a:p>
        </p:txBody>
      </p:sp>
      <p:pic>
        <p:nvPicPr>
          <p:cNvPr id="6" name="Picture 5" descr="A picture containing logo&#10;&#10;Description automatically generated">
            <a:extLst>
              <a:ext uri="{FF2B5EF4-FFF2-40B4-BE49-F238E27FC236}">
                <a16:creationId xmlns:a16="http://schemas.microsoft.com/office/drawing/2014/main" id="{A8340325-5DDF-8F36-2C98-E59B6273FA1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584243" y="5849708"/>
            <a:ext cx="1234441" cy="822960"/>
          </a:xfrm>
          <a:prstGeom prst="rect">
            <a:avLst/>
          </a:prstGeom>
        </p:spPr>
      </p:pic>
    </p:spTree>
    <p:custDataLst>
      <p:tags r:id="rId1"/>
    </p:custDataLst>
    <p:extLst>
      <p:ext uri="{BB962C8B-B14F-4D97-AF65-F5344CB8AC3E}">
        <p14:creationId xmlns:p14="http://schemas.microsoft.com/office/powerpoint/2010/main" val="33621614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EA48068-E5FE-4D73-AF45-E354B64B2DED}"/>
              </a:ext>
            </a:extLst>
          </p:cNvPr>
          <p:cNvPicPr>
            <a:picLocks noChangeAspect="1"/>
          </p:cNvPicPr>
          <p:nvPr userDrawn="1"/>
        </p:nvPicPr>
        <p:blipFill>
          <a:blip r:embed="rId3" cstate="screen">
            <a:alphaModFix amt="50000"/>
            <a:extLst>
              <a:ext uri="{28A0092B-C50C-407E-A947-70E740481C1C}">
                <a14:useLocalDpi xmlns:a14="http://schemas.microsoft.com/office/drawing/2010/main"/>
              </a:ext>
            </a:extLst>
          </a:blip>
          <a:stretch>
            <a:fillRect/>
          </a:stretch>
        </p:blipFill>
        <p:spPr>
          <a:xfrm>
            <a:off x="0" y="3945194"/>
            <a:ext cx="12192000" cy="1745311"/>
          </a:xfrm>
          <a:prstGeom prst="rect">
            <a:avLst/>
          </a:prstGeom>
        </p:spPr>
      </p:pic>
      <p:pic>
        <p:nvPicPr>
          <p:cNvPr id="10" name="Picture Placeholder 8">
            <a:extLst>
              <a:ext uri="{FF2B5EF4-FFF2-40B4-BE49-F238E27FC236}">
                <a16:creationId xmlns:a16="http://schemas.microsoft.com/office/drawing/2014/main" id="{20635AE6-ADB2-48CC-903F-D5136AE1277C}"/>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609600" y="383455"/>
            <a:ext cx="6044902" cy="6091089"/>
          </a:xfrm>
          <a:prstGeom prst="rect">
            <a:avLst/>
          </a:prstGeom>
        </p:spPr>
      </p:pic>
      <p:sp>
        <p:nvSpPr>
          <p:cNvPr id="11" name="Title 10">
            <a:extLst>
              <a:ext uri="{FF2B5EF4-FFF2-40B4-BE49-F238E27FC236}">
                <a16:creationId xmlns:a16="http://schemas.microsoft.com/office/drawing/2014/main" id="{B8FBC83D-8D0B-44B3-A7ED-4272F8F6CF83}"/>
              </a:ext>
            </a:extLst>
          </p:cNvPr>
          <p:cNvSpPr>
            <a:spLocks noGrp="1"/>
          </p:cNvSpPr>
          <p:nvPr>
            <p:ph type="title"/>
          </p:nvPr>
        </p:nvSpPr>
        <p:spPr>
          <a:xfrm>
            <a:off x="7173912" y="1080571"/>
            <a:ext cx="4408488" cy="1325563"/>
          </a:xfrm>
          <a:prstGeom prst="rect">
            <a:avLst/>
          </a:prstGeom>
        </p:spPr>
        <p:txBody>
          <a:bodyPr/>
          <a:lstStyle>
            <a:lvl1pPr algn="ctr">
              <a:defRPr sz="8800">
                <a:solidFill>
                  <a:srgbClr val="82B041"/>
                </a:solidFill>
                <a:latin typeface="+mj-lt"/>
              </a:defRPr>
            </a:lvl1pPr>
          </a:lstStyle>
          <a:p>
            <a:endParaRPr lang="en-US" dirty="0"/>
          </a:p>
        </p:txBody>
      </p:sp>
      <p:sp>
        <p:nvSpPr>
          <p:cNvPr id="2" name="Slide Number Placeholder 1">
            <a:extLst>
              <a:ext uri="{FF2B5EF4-FFF2-40B4-BE49-F238E27FC236}">
                <a16:creationId xmlns:a16="http://schemas.microsoft.com/office/drawing/2014/main" id="{2E3709D1-01B5-42EA-205A-DB29D11E7BBE}"/>
              </a:ext>
            </a:extLst>
          </p:cNvPr>
          <p:cNvSpPr>
            <a:spLocks noGrp="1"/>
          </p:cNvSpPr>
          <p:nvPr>
            <p:ph type="sldNum" sz="quarter" idx="4"/>
          </p:nvPr>
        </p:nvSpPr>
        <p:spPr>
          <a:xfrm>
            <a:off x="373316" y="6343573"/>
            <a:ext cx="1455484" cy="365125"/>
          </a:xfrm>
          <a:prstGeom prst="rect">
            <a:avLst/>
          </a:prstGeom>
        </p:spPr>
        <p:txBody>
          <a:bodyPr vert="horz" lIns="91440" tIns="45720" rIns="91440" bIns="45720" rtlCol="0" anchor="ctr"/>
          <a:lstStyle>
            <a:lvl1pPr algn="l">
              <a:defRPr sz="1200">
                <a:solidFill>
                  <a:schemeClr val="tx1">
                    <a:lumMod val="50000"/>
                  </a:schemeClr>
                </a:solidFill>
              </a:defRPr>
            </a:lvl1pPr>
          </a:lstStyle>
          <a:p>
            <a:fld id="{1AC54047-9E61-42D7-8DBF-7D64572410AD}" type="slidenum">
              <a:rPr lang="en-US" smtClean="0"/>
              <a:pPr/>
              <a:t>‹#›</a:t>
            </a:fld>
            <a:endParaRPr lang="en-US" dirty="0"/>
          </a:p>
        </p:txBody>
      </p:sp>
      <p:pic>
        <p:nvPicPr>
          <p:cNvPr id="4" name="Picture 3" descr="A picture containing logo&#10;&#10;Description automatically generated">
            <a:extLst>
              <a:ext uri="{FF2B5EF4-FFF2-40B4-BE49-F238E27FC236}">
                <a16:creationId xmlns:a16="http://schemas.microsoft.com/office/drawing/2014/main" id="{F702A6AE-EC4B-CF2B-86DD-214E72E31B3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584243" y="5849708"/>
            <a:ext cx="1234441" cy="822960"/>
          </a:xfrm>
          <a:prstGeom prst="rect">
            <a:avLst/>
          </a:prstGeom>
        </p:spPr>
      </p:pic>
    </p:spTree>
    <p:custDataLst>
      <p:tags r:id="rId1"/>
    </p:custDataLst>
    <p:extLst>
      <p:ext uri="{BB962C8B-B14F-4D97-AF65-F5344CB8AC3E}">
        <p14:creationId xmlns:p14="http://schemas.microsoft.com/office/powerpoint/2010/main" val="4634379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3D1B58E-9CE9-4BA9-BAE2-E5532BFEE306}"/>
              </a:ext>
            </a:extLst>
          </p:cNvPr>
          <p:cNvSpPr/>
          <p:nvPr userDrawn="1"/>
        </p:nvSpPr>
        <p:spPr>
          <a:xfrm>
            <a:off x="-14288" y="5114647"/>
            <a:ext cx="12206288" cy="174335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7FA61AD3-46E9-42C4-9CBC-274C74C3C602}"/>
              </a:ext>
            </a:extLst>
          </p:cNvPr>
          <p:cNvCxnSpPr>
            <a:cxnSpLocks/>
          </p:cNvCxnSpPr>
          <p:nvPr userDrawn="1"/>
        </p:nvCxnSpPr>
        <p:spPr>
          <a:xfrm>
            <a:off x="-14288" y="5114647"/>
            <a:ext cx="12260996" cy="0"/>
          </a:xfrm>
          <a:prstGeom prst="line">
            <a:avLst/>
          </a:prstGeom>
          <a:ln w="114300">
            <a:solidFill>
              <a:srgbClr val="4995A5"/>
            </a:solidFill>
          </a:ln>
        </p:spPr>
        <p:style>
          <a:lnRef idx="1">
            <a:schemeClr val="accent1"/>
          </a:lnRef>
          <a:fillRef idx="0">
            <a:schemeClr val="accent1"/>
          </a:fillRef>
          <a:effectRef idx="0">
            <a:schemeClr val="accent1"/>
          </a:effectRef>
          <a:fontRef idx="minor">
            <a:schemeClr val="tx1"/>
          </a:fontRef>
        </p:style>
      </p:cxnSp>
      <p:pic>
        <p:nvPicPr>
          <p:cNvPr id="10" name="Picture Placeholder 8">
            <a:extLst>
              <a:ext uri="{FF2B5EF4-FFF2-40B4-BE49-F238E27FC236}">
                <a16:creationId xmlns:a16="http://schemas.microsoft.com/office/drawing/2014/main" id="{20635AE6-ADB2-48CC-903F-D5136AE1277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609600" y="383455"/>
            <a:ext cx="6044902" cy="6091089"/>
          </a:xfrm>
          <a:prstGeom prst="rect">
            <a:avLst/>
          </a:prstGeom>
        </p:spPr>
      </p:pic>
      <p:pic>
        <p:nvPicPr>
          <p:cNvPr id="6" name="Picture 5" descr="A picture containing logo&#10;&#10;Description automatically generated">
            <a:extLst>
              <a:ext uri="{FF2B5EF4-FFF2-40B4-BE49-F238E27FC236}">
                <a16:creationId xmlns:a16="http://schemas.microsoft.com/office/drawing/2014/main" id="{E5300256-03C0-42DE-92CB-3FAB0C80E3D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860010" y="4425449"/>
            <a:ext cx="3044644" cy="2029762"/>
          </a:xfrm>
          <a:prstGeom prst="rect">
            <a:avLst/>
          </a:prstGeom>
        </p:spPr>
      </p:pic>
      <p:sp>
        <p:nvSpPr>
          <p:cNvPr id="11" name="Title 10">
            <a:extLst>
              <a:ext uri="{FF2B5EF4-FFF2-40B4-BE49-F238E27FC236}">
                <a16:creationId xmlns:a16="http://schemas.microsoft.com/office/drawing/2014/main" id="{B8FBC83D-8D0B-44B3-A7ED-4272F8F6CF83}"/>
              </a:ext>
            </a:extLst>
          </p:cNvPr>
          <p:cNvSpPr>
            <a:spLocks noGrp="1"/>
          </p:cNvSpPr>
          <p:nvPr>
            <p:ph type="title" hasCustomPrompt="1"/>
          </p:nvPr>
        </p:nvSpPr>
        <p:spPr>
          <a:xfrm>
            <a:off x="7173912" y="1080571"/>
            <a:ext cx="4408488" cy="1325563"/>
          </a:xfrm>
          <a:prstGeom prst="rect">
            <a:avLst/>
          </a:prstGeom>
        </p:spPr>
        <p:txBody>
          <a:bodyPr/>
          <a:lstStyle>
            <a:lvl1pPr algn="ctr">
              <a:defRPr sz="6600">
                <a:solidFill>
                  <a:srgbClr val="82B041"/>
                </a:solidFill>
                <a:latin typeface="+mj-lt"/>
              </a:defRPr>
            </a:lvl1pPr>
          </a:lstStyle>
          <a:p>
            <a:r>
              <a:rPr lang="en-US" dirty="0"/>
              <a:t>Thank You</a:t>
            </a:r>
          </a:p>
        </p:txBody>
      </p:sp>
      <p:sp>
        <p:nvSpPr>
          <p:cNvPr id="2" name="Slide Number Placeholder 1">
            <a:extLst>
              <a:ext uri="{FF2B5EF4-FFF2-40B4-BE49-F238E27FC236}">
                <a16:creationId xmlns:a16="http://schemas.microsoft.com/office/drawing/2014/main" id="{579795EB-5C82-CC79-F4FF-CD132D1D80A3}"/>
              </a:ext>
            </a:extLst>
          </p:cNvPr>
          <p:cNvSpPr>
            <a:spLocks noGrp="1"/>
          </p:cNvSpPr>
          <p:nvPr>
            <p:ph type="sldNum" sz="quarter" idx="4"/>
          </p:nvPr>
        </p:nvSpPr>
        <p:spPr>
          <a:xfrm>
            <a:off x="373316" y="6343573"/>
            <a:ext cx="1455484" cy="365125"/>
          </a:xfrm>
          <a:prstGeom prst="rect">
            <a:avLst/>
          </a:prstGeom>
        </p:spPr>
        <p:txBody>
          <a:bodyPr vert="horz" lIns="91440" tIns="45720" rIns="91440" bIns="45720" rtlCol="0" anchor="ctr"/>
          <a:lstStyle>
            <a:lvl1pPr algn="l">
              <a:defRPr sz="1200">
                <a:solidFill>
                  <a:schemeClr val="tx1">
                    <a:lumMod val="50000"/>
                  </a:schemeClr>
                </a:solidFill>
              </a:defRPr>
            </a:lvl1pPr>
          </a:lstStyle>
          <a:p>
            <a:fld id="{1AC54047-9E61-42D7-8DBF-7D64572410AD}" type="slidenum">
              <a:rPr lang="en-US" smtClean="0"/>
              <a:pPr/>
              <a:t>‹#›</a:t>
            </a:fld>
            <a:endParaRPr lang="en-US" dirty="0"/>
          </a:p>
        </p:txBody>
      </p:sp>
    </p:spTree>
    <p:custDataLst>
      <p:tags r:id="rId1"/>
    </p:custDataLst>
    <p:extLst>
      <p:ext uri="{BB962C8B-B14F-4D97-AF65-F5344CB8AC3E}">
        <p14:creationId xmlns:p14="http://schemas.microsoft.com/office/powerpoint/2010/main" val="14060145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10 slide">
    <p:bg>
      <p:bgPr>
        <a:solidFill>
          <a:srgbClr val="F9F9F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80A796E-AB11-4085-A30F-F85A1492D99C}"/>
              </a:ext>
            </a:extLst>
          </p:cNvPr>
          <p:cNvSpPr/>
          <p:nvPr userDrawn="1"/>
        </p:nvSpPr>
        <p:spPr>
          <a:xfrm>
            <a:off x="-14288" y="0"/>
            <a:ext cx="12206288" cy="511464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0D73036-4CAF-489F-922C-1A9DB12DD8A4}"/>
              </a:ext>
            </a:extLst>
          </p:cNvPr>
          <p:cNvCxnSpPr/>
          <p:nvPr userDrawn="1"/>
        </p:nvCxnSpPr>
        <p:spPr>
          <a:xfrm>
            <a:off x="-14288" y="5114647"/>
            <a:ext cx="12192000" cy="0"/>
          </a:xfrm>
          <a:prstGeom prst="line">
            <a:avLst/>
          </a:prstGeom>
          <a:ln w="1143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9C6782C-7E6D-4C1D-A0A0-8750985D1456}"/>
              </a:ext>
            </a:extLst>
          </p:cNvPr>
          <p:cNvSpPr txBox="1"/>
          <p:nvPr userDrawn="1"/>
        </p:nvSpPr>
        <p:spPr>
          <a:xfrm>
            <a:off x="6385099" y="662461"/>
            <a:ext cx="5588001" cy="1200329"/>
          </a:xfrm>
          <a:prstGeom prst="rect">
            <a:avLst/>
          </a:prstGeom>
          <a:noFill/>
        </p:spPr>
        <p:txBody>
          <a:bodyPr wrap="square" rtlCol="0">
            <a:spAutoFit/>
          </a:bodyPr>
          <a:lstStyle/>
          <a:p>
            <a:pPr algn="ctr">
              <a:lnSpc>
                <a:spcPct val="90000"/>
              </a:lnSpc>
            </a:pPr>
            <a:r>
              <a:rPr lang="en-US" sz="4000" b="1" dirty="0">
                <a:solidFill>
                  <a:srgbClr val="0B738C"/>
                </a:solidFill>
                <a:latin typeface="+mj-lt"/>
                <a:cs typeface="Calibri" panose="020F0502020204030204" pitchFamily="34" charset="0"/>
              </a:rPr>
              <a:t>Tribal Child Welfare Leadership Academy </a:t>
            </a:r>
          </a:p>
        </p:txBody>
      </p:sp>
      <p:pic>
        <p:nvPicPr>
          <p:cNvPr id="7" name="Picture 6" descr="A picture containing logo&#10;&#10;Description automatically generated">
            <a:extLst>
              <a:ext uri="{FF2B5EF4-FFF2-40B4-BE49-F238E27FC236}">
                <a16:creationId xmlns:a16="http://schemas.microsoft.com/office/drawing/2014/main" id="{A15A5889-3CA5-4AB2-9081-4910101866A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47038" y="4436800"/>
            <a:ext cx="2898774" cy="1932516"/>
          </a:xfrm>
          <a:prstGeom prst="rect">
            <a:avLst/>
          </a:prstGeom>
        </p:spPr>
      </p:pic>
      <p:pic>
        <p:nvPicPr>
          <p:cNvPr id="9" name="Picture Placeholder 8">
            <a:extLst>
              <a:ext uri="{FF2B5EF4-FFF2-40B4-BE49-F238E27FC236}">
                <a16:creationId xmlns:a16="http://schemas.microsoft.com/office/drawing/2014/main" id="{C65EC0C5-0507-4602-9A1C-A4F8CA008B8D}"/>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98300" y="587421"/>
            <a:ext cx="5886799" cy="5931778"/>
          </a:xfrm>
          <a:prstGeom prst="rect">
            <a:avLst/>
          </a:prstGeom>
        </p:spPr>
      </p:pic>
      <p:sp>
        <p:nvSpPr>
          <p:cNvPr id="12" name="Title 11">
            <a:extLst>
              <a:ext uri="{FF2B5EF4-FFF2-40B4-BE49-F238E27FC236}">
                <a16:creationId xmlns:a16="http://schemas.microsoft.com/office/drawing/2014/main" id="{F9A132DD-2F86-4361-9718-AAA65813007B}"/>
              </a:ext>
            </a:extLst>
          </p:cNvPr>
          <p:cNvSpPr>
            <a:spLocks noGrp="1"/>
          </p:cNvSpPr>
          <p:nvPr>
            <p:ph type="title"/>
          </p:nvPr>
        </p:nvSpPr>
        <p:spPr>
          <a:xfrm>
            <a:off x="6804201" y="2421200"/>
            <a:ext cx="4749799" cy="1325563"/>
          </a:xfrm>
          <a:prstGeom prst="rect">
            <a:avLst/>
          </a:prstGeom>
        </p:spPr>
        <p:txBody>
          <a:bodyPr>
            <a:normAutofit/>
          </a:bodyPr>
          <a:lstStyle>
            <a:lvl1pPr algn="ctr">
              <a:defRPr sz="3200">
                <a:solidFill>
                  <a:srgbClr val="080808"/>
                </a:solidFill>
                <a:latin typeface="Calibri "/>
                <a:cs typeface="Calibri Light" panose="020F0302020204030204" pitchFamily="34" charset="0"/>
              </a:defRPr>
            </a:lvl1pPr>
          </a:lstStyle>
          <a:p>
            <a:r>
              <a:rPr lang="en-US"/>
              <a:t>Click to edit Master title style</a:t>
            </a:r>
          </a:p>
        </p:txBody>
      </p:sp>
      <p:sp>
        <p:nvSpPr>
          <p:cNvPr id="2" name="Slide Number Placeholder 1">
            <a:extLst>
              <a:ext uri="{FF2B5EF4-FFF2-40B4-BE49-F238E27FC236}">
                <a16:creationId xmlns:a16="http://schemas.microsoft.com/office/drawing/2014/main" id="{89DDA41E-D992-5240-98D8-5C696D665289}"/>
              </a:ext>
            </a:extLst>
          </p:cNvPr>
          <p:cNvSpPr>
            <a:spLocks noGrp="1"/>
          </p:cNvSpPr>
          <p:nvPr>
            <p:ph type="sldNum" sz="quarter" idx="4"/>
          </p:nvPr>
        </p:nvSpPr>
        <p:spPr>
          <a:xfrm>
            <a:off x="373316" y="6343573"/>
            <a:ext cx="1455484" cy="365125"/>
          </a:xfrm>
          <a:prstGeom prst="rect">
            <a:avLst/>
          </a:prstGeom>
        </p:spPr>
        <p:txBody>
          <a:bodyPr vert="horz" lIns="91440" tIns="45720" rIns="91440" bIns="45720" rtlCol="0" anchor="ctr"/>
          <a:lstStyle>
            <a:lvl1pPr algn="l">
              <a:defRPr sz="1200">
                <a:solidFill>
                  <a:schemeClr val="tx1">
                    <a:lumMod val="50000"/>
                  </a:schemeClr>
                </a:solidFill>
              </a:defRPr>
            </a:lvl1pPr>
          </a:lstStyle>
          <a:p>
            <a:fld id="{1AC54047-9E61-42D7-8DBF-7D64572410AD}" type="slidenum">
              <a:rPr lang="en-US" smtClean="0"/>
              <a:pPr/>
              <a:t>‹#›</a:t>
            </a:fld>
            <a:endParaRPr lang="en-US" dirty="0"/>
          </a:p>
        </p:txBody>
      </p:sp>
      <p:pic>
        <p:nvPicPr>
          <p:cNvPr id="3" name="Picture 2" descr="A blue text on a black background&#10;&#10;Description automatically generated">
            <a:extLst>
              <a:ext uri="{FF2B5EF4-FFF2-40B4-BE49-F238E27FC236}">
                <a16:creationId xmlns:a16="http://schemas.microsoft.com/office/drawing/2014/main" id="{FD6DD2C0-7D28-66C2-80B8-4CED0B4F30EA}"/>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5613400" y="5577509"/>
            <a:ext cx="2381250" cy="685800"/>
          </a:xfrm>
          <a:prstGeom prst="rect">
            <a:avLst/>
          </a:prstGeom>
        </p:spPr>
      </p:pic>
    </p:spTree>
    <p:custDataLst>
      <p:tags r:id="rId1"/>
    </p:custDataLst>
    <p:extLst>
      <p:ext uri="{BB962C8B-B14F-4D97-AF65-F5344CB8AC3E}">
        <p14:creationId xmlns:p14="http://schemas.microsoft.com/office/powerpoint/2010/main" val="22071006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10 slide">
    <p:bg>
      <p:bgPr>
        <a:solidFill>
          <a:srgbClr val="F9F9F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80A796E-AB11-4085-A30F-F85A1492D99C}"/>
              </a:ext>
            </a:extLst>
          </p:cNvPr>
          <p:cNvSpPr/>
          <p:nvPr userDrawn="1"/>
        </p:nvSpPr>
        <p:spPr>
          <a:xfrm>
            <a:off x="-14288" y="5114647"/>
            <a:ext cx="12206288" cy="174335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0D73036-4CAF-489F-922C-1A9DB12DD8A4}"/>
              </a:ext>
            </a:extLst>
          </p:cNvPr>
          <p:cNvCxnSpPr>
            <a:cxnSpLocks/>
          </p:cNvCxnSpPr>
          <p:nvPr userDrawn="1"/>
        </p:nvCxnSpPr>
        <p:spPr>
          <a:xfrm>
            <a:off x="-14288" y="5114647"/>
            <a:ext cx="12260996" cy="0"/>
          </a:xfrm>
          <a:prstGeom prst="line">
            <a:avLst/>
          </a:prstGeom>
          <a:ln w="114300">
            <a:solidFill>
              <a:srgbClr val="4995A5"/>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9C6782C-7E6D-4C1D-A0A0-8750985D1456}"/>
              </a:ext>
            </a:extLst>
          </p:cNvPr>
          <p:cNvSpPr txBox="1"/>
          <p:nvPr userDrawn="1"/>
        </p:nvSpPr>
        <p:spPr>
          <a:xfrm>
            <a:off x="6385099" y="662461"/>
            <a:ext cx="5588001" cy="1200329"/>
          </a:xfrm>
          <a:prstGeom prst="rect">
            <a:avLst/>
          </a:prstGeom>
          <a:noFill/>
        </p:spPr>
        <p:txBody>
          <a:bodyPr wrap="square" rtlCol="0">
            <a:spAutoFit/>
          </a:bodyPr>
          <a:lstStyle/>
          <a:p>
            <a:pPr algn="ctr">
              <a:lnSpc>
                <a:spcPct val="90000"/>
              </a:lnSpc>
            </a:pPr>
            <a:r>
              <a:rPr lang="en-US" sz="4000" b="1" dirty="0">
                <a:solidFill>
                  <a:schemeClr val="tx2"/>
                </a:solidFill>
                <a:latin typeface="+mj-lt"/>
                <a:cs typeface="Calibri" panose="020F0502020204030204" pitchFamily="34" charset="0"/>
              </a:rPr>
              <a:t>Tribal Child Welfare Leadership Academy </a:t>
            </a:r>
          </a:p>
        </p:txBody>
      </p:sp>
      <p:pic>
        <p:nvPicPr>
          <p:cNvPr id="7" name="Picture 6" descr="A picture containing logo&#10;&#10;Description automatically generated">
            <a:extLst>
              <a:ext uri="{FF2B5EF4-FFF2-40B4-BE49-F238E27FC236}">
                <a16:creationId xmlns:a16="http://schemas.microsoft.com/office/drawing/2014/main" id="{A15A5889-3CA5-4AB2-9081-4910101866A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47038" y="4436800"/>
            <a:ext cx="2898774" cy="1932516"/>
          </a:xfrm>
          <a:prstGeom prst="rect">
            <a:avLst/>
          </a:prstGeom>
        </p:spPr>
      </p:pic>
      <p:pic>
        <p:nvPicPr>
          <p:cNvPr id="9" name="Picture Placeholder 8">
            <a:extLst>
              <a:ext uri="{FF2B5EF4-FFF2-40B4-BE49-F238E27FC236}">
                <a16:creationId xmlns:a16="http://schemas.microsoft.com/office/drawing/2014/main" id="{C65EC0C5-0507-4602-9A1C-A4F8CA008B8D}"/>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98300" y="587421"/>
            <a:ext cx="5886798" cy="5931778"/>
          </a:xfrm>
          <a:prstGeom prst="rect">
            <a:avLst/>
          </a:prstGeom>
        </p:spPr>
      </p:pic>
      <p:sp>
        <p:nvSpPr>
          <p:cNvPr id="12" name="Title 11">
            <a:extLst>
              <a:ext uri="{FF2B5EF4-FFF2-40B4-BE49-F238E27FC236}">
                <a16:creationId xmlns:a16="http://schemas.microsoft.com/office/drawing/2014/main" id="{F9A132DD-2F86-4361-9718-AAA65813007B}"/>
              </a:ext>
            </a:extLst>
          </p:cNvPr>
          <p:cNvSpPr>
            <a:spLocks noGrp="1"/>
          </p:cNvSpPr>
          <p:nvPr>
            <p:ph type="title"/>
          </p:nvPr>
        </p:nvSpPr>
        <p:spPr>
          <a:xfrm>
            <a:off x="6804201" y="2421200"/>
            <a:ext cx="4749799" cy="1325563"/>
          </a:xfrm>
          <a:prstGeom prst="rect">
            <a:avLst/>
          </a:prstGeom>
        </p:spPr>
        <p:txBody>
          <a:bodyPr>
            <a:normAutofit/>
          </a:bodyPr>
          <a:lstStyle>
            <a:lvl1pPr algn="ctr">
              <a:defRPr sz="3200">
                <a:solidFill>
                  <a:srgbClr val="080808"/>
                </a:solidFill>
                <a:latin typeface="Calibri "/>
                <a:cs typeface="Calibri Light" panose="020F0302020204030204" pitchFamily="34" charset="0"/>
              </a:defRPr>
            </a:lvl1pPr>
          </a:lstStyle>
          <a:p>
            <a:r>
              <a:rPr lang="en-US"/>
              <a:t>Click to edit Master title style</a:t>
            </a:r>
          </a:p>
        </p:txBody>
      </p:sp>
      <p:pic>
        <p:nvPicPr>
          <p:cNvPr id="8" name="Graphic 7" descr="Snowflake outline">
            <a:extLst>
              <a:ext uri="{FF2B5EF4-FFF2-40B4-BE49-F238E27FC236}">
                <a16:creationId xmlns:a16="http://schemas.microsoft.com/office/drawing/2014/main" id="{5416C065-38CD-4095-BE9A-DB5330943185}"/>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9076" y="3441413"/>
            <a:ext cx="379502" cy="379502"/>
          </a:xfrm>
          <a:prstGeom prst="rect">
            <a:avLst/>
          </a:prstGeom>
        </p:spPr>
      </p:pic>
      <p:pic>
        <p:nvPicPr>
          <p:cNvPr id="10" name="Graphic 9" descr="Snowflake with solid fill">
            <a:extLst>
              <a:ext uri="{FF2B5EF4-FFF2-40B4-BE49-F238E27FC236}">
                <a16:creationId xmlns:a16="http://schemas.microsoft.com/office/drawing/2014/main" id="{664850BC-5D63-4C49-8402-5EB7062B1245}"/>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83084" y="1367708"/>
            <a:ext cx="550255" cy="550255"/>
          </a:xfrm>
          <a:prstGeom prst="rect">
            <a:avLst/>
          </a:prstGeom>
        </p:spPr>
      </p:pic>
      <p:pic>
        <p:nvPicPr>
          <p:cNvPr id="14" name="Graphic 13" descr="Snowflake outline">
            <a:extLst>
              <a:ext uri="{FF2B5EF4-FFF2-40B4-BE49-F238E27FC236}">
                <a16:creationId xmlns:a16="http://schemas.microsoft.com/office/drawing/2014/main" id="{61554E6C-497A-40ED-9F2A-D82146997998}"/>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733844" y="1404391"/>
            <a:ext cx="550255" cy="550255"/>
          </a:xfrm>
          <a:prstGeom prst="rect">
            <a:avLst/>
          </a:prstGeom>
        </p:spPr>
      </p:pic>
      <p:pic>
        <p:nvPicPr>
          <p:cNvPr id="16" name="Graphic 15" descr="Snowflake with solid fill">
            <a:extLst>
              <a:ext uri="{FF2B5EF4-FFF2-40B4-BE49-F238E27FC236}">
                <a16:creationId xmlns:a16="http://schemas.microsoft.com/office/drawing/2014/main" id="{B5BC8FD6-9351-404E-A0BD-A3B609EB1A94}"/>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678149" y="756892"/>
            <a:ext cx="375993" cy="375993"/>
          </a:xfrm>
          <a:prstGeom prst="rect">
            <a:avLst/>
          </a:prstGeom>
        </p:spPr>
      </p:pic>
      <p:pic>
        <p:nvPicPr>
          <p:cNvPr id="18" name="Graphic 17" descr="Snowflake outline">
            <a:extLst>
              <a:ext uri="{FF2B5EF4-FFF2-40B4-BE49-F238E27FC236}">
                <a16:creationId xmlns:a16="http://schemas.microsoft.com/office/drawing/2014/main" id="{D8027094-2C99-470B-BFC6-C8A6323FE752}"/>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821850" y="4418894"/>
            <a:ext cx="384195" cy="384195"/>
          </a:xfrm>
          <a:prstGeom prst="rect">
            <a:avLst/>
          </a:prstGeom>
        </p:spPr>
      </p:pic>
      <p:pic>
        <p:nvPicPr>
          <p:cNvPr id="19" name="Graphic 18" descr="Snowflake with solid fill">
            <a:extLst>
              <a:ext uri="{FF2B5EF4-FFF2-40B4-BE49-F238E27FC236}">
                <a16:creationId xmlns:a16="http://schemas.microsoft.com/office/drawing/2014/main" id="{0B23ACA5-0DA5-49A2-B881-98C461D8D3DB}"/>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10536" y="2273862"/>
            <a:ext cx="376537" cy="376537"/>
          </a:xfrm>
          <a:prstGeom prst="rect">
            <a:avLst/>
          </a:prstGeom>
        </p:spPr>
      </p:pic>
      <p:pic>
        <p:nvPicPr>
          <p:cNvPr id="20" name="Graphic 19" descr="Snowflake outline">
            <a:extLst>
              <a:ext uri="{FF2B5EF4-FFF2-40B4-BE49-F238E27FC236}">
                <a16:creationId xmlns:a16="http://schemas.microsoft.com/office/drawing/2014/main" id="{837A9876-FDF6-4678-87F2-A3083355F1AF}"/>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368724" y="3083865"/>
            <a:ext cx="375993" cy="375993"/>
          </a:xfrm>
          <a:prstGeom prst="rect">
            <a:avLst/>
          </a:prstGeom>
        </p:spPr>
      </p:pic>
      <p:pic>
        <p:nvPicPr>
          <p:cNvPr id="21" name="Graphic 20" descr="Snowflake with solid fill">
            <a:extLst>
              <a:ext uri="{FF2B5EF4-FFF2-40B4-BE49-F238E27FC236}">
                <a16:creationId xmlns:a16="http://schemas.microsoft.com/office/drawing/2014/main" id="{730717EE-0A9B-4AF3-9137-07C8F33A18A5}"/>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983300" y="3441413"/>
            <a:ext cx="534549" cy="534549"/>
          </a:xfrm>
          <a:prstGeom prst="rect">
            <a:avLst/>
          </a:prstGeom>
        </p:spPr>
      </p:pic>
      <p:pic>
        <p:nvPicPr>
          <p:cNvPr id="22" name="Graphic 21" descr="Snowflake outline">
            <a:extLst>
              <a:ext uri="{FF2B5EF4-FFF2-40B4-BE49-F238E27FC236}">
                <a16:creationId xmlns:a16="http://schemas.microsoft.com/office/drawing/2014/main" id="{19B8D412-CA1B-4069-8252-FAFD29FFDA6E}"/>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760556" y="2854665"/>
            <a:ext cx="375993" cy="375993"/>
          </a:xfrm>
          <a:prstGeom prst="rect">
            <a:avLst/>
          </a:prstGeom>
        </p:spPr>
      </p:pic>
      <p:pic>
        <p:nvPicPr>
          <p:cNvPr id="23" name="Graphic 22" descr="Snowflake with solid fill">
            <a:extLst>
              <a:ext uri="{FF2B5EF4-FFF2-40B4-BE49-F238E27FC236}">
                <a16:creationId xmlns:a16="http://schemas.microsoft.com/office/drawing/2014/main" id="{7050A37A-5182-4281-A508-86BD0D24DF1F}"/>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4153" y="3459858"/>
            <a:ext cx="439954" cy="439954"/>
          </a:xfrm>
          <a:prstGeom prst="rect">
            <a:avLst/>
          </a:prstGeom>
        </p:spPr>
      </p:pic>
      <p:sp>
        <p:nvSpPr>
          <p:cNvPr id="2" name="Slide Number Placeholder 1">
            <a:extLst>
              <a:ext uri="{FF2B5EF4-FFF2-40B4-BE49-F238E27FC236}">
                <a16:creationId xmlns:a16="http://schemas.microsoft.com/office/drawing/2014/main" id="{CF7815C8-1B22-C5BB-5EF8-29C88A60CED4}"/>
              </a:ext>
            </a:extLst>
          </p:cNvPr>
          <p:cNvSpPr>
            <a:spLocks noGrp="1"/>
          </p:cNvSpPr>
          <p:nvPr>
            <p:ph type="sldNum" sz="quarter" idx="4"/>
          </p:nvPr>
        </p:nvSpPr>
        <p:spPr>
          <a:xfrm>
            <a:off x="373316" y="6343573"/>
            <a:ext cx="1455484" cy="365125"/>
          </a:xfrm>
          <a:prstGeom prst="rect">
            <a:avLst/>
          </a:prstGeom>
        </p:spPr>
        <p:txBody>
          <a:bodyPr vert="horz" lIns="91440" tIns="45720" rIns="91440" bIns="45720" rtlCol="0" anchor="ctr"/>
          <a:lstStyle>
            <a:lvl1pPr algn="l">
              <a:defRPr sz="1200">
                <a:solidFill>
                  <a:schemeClr val="tx1">
                    <a:lumMod val="50000"/>
                  </a:schemeClr>
                </a:solidFill>
              </a:defRPr>
            </a:lvl1pPr>
          </a:lstStyle>
          <a:p>
            <a:fld id="{1AC54047-9E61-42D7-8DBF-7D64572410AD}" type="slidenum">
              <a:rPr lang="en-US" smtClean="0"/>
              <a:pPr/>
              <a:t>‹#›</a:t>
            </a:fld>
            <a:endParaRPr lang="en-US" dirty="0"/>
          </a:p>
        </p:txBody>
      </p:sp>
    </p:spTree>
    <p:custDataLst>
      <p:tags r:id="rId1"/>
    </p:custDataLst>
    <p:extLst>
      <p:ext uri="{BB962C8B-B14F-4D97-AF65-F5344CB8AC3E}">
        <p14:creationId xmlns:p14="http://schemas.microsoft.com/office/powerpoint/2010/main" val="38084250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12 slide">
    <p:bg>
      <p:bgPr>
        <a:solidFill>
          <a:schemeClr val="bg2"/>
        </a:solidFill>
        <a:effectLst/>
      </p:bgPr>
    </p:bg>
    <p:spTree>
      <p:nvGrpSpPr>
        <p:cNvPr id="1" name=""/>
        <p:cNvGrpSpPr/>
        <p:nvPr/>
      </p:nvGrpSpPr>
      <p:grpSpPr>
        <a:xfrm>
          <a:off x="0" y="0"/>
          <a:ext cx="0" cy="0"/>
          <a:chOff x="0" y="0"/>
          <a:chExt cx="0" cy="0"/>
        </a:xfrm>
      </p:grpSpPr>
      <p:sp>
        <p:nvSpPr>
          <p:cNvPr id="15" name="Freeform 8">
            <a:extLst>
              <a:ext uri="{FF2B5EF4-FFF2-40B4-BE49-F238E27FC236}">
                <a16:creationId xmlns:a16="http://schemas.microsoft.com/office/drawing/2014/main" id="{8D9E01F5-60A6-4722-9CD2-EAFB9238F045}"/>
              </a:ext>
            </a:extLst>
          </p:cNvPr>
          <p:cNvSpPr>
            <a:spLocks/>
          </p:cNvSpPr>
          <p:nvPr userDrawn="1"/>
        </p:nvSpPr>
        <p:spPr bwMode="auto">
          <a:xfrm rot="1079967">
            <a:off x="4363019" y="-845248"/>
            <a:ext cx="2694690" cy="4794042"/>
          </a:xfrm>
          <a:custGeom>
            <a:avLst/>
            <a:gdLst>
              <a:gd name="T0" fmla="*/ 637 w 1217"/>
              <a:gd name="T1" fmla="*/ 2152 h 2162"/>
              <a:gd name="T2" fmla="*/ 507 w 1217"/>
              <a:gd name="T3" fmla="*/ 2155 h 2162"/>
              <a:gd name="T4" fmla="*/ 21 w 1217"/>
              <a:gd name="T5" fmla="*/ 1636 h 2162"/>
              <a:gd name="T6" fmla="*/ 393 w 1217"/>
              <a:gd name="T7" fmla="*/ 256 h 2162"/>
              <a:gd name="T8" fmla="*/ 781 w 1217"/>
              <a:gd name="T9" fmla="*/ 700 h 2162"/>
              <a:gd name="T10" fmla="*/ 1153 w 1217"/>
              <a:gd name="T11" fmla="*/ 1372 h 2162"/>
              <a:gd name="T12" fmla="*/ 921 w 1217"/>
              <a:gd name="T13" fmla="*/ 2104 h 2162"/>
              <a:gd name="T14" fmla="*/ 637 w 1217"/>
              <a:gd name="T15" fmla="*/ 2152 h 21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7" h="2162">
                <a:moveTo>
                  <a:pt x="637" y="2152"/>
                </a:moveTo>
                <a:cubicBezTo>
                  <a:pt x="594" y="2152"/>
                  <a:pt x="550" y="2153"/>
                  <a:pt x="507" y="2155"/>
                </a:cubicBezTo>
                <a:cubicBezTo>
                  <a:pt x="296" y="2162"/>
                  <a:pt x="0" y="2099"/>
                  <a:pt x="21" y="1636"/>
                </a:cubicBezTo>
                <a:cubicBezTo>
                  <a:pt x="45" y="1108"/>
                  <a:pt x="197" y="512"/>
                  <a:pt x="393" y="256"/>
                </a:cubicBezTo>
                <a:cubicBezTo>
                  <a:pt x="589" y="0"/>
                  <a:pt x="781" y="632"/>
                  <a:pt x="781" y="700"/>
                </a:cubicBezTo>
                <a:cubicBezTo>
                  <a:pt x="781" y="768"/>
                  <a:pt x="1089" y="1104"/>
                  <a:pt x="1153" y="1372"/>
                </a:cubicBezTo>
                <a:cubicBezTo>
                  <a:pt x="1217" y="1640"/>
                  <a:pt x="1153" y="2044"/>
                  <a:pt x="921" y="2104"/>
                </a:cubicBezTo>
                <a:cubicBezTo>
                  <a:pt x="778" y="2141"/>
                  <a:pt x="687" y="2153"/>
                  <a:pt x="637" y="2152"/>
                </a:cubicBezTo>
                <a:close/>
              </a:path>
            </a:pathLst>
          </a:custGeom>
          <a:solidFill>
            <a:schemeClr val="accent3">
              <a:lumMod val="75000"/>
              <a:alpha val="39000"/>
            </a:schemeClr>
          </a:solidFill>
          <a:ln>
            <a:noFill/>
          </a:ln>
        </p:spPr>
        <p:txBody>
          <a:bodyPr vert="horz" wrap="square" lIns="91440" tIns="45720" rIns="91440" bIns="45720" numCol="1" anchor="t" anchorCtr="0" compatLnSpc="1">
            <a:prstTxWarp prst="textNoShape">
              <a:avLst/>
            </a:prstTxWarp>
          </a:bodyPr>
          <a:lstStyle/>
          <a:p>
            <a:endParaRPr lang="ru-RU"/>
          </a:p>
        </p:txBody>
      </p:sp>
      <p:sp>
        <p:nvSpPr>
          <p:cNvPr id="9" name="Рисунок 8">
            <a:extLst>
              <a:ext uri="{FF2B5EF4-FFF2-40B4-BE49-F238E27FC236}">
                <a16:creationId xmlns:a16="http://schemas.microsoft.com/office/drawing/2014/main" id="{F9A286DF-D58C-4005-A546-FCD532E70AC3}"/>
              </a:ext>
            </a:extLst>
          </p:cNvPr>
          <p:cNvSpPr>
            <a:spLocks noGrp="1"/>
          </p:cNvSpPr>
          <p:nvPr>
            <p:ph type="pic" sz="quarter" idx="10" hasCustomPrompt="1"/>
          </p:nvPr>
        </p:nvSpPr>
        <p:spPr>
          <a:xfrm>
            <a:off x="11678" y="0"/>
            <a:ext cx="4447856" cy="6858000"/>
          </a:xfrm>
          <a:custGeom>
            <a:avLst/>
            <a:gdLst>
              <a:gd name="connsiteX0" fmla="*/ 0 w 4447856"/>
              <a:gd name="connsiteY0" fmla="*/ 0 h 6858000"/>
              <a:gd name="connsiteX1" fmla="*/ 564399 w 4447856"/>
              <a:gd name="connsiteY1" fmla="*/ 0 h 6858000"/>
              <a:gd name="connsiteX2" fmla="*/ 1090317 w 4447856"/>
              <a:gd name="connsiteY2" fmla="*/ 0 h 6858000"/>
              <a:gd name="connsiteX3" fmla="*/ 1770161 w 4447856"/>
              <a:gd name="connsiteY3" fmla="*/ 0 h 6858000"/>
              <a:gd name="connsiteX4" fmla="*/ 2334561 w 4447856"/>
              <a:gd name="connsiteY4" fmla="*/ 0 h 6858000"/>
              <a:gd name="connsiteX5" fmla="*/ 3014405 w 4447856"/>
              <a:gd name="connsiteY5" fmla="*/ 0 h 6858000"/>
              <a:gd name="connsiteX6" fmla="*/ 3848177 w 4447856"/>
              <a:gd name="connsiteY6" fmla="*/ 0 h 6858000"/>
              <a:gd name="connsiteX7" fmla="*/ 3962956 w 4447856"/>
              <a:gd name="connsiteY7" fmla="*/ 247218 h 6858000"/>
              <a:gd name="connsiteX8" fmla="*/ 4400583 w 4447856"/>
              <a:gd name="connsiteY8" fmla="*/ 2261597 h 6858000"/>
              <a:gd name="connsiteX9" fmla="*/ 3833051 w 4447856"/>
              <a:gd name="connsiteY9" fmla="*/ 6771614 h 6858000"/>
              <a:gd name="connsiteX10" fmla="*/ 3789463 w 4447856"/>
              <a:gd name="connsiteY10" fmla="*/ 6858000 h 6858000"/>
              <a:gd name="connsiteX11" fmla="*/ 3271570 w 4447856"/>
              <a:gd name="connsiteY11" fmla="*/ 6858000 h 6858000"/>
              <a:gd name="connsiteX12" fmla="*/ 2564203 w 4447856"/>
              <a:gd name="connsiteY12" fmla="*/ 6858000 h 6858000"/>
              <a:gd name="connsiteX13" fmla="*/ 1932626 w 4447856"/>
              <a:gd name="connsiteY13" fmla="*/ 6858000 h 6858000"/>
              <a:gd name="connsiteX14" fmla="*/ 1414733 w 4447856"/>
              <a:gd name="connsiteY14" fmla="*/ 6858000 h 6858000"/>
              <a:gd name="connsiteX15" fmla="*/ 783156 w 4447856"/>
              <a:gd name="connsiteY15" fmla="*/ 6858000 h 6858000"/>
              <a:gd name="connsiteX16" fmla="*/ 0 w 4447856"/>
              <a:gd name="connsiteY16" fmla="*/ 6858000 h 6858000"/>
              <a:gd name="connsiteX17" fmla="*/ 0 w 4447856"/>
              <a:gd name="connsiteY17" fmla="*/ 6240780 h 6858000"/>
              <a:gd name="connsiteX18" fmla="*/ 0 w 4447856"/>
              <a:gd name="connsiteY18" fmla="*/ 5554980 h 6858000"/>
              <a:gd name="connsiteX19" fmla="*/ 0 w 4447856"/>
              <a:gd name="connsiteY19" fmla="*/ 5074920 h 6858000"/>
              <a:gd name="connsiteX20" fmla="*/ 0 w 4447856"/>
              <a:gd name="connsiteY20" fmla="*/ 4251960 h 6858000"/>
              <a:gd name="connsiteX21" fmla="*/ 0 w 4447856"/>
              <a:gd name="connsiteY21" fmla="*/ 3566160 h 6858000"/>
              <a:gd name="connsiteX22" fmla="*/ 0 w 4447856"/>
              <a:gd name="connsiteY22" fmla="*/ 2743200 h 6858000"/>
              <a:gd name="connsiteX23" fmla="*/ 0 w 4447856"/>
              <a:gd name="connsiteY23" fmla="*/ 2125980 h 6858000"/>
              <a:gd name="connsiteX24" fmla="*/ 0 w 4447856"/>
              <a:gd name="connsiteY24" fmla="*/ 1577340 h 6858000"/>
              <a:gd name="connsiteX25" fmla="*/ 0 w 4447856"/>
              <a:gd name="connsiteY25" fmla="*/ 891540 h 6858000"/>
              <a:gd name="connsiteX26" fmla="*/ 0 w 4447856"/>
              <a:gd name="connsiteY2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447856" h="6858000" fill="none" extrusionOk="0">
                <a:moveTo>
                  <a:pt x="0" y="0"/>
                </a:moveTo>
                <a:cubicBezTo>
                  <a:pt x="259984" y="-178"/>
                  <a:pt x="400677" y="755"/>
                  <a:pt x="564399" y="0"/>
                </a:cubicBezTo>
                <a:cubicBezTo>
                  <a:pt x="728121" y="-755"/>
                  <a:pt x="954314" y="-12915"/>
                  <a:pt x="1090317" y="0"/>
                </a:cubicBezTo>
                <a:cubicBezTo>
                  <a:pt x="1226320" y="12915"/>
                  <a:pt x="1534494" y="-16535"/>
                  <a:pt x="1770161" y="0"/>
                </a:cubicBezTo>
                <a:cubicBezTo>
                  <a:pt x="2005828" y="16535"/>
                  <a:pt x="2204952" y="26644"/>
                  <a:pt x="2334561" y="0"/>
                </a:cubicBezTo>
                <a:cubicBezTo>
                  <a:pt x="2464170" y="-26644"/>
                  <a:pt x="2746855" y="-24634"/>
                  <a:pt x="3014405" y="0"/>
                </a:cubicBezTo>
                <a:cubicBezTo>
                  <a:pt x="3281955" y="24634"/>
                  <a:pt x="3538649" y="17598"/>
                  <a:pt x="3848177" y="0"/>
                </a:cubicBezTo>
                <a:cubicBezTo>
                  <a:pt x="3916833" y="117932"/>
                  <a:pt x="3933633" y="160606"/>
                  <a:pt x="3962956" y="247218"/>
                </a:cubicBezTo>
                <a:cubicBezTo>
                  <a:pt x="4134002" y="620657"/>
                  <a:pt x="4382436" y="1418104"/>
                  <a:pt x="4400583" y="2261597"/>
                </a:cubicBezTo>
                <a:cubicBezTo>
                  <a:pt x="4711806" y="4341124"/>
                  <a:pt x="4356648" y="5743419"/>
                  <a:pt x="3833051" y="6771614"/>
                </a:cubicBezTo>
                <a:cubicBezTo>
                  <a:pt x="3813055" y="6812925"/>
                  <a:pt x="3802911" y="6829775"/>
                  <a:pt x="3789463" y="6858000"/>
                </a:cubicBezTo>
                <a:cubicBezTo>
                  <a:pt x="3603868" y="6875631"/>
                  <a:pt x="3390669" y="6843997"/>
                  <a:pt x="3271570" y="6858000"/>
                </a:cubicBezTo>
                <a:cubicBezTo>
                  <a:pt x="3152471" y="6872003"/>
                  <a:pt x="2850223" y="6827848"/>
                  <a:pt x="2564203" y="6858000"/>
                </a:cubicBezTo>
                <a:cubicBezTo>
                  <a:pt x="2278183" y="6888152"/>
                  <a:pt x="2091868" y="6855556"/>
                  <a:pt x="1932626" y="6858000"/>
                </a:cubicBezTo>
                <a:cubicBezTo>
                  <a:pt x="1773384" y="6860444"/>
                  <a:pt x="1613654" y="6883438"/>
                  <a:pt x="1414733" y="6858000"/>
                </a:cubicBezTo>
                <a:cubicBezTo>
                  <a:pt x="1215812" y="6832562"/>
                  <a:pt x="1022323" y="6864243"/>
                  <a:pt x="783156" y="6858000"/>
                </a:cubicBezTo>
                <a:cubicBezTo>
                  <a:pt x="543989" y="6851757"/>
                  <a:pt x="363667" y="6866715"/>
                  <a:pt x="0" y="6858000"/>
                </a:cubicBezTo>
                <a:cubicBezTo>
                  <a:pt x="6664" y="6561931"/>
                  <a:pt x="-25277" y="6440449"/>
                  <a:pt x="0" y="6240780"/>
                </a:cubicBezTo>
                <a:cubicBezTo>
                  <a:pt x="25277" y="6041111"/>
                  <a:pt x="-9567" y="5757010"/>
                  <a:pt x="0" y="5554980"/>
                </a:cubicBezTo>
                <a:cubicBezTo>
                  <a:pt x="9567" y="5352950"/>
                  <a:pt x="-23440" y="5266049"/>
                  <a:pt x="0" y="5074920"/>
                </a:cubicBezTo>
                <a:cubicBezTo>
                  <a:pt x="23440" y="4883791"/>
                  <a:pt x="11423" y="4527045"/>
                  <a:pt x="0" y="4251960"/>
                </a:cubicBezTo>
                <a:cubicBezTo>
                  <a:pt x="-11423" y="3976875"/>
                  <a:pt x="-3800" y="3811571"/>
                  <a:pt x="0" y="3566160"/>
                </a:cubicBezTo>
                <a:cubicBezTo>
                  <a:pt x="3800" y="3320749"/>
                  <a:pt x="-8468" y="3027510"/>
                  <a:pt x="0" y="2743200"/>
                </a:cubicBezTo>
                <a:cubicBezTo>
                  <a:pt x="8468" y="2458890"/>
                  <a:pt x="6139" y="2267323"/>
                  <a:pt x="0" y="2125980"/>
                </a:cubicBezTo>
                <a:cubicBezTo>
                  <a:pt x="-6139" y="1984637"/>
                  <a:pt x="-11567" y="1729091"/>
                  <a:pt x="0" y="1577340"/>
                </a:cubicBezTo>
                <a:cubicBezTo>
                  <a:pt x="11567" y="1425589"/>
                  <a:pt x="-17473" y="1200043"/>
                  <a:pt x="0" y="891540"/>
                </a:cubicBezTo>
                <a:cubicBezTo>
                  <a:pt x="17473" y="583037"/>
                  <a:pt x="-28638" y="391518"/>
                  <a:pt x="0" y="0"/>
                </a:cubicBezTo>
                <a:close/>
              </a:path>
              <a:path w="4447856" h="6858000" stroke="0" extrusionOk="0">
                <a:moveTo>
                  <a:pt x="0" y="0"/>
                </a:moveTo>
                <a:cubicBezTo>
                  <a:pt x="260382" y="-28050"/>
                  <a:pt x="445613" y="-741"/>
                  <a:pt x="602881" y="0"/>
                </a:cubicBezTo>
                <a:cubicBezTo>
                  <a:pt x="760149" y="741"/>
                  <a:pt x="919556" y="26252"/>
                  <a:pt x="1128799" y="0"/>
                </a:cubicBezTo>
                <a:cubicBezTo>
                  <a:pt x="1338042" y="-26252"/>
                  <a:pt x="1515386" y="-27837"/>
                  <a:pt x="1847125" y="0"/>
                </a:cubicBezTo>
                <a:cubicBezTo>
                  <a:pt x="2178864" y="27837"/>
                  <a:pt x="2303680" y="-11325"/>
                  <a:pt x="2450006" y="0"/>
                </a:cubicBezTo>
                <a:cubicBezTo>
                  <a:pt x="2596332" y="11325"/>
                  <a:pt x="2782617" y="-17739"/>
                  <a:pt x="3052887" y="0"/>
                </a:cubicBezTo>
                <a:cubicBezTo>
                  <a:pt x="3323157" y="17739"/>
                  <a:pt x="3643532" y="-26593"/>
                  <a:pt x="3848177" y="0"/>
                </a:cubicBezTo>
                <a:cubicBezTo>
                  <a:pt x="3900122" y="80530"/>
                  <a:pt x="3923373" y="160807"/>
                  <a:pt x="3962956" y="247218"/>
                </a:cubicBezTo>
                <a:cubicBezTo>
                  <a:pt x="4272919" y="776508"/>
                  <a:pt x="4313532" y="1448924"/>
                  <a:pt x="4400583" y="2261597"/>
                </a:cubicBezTo>
                <a:cubicBezTo>
                  <a:pt x="4497048" y="4111764"/>
                  <a:pt x="4346586" y="5817906"/>
                  <a:pt x="3833051" y="6771614"/>
                </a:cubicBezTo>
                <a:cubicBezTo>
                  <a:pt x="3825808" y="6795342"/>
                  <a:pt x="3803485" y="6825712"/>
                  <a:pt x="3789463" y="6858000"/>
                </a:cubicBezTo>
                <a:cubicBezTo>
                  <a:pt x="3552436" y="6871635"/>
                  <a:pt x="3421144" y="6861296"/>
                  <a:pt x="3195780" y="6858000"/>
                </a:cubicBezTo>
                <a:cubicBezTo>
                  <a:pt x="2970416" y="6854704"/>
                  <a:pt x="2750690" y="6832011"/>
                  <a:pt x="2564203" y="6858000"/>
                </a:cubicBezTo>
                <a:cubicBezTo>
                  <a:pt x="2377716" y="6883989"/>
                  <a:pt x="2065565" y="6883638"/>
                  <a:pt x="1932626" y="6858000"/>
                </a:cubicBezTo>
                <a:cubicBezTo>
                  <a:pt x="1799687" y="6832362"/>
                  <a:pt x="1583617" y="6876592"/>
                  <a:pt x="1301049" y="6858000"/>
                </a:cubicBezTo>
                <a:cubicBezTo>
                  <a:pt x="1018481" y="6839408"/>
                  <a:pt x="852052" y="6848636"/>
                  <a:pt x="631577" y="6858000"/>
                </a:cubicBezTo>
                <a:cubicBezTo>
                  <a:pt x="411102" y="6867364"/>
                  <a:pt x="262440" y="6838150"/>
                  <a:pt x="0" y="6858000"/>
                </a:cubicBezTo>
                <a:cubicBezTo>
                  <a:pt x="-10245" y="6508799"/>
                  <a:pt x="20782" y="6396904"/>
                  <a:pt x="0" y="6103620"/>
                </a:cubicBezTo>
                <a:cubicBezTo>
                  <a:pt x="-20782" y="5810336"/>
                  <a:pt x="-26105" y="5730944"/>
                  <a:pt x="0" y="5554980"/>
                </a:cubicBezTo>
                <a:cubicBezTo>
                  <a:pt x="26105" y="5379016"/>
                  <a:pt x="-40948" y="5057078"/>
                  <a:pt x="0" y="4732020"/>
                </a:cubicBezTo>
                <a:cubicBezTo>
                  <a:pt x="40948" y="4406962"/>
                  <a:pt x="-22123" y="4383693"/>
                  <a:pt x="0" y="4046220"/>
                </a:cubicBezTo>
                <a:cubicBezTo>
                  <a:pt x="22123" y="3708747"/>
                  <a:pt x="-1023" y="3700181"/>
                  <a:pt x="0" y="3497580"/>
                </a:cubicBezTo>
                <a:cubicBezTo>
                  <a:pt x="1023" y="3294979"/>
                  <a:pt x="-19456" y="3087078"/>
                  <a:pt x="0" y="2811780"/>
                </a:cubicBezTo>
                <a:cubicBezTo>
                  <a:pt x="19456" y="2536482"/>
                  <a:pt x="-6555" y="2451135"/>
                  <a:pt x="0" y="2331720"/>
                </a:cubicBezTo>
                <a:cubicBezTo>
                  <a:pt x="6555" y="2212305"/>
                  <a:pt x="2535" y="1996139"/>
                  <a:pt x="0" y="1851660"/>
                </a:cubicBezTo>
                <a:cubicBezTo>
                  <a:pt x="-2535" y="1707181"/>
                  <a:pt x="1078" y="1456268"/>
                  <a:pt x="0" y="1165860"/>
                </a:cubicBezTo>
                <a:cubicBezTo>
                  <a:pt x="-1078" y="875452"/>
                  <a:pt x="-21419" y="817984"/>
                  <a:pt x="0" y="617220"/>
                </a:cubicBezTo>
                <a:cubicBezTo>
                  <a:pt x="21419" y="416456"/>
                  <a:pt x="-17422" y="230179"/>
                  <a:pt x="0" y="0"/>
                </a:cubicBezTo>
                <a:close/>
              </a:path>
            </a:pathLst>
          </a:custGeom>
          <a:ln w="34925">
            <a:solidFill>
              <a:srgbClr val="0B738C"/>
            </a:solidFill>
            <a:extLst>
              <a:ext uri="{C807C97D-BFC1-408E-A445-0C87EB9F89A2}">
                <ask:lineSketchStyleProps xmlns:ask="http://schemas.microsoft.com/office/drawing/2018/sketchyshapes" sd="1219033472">
                  <a:custGeom>
                    <a:avLst/>
                    <a:gdLst>
                      <a:gd name="connsiteX0" fmla="*/ 0 w 4447856"/>
                      <a:gd name="connsiteY0" fmla="*/ 0 h 6858000"/>
                      <a:gd name="connsiteX1" fmla="*/ 3848177 w 4447856"/>
                      <a:gd name="connsiteY1" fmla="*/ 0 h 6858000"/>
                      <a:gd name="connsiteX2" fmla="*/ 3962956 w 4447856"/>
                      <a:gd name="connsiteY2" fmla="*/ 247218 h 6858000"/>
                      <a:gd name="connsiteX3" fmla="*/ 4400583 w 4447856"/>
                      <a:gd name="connsiteY3" fmla="*/ 2261597 h 6858000"/>
                      <a:gd name="connsiteX4" fmla="*/ 3833051 w 4447856"/>
                      <a:gd name="connsiteY4" fmla="*/ 6771614 h 6858000"/>
                      <a:gd name="connsiteX5" fmla="*/ 3789463 w 4447856"/>
                      <a:gd name="connsiteY5" fmla="*/ 6858000 h 6858000"/>
                      <a:gd name="connsiteX6" fmla="*/ 0 w 444785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7856" h="6858000">
                        <a:moveTo>
                          <a:pt x="0" y="0"/>
                        </a:moveTo>
                        <a:lnTo>
                          <a:pt x="3848177" y="0"/>
                        </a:lnTo>
                        <a:lnTo>
                          <a:pt x="3962956" y="247218"/>
                        </a:lnTo>
                        <a:cubicBezTo>
                          <a:pt x="4176536" y="759327"/>
                          <a:pt x="4333110" y="1416536"/>
                          <a:pt x="4400583" y="2261597"/>
                        </a:cubicBezTo>
                        <a:cubicBezTo>
                          <a:pt x="4552287" y="4175834"/>
                          <a:pt x="4332478" y="5720275"/>
                          <a:pt x="3833051" y="6771614"/>
                        </a:cubicBezTo>
                        <a:lnTo>
                          <a:pt x="3789463" y="6858000"/>
                        </a:lnTo>
                        <a:lnTo>
                          <a:pt x="0" y="6858000"/>
                        </a:lnTo>
                        <a:close/>
                      </a:path>
                    </a:pathLst>
                  </a:custGeom>
                  <ask:type>
                    <ask:lineSketchFreehand/>
                  </ask:type>
                </ask:lineSketchStyleProps>
              </a:ext>
            </a:extLst>
          </a:ln>
        </p:spPr>
        <p:txBody>
          <a:bodyPr wrap="square" anchor="ctr">
            <a:noAutofit/>
          </a:bodyPr>
          <a:lstStyle>
            <a:lvl1pPr marL="0" indent="0" algn="ctr">
              <a:buFontTx/>
              <a:buNone/>
              <a:defRPr sz="2400">
                <a:solidFill>
                  <a:srgbClr val="080808"/>
                </a:solidFill>
                <a:latin typeface="Calibri "/>
              </a:defRPr>
            </a:lvl1pPr>
          </a:lstStyle>
          <a:p>
            <a:r>
              <a:rPr lang="en-US"/>
              <a:t>Click to insert picture</a:t>
            </a:r>
            <a:endParaRPr lang="ru-RU"/>
          </a:p>
        </p:txBody>
      </p:sp>
      <p:sp>
        <p:nvSpPr>
          <p:cNvPr id="2" name="Title 1">
            <a:extLst>
              <a:ext uri="{FF2B5EF4-FFF2-40B4-BE49-F238E27FC236}">
                <a16:creationId xmlns:a16="http://schemas.microsoft.com/office/drawing/2014/main" id="{48E59513-8B56-468A-9287-1BFA7F721586}"/>
              </a:ext>
            </a:extLst>
          </p:cNvPr>
          <p:cNvSpPr>
            <a:spLocks noGrp="1"/>
          </p:cNvSpPr>
          <p:nvPr>
            <p:ph type="title" hasCustomPrompt="1"/>
          </p:nvPr>
        </p:nvSpPr>
        <p:spPr>
          <a:xfrm>
            <a:off x="5939917" y="4396653"/>
            <a:ext cx="5626100" cy="1325563"/>
          </a:xfrm>
          <a:prstGeom prst="rect">
            <a:avLst/>
          </a:prstGeom>
        </p:spPr>
        <p:txBody>
          <a:bodyPr/>
          <a:lstStyle>
            <a:lvl1pPr>
              <a:defRPr sz="6000">
                <a:solidFill>
                  <a:srgbClr val="0B738C"/>
                </a:solidFill>
                <a:latin typeface="Calibri "/>
              </a:defRPr>
            </a:lvl1pPr>
          </a:lstStyle>
          <a:p>
            <a:r>
              <a:rPr lang="en-US"/>
              <a:t>Section Header</a:t>
            </a:r>
          </a:p>
        </p:txBody>
      </p:sp>
      <p:grpSp>
        <p:nvGrpSpPr>
          <p:cNvPr id="14" name="Group 13">
            <a:extLst>
              <a:ext uri="{FF2B5EF4-FFF2-40B4-BE49-F238E27FC236}">
                <a16:creationId xmlns:a16="http://schemas.microsoft.com/office/drawing/2014/main" id="{1AC5A891-47EE-4315-B23E-DCC233246516}"/>
              </a:ext>
            </a:extLst>
          </p:cNvPr>
          <p:cNvGrpSpPr/>
          <p:nvPr userDrawn="1"/>
        </p:nvGrpSpPr>
        <p:grpSpPr>
          <a:xfrm>
            <a:off x="4138484" y="597864"/>
            <a:ext cx="3254805" cy="3315966"/>
            <a:chOff x="4138484" y="597864"/>
            <a:chExt cx="3254805" cy="3315966"/>
          </a:xfrm>
        </p:grpSpPr>
        <p:pic>
          <p:nvPicPr>
            <p:cNvPr id="11" name="Picture 10" descr="Shape&#10;&#10;Description automatically generated">
              <a:extLst>
                <a:ext uri="{FF2B5EF4-FFF2-40B4-BE49-F238E27FC236}">
                  <a16:creationId xmlns:a16="http://schemas.microsoft.com/office/drawing/2014/main" id="{53C7D3AA-EAFA-4196-AAAC-674E5DA94DE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431498">
              <a:off x="4138484" y="597864"/>
              <a:ext cx="3104793" cy="3165965"/>
            </a:xfrm>
            <a:prstGeom prst="rect">
              <a:avLst/>
            </a:prstGeom>
          </p:spPr>
        </p:pic>
        <p:pic>
          <p:nvPicPr>
            <p:cNvPr id="13" name="Picture 12" descr="A picture containing silhouette&#10;&#10;Description automatically generated">
              <a:extLst>
                <a:ext uri="{FF2B5EF4-FFF2-40B4-BE49-F238E27FC236}">
                  <a16:creationId xmlns:a16="http://schemas.microsoft.com/office/drawing/2014/main" id="{78C6BBB9-5EFD-4A80-88C0-19E949873C56}"/>
                </a:ext>
              </a:extLst>
            </p:cNvPr>
            <p:cNvPicPr>
              <a:picLocks noChangeAspect="1"/>
            </p:cNvPicPr>
            <p:nvPr userDrawn="1"/>
          </p:nvPicPr>
          <p:blipFill>
            <a:blip r:embed="rId4" cstate="screen">
              <a:alphaModFix amt="20000"/>
              <a:extLst>
                <a:ext uri="{28A0092B-C50C-407E-A947-70E740481C1C}">
                  <a14:useLocalDpi xmlns:a14="http://schemas.microsoft.com/office/drawing/2010/main"/>
                </a:ext>
              </a:extLst>
            </a:blip>
            <a:stretch>
              <a:fillRect/>
            </a:stretch>
          </p:blipFill>
          <p:spPr>
            <a:xfrm rot="431498">
              <a:off x="4288630" y="747864"/>
              <a:ext cx="3104659" cy="3165966"/>
            </a:xfrm>
            <a:prstGeom prst="rect">
              <a:avLst/>
            </a:prstGeom>
          </p:spPr>
        </p:pic>
      </p:grpSp>
      <p:sp>
        <p:nvSpPr>
          <p:cNvPr id="10" name="Text Placeholder 9">
            <a:extLst>
              <a:ext uri="{FF2B5EF4-FFF2-40B4-BE49-F238E27FC236}">
                <a16:creationId xmlns:a16="http://schemas.microsoft.com/office/drawing/2014/main" id="{9ED74E07-5C15-4664-8B8E-ABF19DC837CE}"/>
              </a:ext>
            </a:extLst>
          </p:cNvPr>
          <p:cNvSpPr>
            <a:spLocks noGrp="1"/>
          </p:cNvSpPr>
          <p:nvPr>
            <p:ph type="body" sz="quarter" idx="11" hasCustomPrompt="1"/>
          </p:nvPr>
        </p:nvSpPr>
        <p:spPr>
          <a:xfrm>
            <a:off x="5939916" y="5534457"/>
            <a:ext cx="5626100" cy="914400"/>
          </a:xfrm>
          <a:prstGeom prst="rect">
            <a:avLst/>
          </a:prstGeom>
        </p:spPr>
        <p:txBody>
          <a:bodyPr/>
          <a:lstStyle>
            <a:lvl1pPr marL="0" indent="0">
              <a:buFontTx/>
              <a:buNone/>
              <a:defRPr sz="4400" cap="all" baseline="0">
                <a:solidFill>
                  <a:srgbClr val="080808"/>
                </a:solidFill>
                <a:latin typeface="Calibri Light" panose="020F0302020204030204" pitchFamily="34" charset="0"/>
                <a:cs typeface="Calibri Light" panose="020F0302020204030204" pitchFamily="34" charset="0"/>
              </a:defRPr>
            </a:lvl1pPr>
          </a:lstStyle>
          <a:p>
            <a:pPr lvl="0"/>
            <a:r>
              <a:rPr lang="en-US"/>
              <a:t>Section sub heading</a:t>
            </a:r>
          </a:p>
        </p:txBody>
      </p:sp>
      <p:sp>
        <p:nvSpPr>
          <p:cNvPr id="3" name="Slide Number Placeholder 1">
            <a:extLst>
              <a:ext uri="{FF2B5EF4-FFF2-40B4-BE49-F238E27FC236}">
                <a16:creationId xmlns:a16="http://schemas.microsoft.com/office/drawing/2014/main" id="{A8792DE0-2473-4582-4D54-ADDD25D1EC18}"/>
              </a:ext>
            </a:extLst>
          </p:cNvPr>
          <p:cNvSpPr>
            <a:spLocks noGrp="1"/>
          </p:cNvSpPr>
          <p:nvPr>
            <p:ph type="sldNum" sz="quarter" idx="4"/>
          </p:nvPr>
        </p:nvSpPr>
        <p:spPr>
          <a:xfrm>
            <a:off x="373316" y="6343573"/>
            <a:ext cx="1455484" cy="365125"/>
          </a:xfrm>
          <a:prstGeom prst="rect">
            <a:avLst/>
          </a:prstGeom>
        </p:spPr>
        <p:txBody>
          <a:bodyPr vert="horz" lIns="91440" tIns="45720" rIns="91440" bIns="45720" rtlCol="0" anchor="ctr"/>
          <a:lstStyle>
            <a:lvl1pPr algn="l">
              <a:defRPr sz="1200">
                <a:solidFill>
                  <a:schemeClr val="tx1">
                    <a:lumMod val="50000"/>
                  </a:schemeClr>
                </a:solidFill>
              </a:defRPr>
            </a:lvl1pPr>
          </a:lstStyle>
          <a:p>
            <a:fld id="{1AC54047-9E61-42D7-8DBF-7D64572410AD}" type="slidenum">
              <a:rPr lang="en-US" smtClean="0"/>
              <a:pPr/>
              <a:t>‹#›</a:t>
            </a:fld>
            <a:endParaRPr lang="en-US" dirty="0"/>
          </a:p>
        </p:txBody>
      </p:sp>
    </p:spTree>
    <p:custDataLst>
      <p:tags r:id="rId1"/>
    </p:custDataLst>
    <p:extLst>
      <p:ext uri="{BB962C8B-B14F-4D97-AF65-F5344CB8AC3E}">
        <p14:creationId xmlns:p14="http://schemas.microsoft.com/office/powerpoint/2010/main" val="16519411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15 slide">
    <p:spTree>
      <p:nvGrpSpPr>
        <p:cNvPr id="1" name=""/>
        <p:cNvGrpSpPr/>
        <p:nvPr/>
      </p:nvGrpSpPr>
      <p:grpSpPr>
        <a:xfrm>
          <a:off x="0" y="0"/>
          <a:ext cx="0" cy="0"/>
          <a:chOff x="0" y="0"/>
          <a:chExt cx="0" cy="0"/>
        </a:xfrm>
      </p:grpSpPr>
      <p:sp>
        <p:nvSpPr>
          <p:cNvPr id="5" name="Прямоугольник 5">
            <a:extLst>
              <a:ext uri="{FF2B5EF4-FFF2-40B4-BE49-F238E27FC236}">
                <a16:creationId xmlns:a16="http://schemas.microsoft.com/office/drawing/2014/main" id="{41E8DDD1-5EA2-4D7F-ABD5-B9E4C8A20E8A}"/>
              </a:ext>
            </a:extLst>
          </p:cNvPr>
          <p:cNvSpPr/>
          <p:nvPr userDrawn="1"/>
        </p:nvSpPr>
        <p:spPr>
          <a:xfrm>
            <a:off x="3067665" y="0"/>
            <a:ext cx="9124336" cy="6415547"/>
          </a:xfrm>
          <a:prstGeom prst="rect">
            <a:avLst/>
          </a:prstGeom>
          <a:solidFill>
            <a:srgbClr val="0B738C">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Picture Placeholder 12">
            <a:extLst>
              <a:ext uri="{FF2B5EF4-FFF2-40B4-BE49-F238E27FC236}">
                <a16:creationId xmlns:a16="http://schemas.microsoft.com/office/drawing/2014/main" id="{96240E51-9B3D-44F9-9336-A850E27D9BCE}"/>
              </a:ext>
            </a:extLst>
          </p:cNvPr>
          <p:cNvSpPr>
            <a:spLocks noGrp="1"/>
          </p:cNvSpPr>
          <p:nvPr>
            <p:ph type="pic" sz="quarter" idx="11" hasCustomPrompt="1"/>
          </p:nvPr>
        </p:nvSpPr>
        <p:spPr>
          <a:xfrm>
            <a:off x="744538" y="2550654"/>
            <a:ext cx="3471862" cy="3864434"/>
          </a:xfrm>
          <a:prstGeom prst="rect">
            <a:avLst/>
          </a:prstGeom>
        </p:spPr>
        <p:txBody>
          <a:bodyPr anchor="ctr"/>
          <a:lstStyle>
            <a:lvl1pPr marL="0" indent="0" algn="ctr">
              <a:buNone/>
              <a:defRPr>
                <a:solidFill>
                  <a:srgbClr val="080808"/>
                </a:solidFill>
                <a:latin typeface="Calibri "/>
              </a:defRPr>
            </a:lvl1pPr>
          </a:lstStyle>
          <a:p>
            <a:r>
              <a:rPr lang="en-US"/>
              <a:t>Click to insert picture</a:t>
            </a:r>
          </a:p>
          <a:p>
            <a:endParaRPr lang="en-US"/>
          </a:p>
        </p:txBody>
      </p:sp>
      <p:sp>
        <p:nvSpPr>
          <p:cNvPr id="3" name="Title 2">
            <a:extLst>
              <a:ext uri="{FF2B5EF4-FFF2-40B4-BE49-F238E27FC236}">
                <a16:creationId xmlns:a16="http://schemas.microsoft.com/office/drawing/2014/main" id="{73766998-2501-4061-B544-93DF0852F429}"/>
              </a:ext>
            </a:extLst>
          </p:cNvPr>
          <p:cNvSpPr>
            <a:spLocks noGrp="1"/>
          </p:cNvSpPr>
          <p:nvPr>
            <p:ph type="title"/>
          </p:nvPr>
        </p:nvSpPr>
        <p:spPr>
          <a:xfrm>
            <a:off x="673100" y="483705"/>
            <a:ext cx="10515600" cy="1325563"/>
          </a:xfrm>
          <a:prstGeom prst="rect">
            <a:avLst/>
          </a:prstGeom>
        </p:spPr>
        <p:txBody>
          <a:bodyPr/>
          <a:lstStyle>
            <a:lvl1pPr>
              <a:defRPr sz="4800">
                <a:solidFill>
                  <a:srgbClr val="0B738C"/>
                </a:solidFill>
                <a:latin typeface="+mj-lt"/>
              </a:defRPr>
            </a:lvl1pPr>
          </a:lstStyle>
          <a:p>
            <a:r>
              <a:rPr lang="en-US"/>
              <a:t>Click to edit Master title style</a:t>
            </a:r>
          </a:p>
        </p:txBody>
      </p:sp>
      <p:sp>
        <p:nvSpPr>
          <p:cNvPr id="10" name="Content Placeholder 9">
            <a:extLst>
              <a:ext uri="{FF2B5EF4-FFF2-40B4-BE49-F238E27FC236}">
                <a16:creationId xmlns:a16="http://schemas.microsoft.com/office/drawing/2014/main" id="{31017454-D7DA-493A-B7A2-82A708AFBC8B}"/>
              </a:ext>
            </a:extLst>
          </p:cNvPr>
          <p:cNvSpPr>
            <a:spLocks noGrp="1"/>
          </p:cNvSpPr>
          <p:nvPr>
            <p:ph sz="quarter" idx="10" hasCustomPrompt="1"/>
          </p:nvPr>
        </p:nvSpPr>
        <p:spPr>
          <a:xfrm>
            <a:off x="4762500" y="1600201"/>
            <a:ext cx="6997700" cy="4089400"/>
          </a:xfrm>
          <a:prstGeom prst="rect">
            <a:avLst/>
          </a:prstGeom>
        </p:spPr>
        <p:txBody>
          <a:bodyPr/>
          <a:lstStyle>
            <a:lvl1pPr marL="0" indent="0">
              <a:buFontTx/>
              <a:buNone/>
              <a:defRPr sz="2400">
                <a:latin typeface="+mn-lt"/>
              </a:defRPr>
            </a:lvl1pPr>
          </a:lstStyle>
          <a:p>
            <a:r>
              <a:rPr lang="en-US" sz="2800">
                <a:solidFill>
                  <a:srgbClr val="080808"/>
                </a:solidFill>
                <a:latin typeface="Calibri" panose="020F0502020204030204" pitchFamily="34" charset="0"/>
                <a:cs typeface="Calibri" panose="020F0502020204030204" pitchFamily="34" charset="0"/>
              </a:rPr>
              <a:t>Lorem ipsum dolor sit </a:t>
            </a:r>
            <a:r>
              <a:rPr lang="en-US" sz="2800" err="1">
                <a:solidFill>
                  <a:srgbClr val="080808"/>
                </a:solidFill>
                <a:latin typeface="Calibri" panose="020F0502020204030204" pitchFamily="34" charset="0"/>
                <a:cs typeface="Calibri" panose="020F0502020204030204" pitchFamily="34" charset="0"/>
              </a:rPr>
              <a:t>amet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consectetur</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adipiscing</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elit</a:t>
            </a:r>
            <a:r>
              <a:rPr lang="en-US" sz="2800">
                <a:solidFill>
                  <a:srgbClr val="080808"/>
                </a:solidFill>
                <a:latin typeface="Calibri" panose="020F0502020204030204" pitchFamily="34" charset="0"/>
                <a:cs typeface="Calibri" panose="020F0502020204030204" pitchFamily="34" charset="0"/>
              </a:rPr>
              <a:t>, sed do </a:t>
            </a:r>
            <a:r>
              <a:rPr lang="en-US" sz="2800" err="1">
                <a:solidFill>
                  <a:srgbClr val="080808"/>
                </a:solidFill>
                <a:latin typeface="Calibri" panose="020F0502020204030204" pitchFamily="34" charset="0"/>
                <a:cs typeface="Calibri" panose="020F0502020204030204" pitchFamily="34" charset="0"/>
              </a:rPr>
              <a:t>eiusmod</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tempor</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incididunt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ut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labore</a:t>
            </a:r>
            <a:r>
              <a:rPr lang="en-US" sz="2800">
                <a:solidFill>
                  <a:srgbClr val="080808"/>
                </a:solidFill>
                <a:latin typeface="Calibri" panose="020F0502020204030204" pitchFamily="34" charset="0"/>
                <a:cs typeface="Calibri" panose="020F0502020204030204" pitchFamily="34" charset="0"/>
              </a:rPr>
              <a:t> et dolore magna </a:t>
            </a:r>
            <a:r>
              <a:rPr lang="en-US" sz="2800" err="1">
                <a:solidFill>
                  <a:srgbClr val="080808"/>
                </a:solidFill>
                <a:latin typeface="Calibri" panose="020F0502020204030204" pitchFamily="34" charset="0"/>
                <a:cs typeface="Calibri" panose="020F0502020204030204" pitchFamily="34" charset="0"/>
              </a:rPr>
              <a:t>aliqua</a:t>
            </a:r>
            <a:r>
              <a:rPr lang="en-US" sz="2800">
                <a:solidFill>
                  <a:srgbClr val="080808"/>
                </a:solidFill>
                <a:latin typeface="Calibri" panose="020F0502020204030204" pitchFamily="34" charset="0"/>
                <a:cs typeface="Calibri" panose="020F0502020204030204" pitchFamily="34" charset="0"/>
              </a:rPr>
              <a:t>. Ut </a:t>
            </a:r>
            <a:r>
              <a:rPr lang="en-US" sz="2800" err="1">
                <a:solidFill>
                  <a:srgbClr val="080808"/>
                </a:solidFill>
                <a:latin typeface="Calibri" panose="020F0502020204030204" pitchFamily="34" charset="0"/>
                <a:cs typeface="Calibri" panose="020F0502020204030204" pitchFamily="34" charset="0"/>
              </a:rPr>
              <a:t>enim</a:t>
            </a:r>
            <a:r>
              <a:rPr lang="en-US" sz="2800">
                <a:solidFill>
                  <a:srgbClr val="080808"/>
                </a:solidFill>
                <a:latin typeface="Calibri" panose="020F0502020204030204" pitchFamily="34" charset="0"/>
                <a:cs typeface="Calibri" panose="020F0502020204030204" pitchFamily="34" charset="0"/>
              </a:rPr>
              <a:t> ad minim </a:t>
            </a:r>
            <a:r>
              <a:rPr lang="en-US" sz="2800" err="1">
                <a:solidFill>
                  <a:srgbClr val="080808"/>
                </a:solidFill>
                <a:latin typeface="Calibri" panose="020F0502020204030204" pitchFamily="34" charset="0"/>
                <a:cs typeface="Calibri" panose="020F0502020204030204" pitchFamily="34" charset="0"/>
              </a:rPr>
              <a:t>veniam</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quis</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nostrud</a:t>
            </a:r>
            <a:r>
              <a:rPr lang="en-US" sz="2800">
                <a:solidFill>
                  <a:srgbClr val="080808"/>
                </a:solidFill>
                <a:latin typeface="Calibri" panose="020F0502020204030204" pitchFamily="34" charset="0"/>
                <a:cs typeface="Calibri" panose="020F0502020204030204" pitchFamily="34" charset="0"/>
              </a:rPr>
              <a:t> exercitation </a:t>
            </a:r>
            <a:r>
              <a:rPr lang="en-US" sz="2800" err="1">
                <a:solidFill>
                  <a:srgbClr val="080808"/>
                </a:solidFill>
                <a:latin typeface="Calibri" panose="020F0502020204030204" pitchFamily="34" charset="0"/>
                <a:cs typeface="Calibri" panose="020F0502020204030204" pitchFamily="34" charset="0"/>
              </a:rPr>
              <a:t>ullamco</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laboris</a:t>
            </a:r>
            <a:r>
              <a:rPr lang="en-US" sz="2800">
                <a:solidFill>
                  <a:srgbClr val="080808"/>
                </a:solidFill>
                <a:latin typeface="Calibri" panose="020F0502020204030204" pitchFamily="34" charset="0"/>
                <a:cs typeface="Calibri" panose="020F0502020204030204" pitchFamily="34" charset="0"/>
              </a:rPr>
              <a:t> nisi </a:t>
            </a:r>
            <a:r>
              <a:rPr lang="en-US" sz="2800" err="1">
                <a:solidFill>
                  <a:srgbClr val="080808"/>
                </a:solidFill>
                <a:latin typeface="Calibri" panose="020F0502020204030204" pitchFamily="34" charset="0"/>
                <a:cs typeface="Calibri" panose="020F0502020204030204" pitchFamily="34" charset="0"/>
              </a:rPr>
              <a:t>ut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aliquip</a:t>
            </a:r>
            <a:r>
              <a:rPr lang="en-US" sz="2800">
                <a:solidFill>
                  <a:srgbClr val="080808"/>
                </a:solidFill>
                <a:latin typeface="Calibri" panose="020F0502020204030204" pitchFamily="34" charset="0"/>
                <a:cs typeface="Calibri" panose="020F0502020204030204" pitchFamily="34" charset="0"/>
              </a:rPr>
              <a:t> ex </a:t>
            </a:r>
            <a:r>
              <a:rPr lang="en-US" sz="2800" err="1">
                <a:solidFill>
                  <a:srgbClr val="080808"/>
                </a:solidFill>
                <a:latin typeface="Calibri" panose="020F0502020204030204" pitchFamily="34" charset="0"/>
                <a:cs typeface="Calibri" panose="020F0502020204030204" pitchFamily="34" charset="0"/>
              </a:rPr>
              <a:t>ea</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commodo</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consequat</a:t>
            </a:r>
            <a:r>
              <a:rPr lang="en-US" sz="2800">
                <a:solidFill>
                  <a:srgbClr val="080808"/>
                </a:solidFill>
                <a:latin typeface="Calibri" panose="020F0502020204030204" pitchFamily="34" charset="0"/>
                <a:cs typeface="Calibri" panose="020F0502020204030204" pitchFamily="34" charset="0"/>
              </a:rPr>
              <a:t>. Duis </a:t>
            </a:r>
            <a:r>
              <a:rPr lang="en-US" sz="2800" err="1">
                <a:solidFill>
                  <a:srgbClr val="080808"/>
                </a:solidFill>
                <a:latin typeface="Calibri" panose="020F0502020204030204" pitchFamily="34" charset="0"/>
                <a:cs typeface="Calibri" panose="020F0502020204030204" pitchFamily="34" charset="0"/>
              </a:rPr>
              <a:t>aute</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irure</a:t>
            </a:r>
            <a:r>
              <a:rPr lang="en-US" sz="2800">
                <a:solidFill>
                  <a:srgbClr val="080808"/>
                </a:solidFill>
                <a:latin typeface="Calibri" panose="020F0502020204030204" pitchFamily="34" charset="0"/>
                <a:cs typeface="Calibri" panose="020F0502020204030204" pitchFamily="34" charset="0"/>
              </a:rPr>
              <a:t> dolor in </a:t>
            </a:r>
            <a:r>
              <a:rPr lang="en-US" sz="2800" err="1">
                <a:solidFill>
                  <a:srgbClr val="080808"/>
                </a:solidFill>
                <a:latin typeface="Calibri" panose="020F0502020204030204" pitchFamily="34" charset="0"/>
                <a:cs typeface="Calibri" panose="020F0502020204030204" pitchFamily="34" charset="0"/>
              </a:rPr>
              <a:t>reprehenderit</a:t>
            </a:r>
            <a:r>
              <a:rPr lang="en-US" sz="2800">
                <a:solidFill>
                  <a:srgbClr val="080808"/>
                </a:solidFill>
                <a:latin typeface="Calibri" panose="020F0502020204030204" pitchFamily="34" charset="0"/>
                <a:cs typeface="Calibri" panose="020F0502020204030204" pitchFamily="34" charset="0"/>
              </a:rPr>
              <a:t> in </a:t>
            </a:r>
            <a:r>
              <a:rPr lang="en-US" sz="2800" err="1">
                <a:solidFill>
                  <a:srgbClr val="080808"/>
                </a:solidFill>
                <a:latin typeface="Calibri" panose="020F0502020204030204" pitchFamily="34" charset="0"/>
                <a:cs typeface="Calibri" panose="020F0502020204030204" pitchFamily="34" charset="0"/>
              </a:rPr>
              <a:t>voluptate</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velit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esse</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cillum</a:t>
            </a:r>
            <a:r>
              <a:rPr lang="en-US" sz="2800">
                <a:solidFill>
                  <a:srgbClr val="080808"/>
                </a:solidFill>
                <a:latin typeface="Calibri" panose="020F0502020204030204" pitchFamily="34" charset="0"/>
                <a:cs typeface="Calibri" panose="020F0502020204030204" pitchFamily="34" charset="0"/>
              </a:rPr>
              <a:t> dolore </a:t>
            </a:r>
            <a:r>
              <a:rPr lang="en-US" sz="2800" err="1">
                <a:solidFill>
                  <a:srgbClr val="080808"/>
                </a:solidFill>
                <a:latin typeface="Calibri" panose="020F0502020204030204" pitchFamily="34" charset="0"/>
                <a:cs typeface="Calibri" panose="020F0502020204030204" pitchFamily="34" charset="0"/>
              </a:rPr>
              <a:t>eu</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fugiat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nulla</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pariatur</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Excepteur</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sint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occaecat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cupidatat</a:t>
            </a:r>
            <a:r>
              <a:rPr lang="en-US" sz="2800">
                <a:solidFill>
                  <a:srgbClr val="080808"/>
                </a:solidFill>
                <a:latin typeface="Calibri" panose="020F0502020204030204" pitchFamily="34" charset="0"/>
                <a:cs typeface="Calibri" panose="020F0502020204030204" pitchFamily="34" charset="0"/>
              </a:rPr>
              <a:t> non </a:t>
            </a:r>
            <a:r>
              <a:rPr lang="en-US" sz="2800" err="1">
                <a:solidFill>
                  <a:srgbClr val="080808"/>
                </a:solidFill>
                <a:latin typeface="Calibri" panose="020F0502020204030204" pitchFamily="34" charset="0"/>
                <a:cs typeface="Calibri" panose="020F0502020204030204" pitchFamily="34" charset="0"/>
              </a:rPr>
              <a:t>proident</a:t>
            </a:r>
            <a:r>
              <a:rPr lang="en-US" sz="2800">
                <a:solidFill>
                  <a:srgbClr val="080808"/>
                </a:solidFill>
                <a:latin typeface="Calibri" panose="020F0502020204030204" pitchFamily="34" charset="0"/>
                <a:cs typeface="Calibri" panose="020F0502020204030204" pitchFamily="34" charset="0"/>
              </a:rPr>
              <a:t>, sunt in culpa qui </a:t>
            </a:r>
            <a:r>
              <a:rPr lang="en-US" sz="2800" err="1">
                <a:solidFill>
                  <a:srgbClr val="080808"/>
                </a:solidFill>
                <a:latin typeface="Calibri" panose="020F0502020204030204" pitchFamily="34" charset="0"/>
                <a:cs typeface="Calibri" panose="020F0502020204030204" pitchFamily="34" charset="0"/>
              </a:rPr>
              <a:t>officia</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deserunt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mollit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anim</a:t>
            </a:r>
            <a:r>
              <a:rPr lang="en-US" sz="2800">
                <a:solidFill>
                  <a:srgbClr val="080808"/>
                </a:solidFill>
                <a:latin typeface="Calibri" panose="020F0502020204030204" pitchFamily="34" charset="0"/>
                <a:cs typeface="Calibri" panose="020F0502020204030204" pitchFamily="34" charset="0"/>
              </a:rPr>
              <a:t> id </a:t>
            </a:r>
            <a:r>
              <a:rPr lang="en-US" sz="2800" err="1">
                <a:solidFill>
                  <a:srgbClr val="080808"/>
                </a:solidFill>
                <a:latin typeface="Calibri" panose="020F0502020204030204" pitchFamily="34" charset="0"/>
                <a:cs typeface="Calibri" panose="020F0502020204030204" pitchFamily="34" charset="0"/>
              </a:rPr>
              <a:t>est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laborum</a:t>
            </a:r>
            <a:r>
              <a:rPr lang="en-US" sz="2800">
                <a:solidFill>
                  <a:srgbClr val="080808"/>
                </a:solidFill>
                <a:latin typeface="Calibri" panose="020F0502020204030204" pitchFamily="34" charset="0"/>
                <a:cs typeface="Calibri" panose="020F0502020204030204" pitchFamily="34" charset="0"/>
              </a:rPr>
              <a:t>.</a:t>
            </a:r>
            <a:endParaRPr lang="ru-RU" sz="2800">
              <a:solidFill>
                <a:srgbClr val="080808"/>
              </a:solidFill>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B867DDF0-174B-6F69-B3A6-82C94B8A6421}"/>
              </a:ext>
            </a:extLst>
          </p:cNvPr>
          <p:cNvSpPr>
            <a:spLocks noGrp="1"/>
          </p:cNvSpPr>
          <p:nvPr>
            <p:ph type="sldNum" sz="quarter" idx="4"/>
          </p:nvPr>
        </p:nvSpPr>
        <p:spPr>
          <a:xfrm>
            <a:off x="373316" y="6343573"/>
            <a:ext cx="1455484" cy="365125"/>
          </a:xfrm>
          <a:prstGeom prst="rect">
            <a:avLst/>
          </a:prstGeom>
        </p:spPr>
        <p:txBody>
          <a:bodyPr vert="horz" lIns="91440" tIns="45720" rIns="91440" bIns="45720" rtlCol="0" anchor="ctr"/>
          <a:lstStyle>
            <a:lvl1pPr algn="l">
              <a:defRPr sz="1200">
                <a:solidFill>
                  <a:schemeClr val="tx1">
                    <a:lumMod val="50000"/>
                  </a:schemeClr>
                </a:solidFill>
              </a:defRPr>
            </a:lvl1pPr>
          </a:lstStyle>
          <a:p>
            <a:fld id="{1AC54047-9E61-42D7-8DBF-7D64572410AD}" type="slidenum">
              <a:rPr lang="en-US" smtClean="0"/>
              <a:pPr/>
              <a:t>‹#›</a:t>
            </a:fld>
            <a:endParaRPr lang="en-US" dirty="0"/>
          </a:p>
        </p:txBody>
      </p:sp>
      <p:pic>
        <p:nvPicPr>
          <p:cNvPr id="4" name="Picture 3" descr="A picture containing logo&#10;&#10;Description automatically generated">
            <a:extLst>
              <a:ext uri="{FF2B5EF4-FFF2-40B4-BE49-F238E27FC236}">
                <a16:creationId xmlns:a16="http://schemas.microsoft.com/office/drawing/2014/main" id="{BC95143D-9838-64CA-07FC-C1D8DCC9EE1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84243" y="5849708"/>
            <a:ext cx="1234441" cy="822960"/>
          </a:xfrm>
          <a:prstGeom prst="rect">
            <a:avLst/>
          </a:prstGeom>
        </p:spPr>
      </p:pic>
    </p:spTree>
    <p:custDataLst>
      <p:tags r:id="rId1"/>
    </p:custDataLst>
    <p:extLst>
      <p:ext uri="{BB962C8B-B14F-4D97-AF65-F5344CB8AC3E}">
        <p14:creationId xmlns:p14="http://schemas.microsoft.com/office/powerpoint/2010/main" val="16276285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9_26 slide">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BCAC0CF6-4FE1-4092-9B0D-8058CA23A8D0}"/>
              </a:ext>
            </a:extLst>
          </p:cNvPr>
          <p:cNvGrpSpPr/>
          <p:nvPr userDrawn="1"/>
        </p:nvGrpSpPr>
        <p:grpSpPr>
          <a:xfrm rot="9659347">
            <a:off x="9923839" y="-33335"/>
            <a:ext cx="3254805" cy="3315966"/>
            <a:chOff x="4138484" y="597864"/>
            <a:chExt cx="3254805" cy="3315966"/>
          </a:xfrm>
        </p:grpSpPr>
        <p:pic>
          <p:nvPicPr>
            <p:cNvPr id="15" name="Picture 14" descr="Shape&#10;&#10;Description automatically generated">
              <a:extLst>
                <a:ext uri="{FF2B5EF4-FFF2-40B4-BE49-F238E27FC236}">
                  <a16:creationId xmlns:a16="http://schemas.microsoft.com/office/drawing/2014/main" id="{28325635-9525-419F-9629-271B9FBA3B8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431498">
              <a:off x="4138484" y="597864"/>
              <a:ext cx="3104793" cy="3165965"/>
            </a:xfrm>
            <a:prstGeom prst="rect">
              <a:avLst/>
            </a:prstGeom>
          </p:spPr>
        </p:pic>
        <p:pic>
          <p:nvPicPr>
            <p:cNvPr id="16" name="Picture 15" descr="A picture containing silhouette&#10;&#10;Description automatically generated">
              <a:extLst>
                <a:ext uri="{FF2B5EF4-FFF2-40B4-BE49-F238E27FC236}">
                  <a16:creationId xmlns:a16="http://schemas.microsoft.com/office/drawing/2014/main" id="{63928AC4-664B-4D32-9628-192518CE6014}"/>
                </a:ext>
              </a:extLst>
            </p:cNvPr>
            <p:cNvPicPr>
              <a:picLocks noChangeAspect="1"/>
            </p:cNvPicPr>
            <p:nvPr userDrawn="1"/>
          </p:nvPicPr>
          <p:blipFill>
            <a:blip r:embed="rId4" cstate="screen">
              <a:alphaModFix amt="20000"/>
              <a:extLst>
                <a:ext uri="{28A0092B-C50C-407E-A947-70E740481C1C}">
                  <a14:useLocalDpi xmlns:a14="http://schemas.microsoft.com/office/drawing/2010/main"/>
                </a:ext>
              </a:extLst>
            </a:blip>
            <a:stretch>
              <a:fillRect/>
            </a:stretch>
          </p:blipFill>
          <p:spPr>
            <a:xfrm rot="431498">
              <a:off x="4288630" y="747864"/>
              <a:ext cx="3104659" cy="3165966"/>
            </a:xfrm>
            <a:prstGeom prst="rect">
              <a:avLst/>
            </a:prstGeom>
          </p:spPr>
        </p:pic>
      </p:grpSp>
      <p:sp>
        <p:nvSpPr>
          <p:cNvPr id="3" name="Прямоугольник 1">
            <a:extLst>
              <a:ext uri="{FF2B5EF4-FFF2-40B4-BE49-F238E27FC236}">
                <a16:creationId xmlns:a16="http://schemas.microsoft.com/office/drawing/2014/main" id="{52116B53-38D2-4E98-B7E9-7FFD6BD7D391}"/>
              </a:ext>
            </a:extLst>
          </p:cNvPr>
          <p:cNvSpPr/>
          <p:nvPr userDrawn="1"/>
        </p:nvSpPr>
        <p:spPr>
          <a:xfrm>
            <a:off x="1" y="0"/>
            <a:ext cx="5261548" cy="6858000"/>
          </a:xfrm>
          <a:prstGeom prst="rect">
            <a:avLst/>
          </a:prstGeom>
          <a:solidFill>
            <a:srgbClr val="0B7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олилиния: фигура 74">
            <a:extLst>
              <a:ext uri="{FF2B5EF4-FFF2-40B4-BE49-F238E27FC236}">
                <a16:creationId xmlns:a16="http://schemas.microsoft.com/office/drawing/2014/main" id="{82B6BEB0-A658-48F6-8762-46DB14F822F3}"/>
              </a:ext>
            </a:extLst>
          </p:cNvPr>
          <p:cNvSpPr/>
          <p:nvPr userDrawn="1"/>
        </p:nvSpPr>
        <p:spPr>
          <a:xfrm>
            <a:off x="4732701" y="3289300"/>
            <a:ext cx="684036" cy="3360183"/>
          </a:xfrm>
          <a:custGeom>
            <a:avLst/>
            <a:gdLst>
              <a:gd name="connsiteX0" fmla="*/ 1019688 w 3624059"/>
              <a:gd name="connsiteY0" fmla="*/ 4206836 h 4242217"/>
              <a:gd name="connsiteX1" fmla="*/ 1546302 w 3624059"/>
              <a:gd name="connsiteY1" fmla="*/ 4206836 h 4242217"/>
              <a:gd name="connsiteX2" fmla="*/ 1633435 w 3624059"/>
              <a:gd name="connsiteY2" fmla="*/ 4229283 h 4242217"/>
              <a:gd name="connsiteX3" fmla="*/ 1639522 w 3624059"/>
              <a:gd name="connsiteY3" fmla="*/ 4242217 h 4242217"/>
              <a:gd name="connsiteX4" fmla="*/ 0 w 3624059"/>
              <a:gd name="connsiteY4" fmla="*/ 4242217 h 4242217"/>
              <a:gd name="connsiteX5" fmla="*/ 0 w 3624059"/>
              <a:gd name="connsiteY5" fmla="*/ 4228475 h 4242217"/>
              <a:gd name="connsiteX6" fmla="*/ 118466 w 3624059"/>
              <a:gd name="connsiteY6" fmla="*/ 4222424 h 4242217"/>
              <a:gd name="connsiteX7" fmla="*/ 493074 w 3624059"/>
              <a:gd name="connsiteY7" fmla="*/ 4206836 h 4242217"/>
              <a:gd name="connsiteX8" fmla="*/ 1019688 w 3624059"/>
              <a:gd name="connsiteY8" fmla="*/ 4206836 h 4242217"/>
              <a:gd name="connsiteX9" fmla="*/ 3624059 w 3624059"/>
              <a:gd name="connsiteY9" fmla="*/ 4122596 h 4242217"/>
              <a:gd name="connsiteX10" fmla="*/ 3624059 w 3624059"/>
              <a:gd name="connsiteY10" fmla="*/ 4242217 h 4242217"/>
              <a:gd name="connsiteX11" fmla="*/ 1729472 w 3624059"/>
              <a:gd name="connsiteY11" fmla="*/ 4242217 h 4242217"/>
              <a:gd name="connsiteX12" fmla="*/ 1729472 w 3624059"/>
              <a:gd name="connsiteY12" fmla="*/ 4196860 h 4242217"/>
              <a:gd name="connsiteX13" fmla="*/ 2818317 w 3624059"/>
              <a:gd name="connsiteY13" fmla="*/ 4132014 h 4242217"/>
              <a:gd name="connsiteX14" fmla="*/ 3337299 w 3624059"/>
              <a:gd name="connsiteY14" fmla="*/ 4123285 h 4242217"/>
              <a:gd name="connsiteX15" fmla="*/ 1668416 w 3624059"/>
              <a:gd name="connsiteY15" fmla="*/ 3907548 h 4242217"/>
              <a:gd name="connsiteX16" fmla="*/ 1668416 w 3624059"/>
              <a:gd name="connsiteY16" fmla="*/ 4002323 h 4242217"/>
              <a:gd name="connsiteX17" fmla="*/ 1510686 w 3624059"/>
              <a:gd name="connsiteY17" fmla="*/ 4156955 h 4242217"/>
              <a:gd name="connsiteX18" fmla="*/ 1174874 w 3624059"/>
              <a:gd name="connsiteY18" fmla="*/ 4166931 h 4242217"/>
              <a:gd name="connsiteX19" fmla="*/ 139454 w 3624059"/>
              <a:gd name="connsiteY19" fmla="*/ 4172543 h 4242217"/>
              <a:gd name="connsiteX20" fmla="*/ 0 w 3624059"/>
              <a:gd name="connsiteY20" fmla="*/ 4173802 h 4242217"/>
              <a:gd name="connsiteX21" fmla="*/ 0 w 3624059"/>
              <a:gd name="connsiteY21" fmla="*/ 3943409 h 4242217"/>
              <a:gd name="connsiteX22" fmla="*/ 325804 w 3624059"/>
              <a:gd name="connsiteY22" fmla="*/ 3943712 h 4242217"/>
              <a:gd name="connsiteX23" fmla="*/ 1668416 w 3624059"/>
              <a:gd name="connsiteY23" fmla="*/ 3907548 h 4242217"/>
              <a:gd name="connsiteX24" fmla="*/ 3624059 w 3624059"/>
              <a:gd name="connsiteY24" fmla="*/ 3850991 h 4242217"/>
              <a:gd name="connsiteX25" fmla="*/ 3624059 w 3624059"/>
              <a:gd name="connsiteY25" fmla="*/ 4067621 h 4242217"/>
              <a:gd name="connsiteX26" fmla="*/ 2999580 w 3624059"/>
              <a:gd name="connsiteY26" fmla="*/ 4087121 h 4242217"/>
              <a:gd name="connsiteX27" fmla="*/ 2044932 w 3624059"/>
              <a:gd name="connsiteY27" fmla="*/ 4117050 h 4242217"/>
              <a:gd name="connsiteX28" fmla="*/ 1729472 w 3624059"/>
              <a:gd name="connsiteY28" fmla="*/ 4137002 h 4242217"/>
              <a:gd name="connsiteX29" fmla="*/ 1749825 w 3624059"/>
              <a:gd name="connsiteY29" fmla="*/ 3897572 h 4242217"/>
              <a:gd name="connsiteX30" fmla="*/ 2075460 w 3624059"/>
              <a:gd name="connsiteY30" fmla="*/ 3897572 h 4242217"/>
              <a:gd name="connsiteX31" fmla="*/ 3367828 w 3624059"/>
              <a:gd name="connsiteY31" fmla="*/ 3852679 h 4242217"/>
              <a:gd name="connsiteX32" fmla="*/ 1037496 w 3624059"/>
              <a:gd name="connsiteY32" fmla="*/ 3607013 h 4242217"/>
              <a:gd name="connsiteX33" fmla="*/ 1480157 w 3624059"/>
              <a:gd name="connsiteY33" fmla="*/ 3608260 h 4242217"/>
              <a:gd name="connsiteX34" fmla="*/ 1673504 w 3624059"/>
              <a:gd name="connsiteY34" fmla="*/ 3817762 h 4242217"/>
              <a:gd name="connsiteX35" fmla="*/ 1663328 w 3624059"/>
              <a:gd name="connsiteY35" fmla="*/ 3842702 h 4242217"/>
              <a:gd name="connsiteX36" fmla="*/ 1571743 w 3624059"/>
              <a:gd name="connsiteY36" fmla="*/ 3857667 h 4242217"/>
              <a:gd name="connsiteX37" fmla="*/ 228495 w 3624059"/>
              <a:gd name="connsiteY37" fmla="*/ 3892584 h 4242217"/>
              <a:gd name="connsiteX38" fmla="*/ 0 w 3624059"/>
              <a:gd name="connsiteY38" fmla="*/ 3887800 h 4242217"/>
              <a:gd name="connsiteX39" fmla="*/ 0 w 3624059"/>
              <a:gd name="connsiteY39" fmla="*/ 3645448 h 4242217"/>
              <a:gd name="connsiteX40" fmla="*/ 164894 w 3624059"/>
              <a:gd name="connsiteY40" fmla="*/ 3634448 h 4242217"/>
              <a:gd name="connsiteX41" fmla="*/ 594835 w 3624059"/>
              <a:gd name="connsiteY41" fmla="*/ 3613248 h 4242217"/>
              <a:gd name="connsiteX42" fmla="*/ 1037496 w 3624059"/>
              <a:gd name="connsiteY42" fmla="*/ 3607013 h 4242217"/>
              <a:gd name="connsiteX43" fmla="*/ 3479765 w 3624059"/>
              <a:gd name="connsiteY43" fmla="*/ 3533438 h 4242217"/>
              <a:gd name="connsiteX44" fmla="*/ 3624059 w 3624059"/>
              <a:gd name="connsiteY44" fmla="*/ 3538222 h 4242217"/>
              <a:gd name="connsiteX45" fmla="*/ 3624059 w 3624059"/>
              <a:gd name="connsiteY45" fmla="*/ 3804141 h 4242217"/>
              <a:gd name="connsiteX46" fmla="*/ 1826146 w 3624059"/>
              <a:gd name="connsiteY46" fmla="*/ 3837714 h 4242217"/>
              <a:gd name="connsiteX47" fmla="*/ 1749825 w 3624059"/>
              <a:gd name="connsiteY47" fmla="*/ 3832726 h 4242217"/>
              <a:gd name="connsiteX48" fmla="*/ 1749825 w 3624059"/>
              <a:gd name="connsiteY48" fmla="*/ 3653153 h 4242217"/>
              <a:gd name="connsiteX49" fmla="*/ 3072720 w 3624059"/>
              <a:gd name="connsiteY49" fmla="*/ 3563367 h 4242217"/>
              <a:gd name="connsiteX50" fmla="*/ 3479765 w 3624059"/>
              <a:gd name="connsiteY50" fmla="*/ 3533438 h 4242217"/>
              <a:gd name="connsiteX51" fmla="*/ 1417193 w 3624059"/>
              <a:gd name="connsiteY51" fmla="*/ 3401876 h 4242217"/>
              <a:gd name="connsiteX52" fmla="*/ 1673504 w 3624059"/>
              <a:gd name="connsiteY52" fmla="*/ 3403747 h 4242217"/>
              <a:gd name="connsiteX53" fmla="*/ 1663328 w 3624059"/>
              <a:gd name="connsiteY53" fmla="*/ 3558379 h 4242217"/>
              <a:gd name="connsiteX54" fmla="*/ 1592095 w 3624059"/>
              <a:gd name="connsiteY54" fmla="*/ 3563367 h 4242217"/>
              <a:gd name="connsiteX55" fmla="*/ 442193 w 3624059"/>
              <a:gd name="connsiteY55" fmla="*/ 3580825 h 4242217"/>
              <a:gd name="connsiteX56" fmla="*/ 0 w 3624059"/>
              <a:gd name="connsiteY56" fmla="*/ 3587539 h 4242217"/>
              <a:gd name="connsiteX57" fmla="*/ 0 w 3624059"/>
              <a:gd name="connsiteY57" fmla="*/ 3449325 h 4242217"/>
              <a:gd name="connsiteX58" fmla="*/ 14796 w 3624059"/>
              <a:gd name="connsiteY58" fmla="*/ 3448640 h 4242217"/>
              <a:gd name="connsiteX59" fmla="*/ 1164698 w 3624059"/>
              <a:gd name="connsiteY59" fmla="*/ 3403747 h 4242217"/>
              <a:gd name="connsiteX60" fmla="*/ 1417193 w 3624059"/>
              <a:gd name="connsiteY60" fmla="*/ 3401876 h 4242217"/>
              <a:gd name="connsiteX61" fmla="*/ 3624059 w 3624059"/>
              <a:gd name="connsiteY61" fmla="*/ 3333594 h 4242217"/>
              <a:gd name="connsiteX62" fmla="*/ 3624059 w 3624059"/>
              <a:gd name="connsiteY62" fmla="*/ 3484091 h 4242217"/>
              <a:gd name="connsiteX63" fmla="*/ 3378004 w 3624059"/>
              <a:gd name="connsiteY63" fmla="*/ 3492910 h 4242217"/>
              <a:gd name="connsiteX64" fmla="*/ 2838669 w 3624059"/>
              <a:gd name="connsiteY64" fmla="*/ 3523462 h 4242217"/>
              <a:gd name="connsiteX65" fmla="*/ 1887202 w 3624059"/>
              <a:gd name="connsiteY65" fmla="*/ 3568355 h 4242217"/>
              <a:gd name="connsiteX66" fmla="*/ 1749825 w 3624059"/>
              <a:gd name="connsiteY66" fmla="*/ 3558379 h 4242217"/>
              <a:gd name="connsiteX67" fmla="*/ 1866850 w 3624059"/>
              <a:gd name="connsiteY67" fmla="*/ 3413723 h 4242217"/>
              <a:gd name="connsiteX68" fmla="*/ 2360392 w 3624059"/>
              <a:gd name="connsiteY68" fmla="*/ 3403747 h 4242217"/>
              <a:gd name="connsiteX69" fmla="*/ 3332211 w 3624059"/>
              <a:gd name="connsiteY69" fmla="*/ 3333913 h 4242217"/>
              <a:gd name="connsiteX70" fmla="*/ 1363351 w 3624059"/>
              <a:gd name="connsiteY70" fmla="*/ 3144257 h 4242217"/>
              <a:gd name="connsiteX71" fmla="*/ 1668416 w 3624059"/>
              <a:gd name="connsiteY71" fmla="*/ 3154340 h 4242217"/>
              <a:gd name="connsiteX72" fmla="*/ 1668416 w 3624059"/>
              <a:gd name="connsiteY72" fmla="*/ 3363842 h 4242217"/>
              <a:gd name="connsiteX73" fmla="*/ 513426 w 3624059"/>
              <a:gd name="connsiteY73" fmla="*/ 3363842 h 4242217"/>
              <a:gd name="connsiteX74" fmla="*/ 0 w 3624059"/>
              <a:gd name="connsiteY74" fmla="*/ 3377034 h 4242217"/>
              <a:gd name="connsiteX75" fmla="*/ 0 w 3624059"/>
              <a:gd name="connsiteY75" fmla="*/ 3197607 h 4242217"/>
              <a:gd name="connsiteX76" fmla="*/ 449825 w 3624059"/>
              <a:gd name="connsiteY76" fmla="*/ 3171175 h 4242217"/>
              <a:gd name="connsiteX77" fmla="*/ 1363351 w 3624059"/>
              <a:gd name="connsiteY77" fmla="*/ 3144257 h 4242217"/>
              <a:gd name="connsiteX78" fmla="*/ 3624059 w 3624059"/>
              <a:gd name="connsiteY78" fmla="*/ 3068455 h 4242217"/>
              <a:gd name="connsiteX79" fmla="*/ 3624059 w 3624059"/>
              <a:gd name="connsiteY79" fmla="*/ 3264269 h 4242217"/>
              <a:gd name="connsiteX80" fmla="*/ 3600288 w 3624059"/>
              <a:gd name="connsiteY80" fmla="*/ 3264001 h 4242217"/>
              <a:gd name="connsiteX81" fmla="*/ 2263719 w 3624059"/>
              <a:gd name="connsiteY81" fmla="*/ 3348877 h 4242217"/>
              <a:gd name="connsiteX82" fmla="*/ 1749825 w 3624059"/>
              <a:gd name="connsiteY82" fmla="*/ 3353865 h 4242217"/>
              <a:gd name="connsiteX83" fmla="*/ 1749825 w 3624059"/>
              <a:gd name="connsiteY83" fmla="*/ 3154340 h 4242217"/>
              <a:gd name="connsiteX84" fmla="*/ 3138229 w 3624059"/>
              <a:gd name="connsiteY84" fmla="*/ 3082636 h 4242217"/>
              <a:gd name="connsiteX85" fmla="*/ 1559341 w 3624059"/>
              <a:gd name="connsiteY85" fmla="*/ 2853805 h 4242217"/>
              <a:gd name="connsiteX86" fmla="*/ 1668416 w 3624059"/>
              <a:gd name="connsiteY86" fmla="*/ 3054578 h 4242217"/>
              <a:gd name="connsiteX87" fmla="*/ 1658240 w 3624059"/>
              <a:gd name="connsiteY87" fmla="*/ 3074530 h 4242217"/>
              <a:gd name="connsiteX88" fmla="*/ 1576831 w 3624059"/>
              <a:gd name="connsiteY88" fmla="*/ 3079518 h 4242217"/>
              <a:gd name="connsiteX89" fmla="*/ 523602 w 3624059"/>
              <a:gd name="connsiteY89" fmla="*/ 3104459 h 4242217"/>
              <a:gd name="connsiteX90" fmla="*/ 0 w 3624059"/>
              <a:gd name="connsiteY90" fmla="*/ 3120367 h 4242217"/>
              <a:gd name="connsiteX91" fmla="*/ 0 w 3624059"/>
              <a:gd name="connsiteY91" fmla="*/ 2895265 h 4242217"/>
              <a:gd name="connsiteX92" fmla="*/ 1490334 w 3624059"/>
              <a:gd name="connsiteY92" fmla="*/ 2855052 h 4242217"/>
              <a:gd name="connsiteX93" fmla="*/ 1559341 w 3624059"/>
              <a:gd name="connsiteY93" fmla="*/ 2853805 h 4242217"/>
              <a:gd name="connsiteX94" fmla="*/ 3624059 w 3624059"/>
              <a:gd name="connsiteY94" fmla="*/ 2832565 h 4242217"/>
              <a:gd name="connsiteX95" fmla="*/ 3624059 w 3624059"/>
              <a:gd name="connsiteY95" fmla="*/ 3005092 h 4242217"/>
              <a:gd name="connsiteX96" fmla="*/ 3271155 w 3624059"/>
              <a:gd name="connsiteY96" fmla="*/ 3009684 h 4242217"/>
              <a:gd name="connsiteX97" fmla="*/ 1943171 w 3624059"/>
              <a:gd name="connsiteY97" fmla="*/ 3089494 h 4242217"/>
              <a:gd name="connsiteX98" fmla="*/ 1749825 w 3624059"/>
              <a:gd name="connsiteY98" fmla="*/ 2870017 h 4242217"/>
              <a:gd name="connsiteX99" fmla="*/ 1765089 w 3624059"/>
              <a:gd name="connsiteY99" fmla="*/ 2845076 h 4242217"/>
              <a:gd name="connsiteX100" fmla="*/ 1877026 w 3624059"/>
              <a:gd name="connsiteY100" fmla="*/ 2845076 h 4242217"/>
              <a:gd name="connsiteX101" fmla="*/ 3016752 w 3624059"/>
              <a:gd name="connsiteY101" fmla="*/ 2850064 h 4242217"/>
              <a:gd name="connsiteX102" fmla="*/ 3368623 w 3624059"/>
              <a:gd name="connsiteY102" fmla="*/ 2842270 h 4242217"/>
              <a:gd name="connsiteX103" fmla="*/ 1561566 w 3624059"/>
              <a:gd name="connsiteY103" fmla="*/ 2605646 h 4242217"/>
              <a:gd name="connsiteX104" fmla="*/ 1678592 w 3624059"/>
              <a:gd name="connsiteY104" fmla="*/ 2730349 h 4242217"/>
              <a:gd name="connsiteX105" fmla="*/ 1668416 w 3624059"/>
              <a:gd name="connsiteY105" fmla="*/ 2785218 h 4242217"/>
              <a:gd name="connsiteX106" fmla="*/ 1632799 w 3624059"/>
              <a:gd name="connsiteY106" fmla="*/ 2795195 h 4242217"/>
              <a:gd name="connsiteX107" fmla="*/ 534415 w 3624059"/>
              <a:gd name="connsiteY107" fmla="*/ 2817641 h 4242217"/>
              <a:gd name="connsiteX108" fmla="*/ 0 w 3624059"/>
              <a:gd name="connsiteY108" fmla="*/ 2828601 h 4242217"/>
              <a:gd name="connsiteX109" fmla="*/ 0 w 3624059"/>
              <a:gd name="connsiteY109" fmla="*/ 2635972 h 4242217"/>
              <a:gd name="connsiteX110" fmla="*/ 274287 w 3624059"/>
              <a:gd name="connsiteY110" fmla="*/ 2625598 h 4242217"/>
              <a:gd name="connsiteX111" fmla="*/ 1561566 w 3624059"/>
              <a:gd name="connsiteY111" fmla="*/ 2605646 h 4242217"/>
              <a:gd name="connsiteX112" fmla="*/ 2558826 w 3624059"/>
              <a:gd name="connsiteY112" fmla="*/ 2560752 h 4242217"/>
              <a:gd name="connsiteX113" fmla="*/ 3142045 w 3624059"/>
              <a:gd name="connsiteY113" fmla="*/ 2566364 h 4242217"/>
              <a:gd name="connsiteX114" fmla="*/ 3624059 w 3624059"/>
              <a:gd name="connsiteY114" fmla="*/ 2574044 h 4242217"/>
              <a:gd name="connsiteX115" fmla="*/ 3624059 w 3624059"/>
              <a:gd name="connsiteY115" fmla="*/ 2757687 h 4242217"/>
              <a:gd name="connsiteX116" fmla="*/ 3181478 w 3624059"/>
              <a:gd name="connsiteY116" fmla="*/ 2770254 h 4242217"/>
              <a:gd name="connsiteX117" fmla="*/ 2299335 w 3624059"/>
              <a:gd name="connsiteY117" fmla="*/ 2795195 h 4242217"/>
              <a:gd name="connsiteX118" fmla="*/ 1744737 w 3624059"/>
              <a:gd name="connsiteY118" fmla="*/ 2795195 h 4242217"/>
              <a:gd name="connsiteX119" fmla="*/ 1744737 w 3624059"/>
              <a:gd name="connsiteY119" fmla="*/ 2595669 h 4242217"/>
              <a:gd name="connsiteX120" fmla="*/ 2558826 w 3624059"/>
              <a:gd name="connsiteY120" fmla="*/ 2560752 h 4242217"/>
              <a:gd name="connsiteX121" fmla="*/ 907751 w 3624059"/>
              <a:gd name="connsiteY121" fmla="*/ 2310099 h 4242217"/>
              <a:gd name="connsiteX122" fmla="*/ 1464893 w 3624059"/>
              <a:gd name="connsiteY122" fmla="*/ 2311346 h 4242217"/>
              <a:gd name="connsiteX123" fmla="*/ 1683680 w 3624059"/>
              <a:gd name="connsiteY123" fmla="*/ 2311346 h 4242217"/>
              <a:gd name="connsiteX124" fmla="*/ 1688768 w 3624059"/>
              <a:gd name="connsiteY124" fmla="*/ 2386168 h 4242217"/>
              <a:gd name="connsiteX125" fmla="*/ 1541214 w 3624059"/>
              <a:gd name="connsiteY125" fmla="*/ 2545788 h 4242217"/>
              <a:gd name="connsiteX126" fmla="*/ 482898 w 3624059"/>
              <a:gd name="connsiteY126" fmla="*/ 2560752 h 4242217"/>
              <a:gd name="connsiteX127" fmla="*/ 0 w 3624059"/>
              <a:gd name="connsiteY127" fmla="*/ 2570035 h 4242217"/>
              <a:gd name="connsiteX128" fmla="*/ 0 w 3624059"/>
              <a:gd name="connsiteY128" fmla="*/ 2335542 h 4242217"/>
              <a:gd name="connsiteX129" fmla="*/ 350608 w 3624059"/>
              <a:gd name="connsiteY129" fmla="*/ 2316334 h 4242217"/>
              <a:gd name="connsiteX130" fmla="*/ 907751 w 3624059"/>
              <a:gd name="connsiteY130" fmla="*/ 2310099 h 4242217"/>
              <a:gd name="connsiteX131" fmla="*/ 3624059 w 3624059"/>
              <a:gd name="connsiteY131" fmla="*/ 2235896 h 4242217"/>
              <a:gd name="connsiteX132" fmla="*/ 3624059 w 3624059"/>
              <a:gd name="connsiteY132" fmla="*/ 2507868 h 4242217"/>
              <a:gd name="connsiteX133" fmla="*/ 3271155 w 3624059"/>
              <a:gd name="connsiteY133" fmla="*/ 2520847 h 4242217"/>
              <a:gd name="connsiteX134" fmla="*/ 1958435 w 3624059"/>
              <a:gd name="connsiteY134" fmla="*/ 2525835 h 4242217"/>
              <a:gd name="connsiteX135" fmla="*/ 1739649 w 3624059"/>
              <a:gd name="connsiteY135" fmla="*/ 2525835 h 4242217"/>
              <a:gd name="connsiteX136" fmla="*/ 1754913 w 3624059"/>
              <a:gd name="connsiteY136" fmla="*/ 2316334 h 4242217"/>
              <a:gd name="connsiteX137" fmla="*/ 3091165 w 3624059"/>
              <a:gd name="connsiteY137" fmla="*/ 2258970 h 4242217"/>
              <a:gd name="connsiteX138" fmla="*/ 1320520 w 3624059"/>
              <a:gd name="connsiteY138" fmla="*/ 2035128 h 4242217"/>
              <a:gd name="connsiteX139" fmla="*/ 1688768 w 3624059"/>
              <a:gd name="connsiteY139" fmla="*/ 2036999 h 4242217"/>
              <a:gd name="connsiteX140" fmla="*/ 1693856 w 3624059"/>
              <a:gd name="connsiteY140" fmla="*/ 2101844 h 4242217"/>
              <a:gd name="connsiteX141" fmla="*/ 1546302 w 3624059"/>
              <a:gd name="connsiteY141" fmla="*/ 2256476 h 4242217"/>
              <a:gd name="connsiteX142" fmla="*/ 223407 w 3624059"/>
              <a:gd name="connsiteY142" fmla="*/ 2251488 h 4242217"/>
              <a:gd name="connsiteX143" fmla="*/ 0 w 3624059"/>
              <a:gd name="connsiteY143" fmla="*/ 2261684 h 4242217"/>
              <a:gd name="connsiteX144" fmla="*/ 0 w 3624059"/>
              <a:gd name="connsiteY144" fmla="*/ 2073071 h 4242217"/>
              <a:gd name="connsiteX145" fmla="*/ 432017 w 3624059"/>
              <a:gd name="connsiteY145" fmla="*/ 2055081 h 4242217"/>
              <a:gd name="connsiteX146" fmla="*/ 956087 w 3624059"/>
              <a:gd name="connsiteY146" fmla="*/ 2036999 h 4242217"/>
              <a:gd name="connsiteX147" fmla="*/ 1320520 w 3624059"/>
              <a:gd name="connsiteY147" fmla="*/ 2035128 h 4242217"/>
              <a:gd name="connsiteX148" fmla="*/ 3624059 w 3624059"/>
              <a:gd name="connsiteY148" fmla="*/ 1946721 h 4242217"/>
              <a:gd name="connsiteX149" fmla="*/ 3624059 w 3624059"/>
              <a:gd name="connsiteY149" fmla="*/ 2175879 h 4242217"/>
              <a:gd name="connsiteX150" fmla="*/ 3094345 w 3624059"/>
              <a:gd name="connsiteY150" fmla="*/ 2195372 h 4242217"/>
              <a:gd name="connsiteX151" fmla="*/ 1765089 w 3624059"/>
              <a:gd name="connsiteY151" fmla="*/ 2251488 h 4242217"/>
              <a:gd name="connsiteX152" fmla="*/ 1785441 w 3624059"/>
              <a:gd name="connsiteY152" fmla="*/ 1992105 h 4242217"/>
              <a:gd name="connsiteX153" fmla="*/ 2202662 w 3624059"/>
              <a:gd name="connsiteY153" fmla="*/ 1992105 h 4242217"/>
              <a:gd name="connsiteX154" fmla="*/ 2976683 w 3624059"/>
              <a:gd name="connsiteY154" fmla="*/ 1969035 h 4242217"/>
              <a:gd name="connsiteX155" fmla="*/ 1693856 w 3624059"/>
              <a:gd name="connsiteY155" fmla="*/ 1752675 h 4242217"/>
              <a:gd name="connsiteX156" fmla="*/ 1693856 w 3624059"/>
              <a:gd name="connsiteY156" fmla="*/ 1852438 h 4242217"/>
              <a:gd name="connsiteX157" fmla="*/ 1587007 w 3624059"/>
              <a:gd name="connsiteY157" fmla="*/ 1967165 h 4242217"/>
              <a:gd name="connsiteX158" fmla="*/ 1271547 w 3624059"/>
              <a:gd name="connsiteY158" fmla="*/ 1972153 h 4242217"/>
              <a:gd name="connsiteX159" fmla="*/ 400853 w 3624059"/>
              <a:gd name="connsiteY159" fmla="*/ 1999588 h 4242217"/>
              <a:gd name="connsiteX160" fmla="*/ 0 w 3624059"/>
              <a:gd name="connsiteY160" fmla="*/ 2012163 h 4242217"/>
              <a:gd name="connsiteX161" fmla="*/ 0 w 3624059"/>
              <a:gd name="connsiteY161" fmla="*/ 1806966 h 4242217"/>
              <a:gd name="connsiteX162" fmla="*/ 603103 w 3624059"/>
              <a:gd name="connsiteY162" fmla="*/ 1787592 h 4242217"/>
              <a:gd name="connsiteX163" fmla="*/ 1693856 w 3624059"/>
              <a:gd name="connsiteY163" fmla="*/ 1752675 h 4242217"/>
              <a:gd name="connsiteX164" fmla="*/ 3357652 w 3624059"/>
              <a:gd name="connsiteY164" fmla="*/ 1657901 h 4242217"/>
              <a:gd name="connsiteX165" fmla="*/ 3624059 w 3624059"/>
              <a:gd name="connsiteY165" fmla="*/ 1659458 h 4242217"/>
              <a:gd name="connsiteX166" fmla="*/ 3624059 w 3624059"/>
              <a:gd name="connsiteY166" fmla="*/ 1869612 h 4242217"/>
              <a:gd name="connsiteX167" fmla="*/ 3027564 w 3624059"/>
              <a:gd name="connsiteY167" fmla="*/ 1892343 h 4242217"/>
              <a:gd name="connsiteX168" fmla="*/ 1785441 w 3624059"/>
              <a:gd name="connsiteY168" fmla="*/ 1947212 h 4242217"/>
              <a:gd name="connsiteX169" fmla="*/ 1775265 w 3624059"/>
              <a:gd name="connsiteY169" fmla="*/ 1857426 h 4242217"/>
              <a:gd name="connsiteX170" fmla="*/ 1866850 w 3624059"/>
              <a:gd name="connsiteY170" fmla="*/ 1747687 h 4242217"/>
              <a:gd name="connsiteX171" fmla="*/ 2039844 w 3624059"/>
              <a:gd name="connsiteY171" fmla="*/ 1737711 h 4242217"/>
              <a:gd name="connsiteX172" fmla="*/ 3357652 w 3624059"/>
              <a:gd name="connsiteY172" fmla="*/ 1657901 h 4242217"/>
              <a:gd name="connsiteX173" fmla="*/ 0 w 3624059"/>
              <a:gd name="connsiteY173" fmla="*/ 1548162 h 4242217"/>
              <a:gd name="connsiteX174" fmla="*/ 617095 w 3624059"/>
              <a:gd name="connsiteY174" fmla="*/ 1548162 h 4242217"/>
              <a:gd name="connsiteX175" fmla="*/ 1704032 w 3624059"/>
              <a:gd name="connsiteY175" fmla="*/ 1548162 h 4242217"/>
              <a:gd name="connsiteX176" fmla="*/ 1704032 w 3624059"/>
              <a:gd name="connsiteY176" fmla="*/ 1687829 h 4242217"/>
              <a:gd name="connsiteX177" fmla="*/ 1312251 w 3624059"/>
              <a:gd name="connsiteY177" fmla="*/ 1707782 h 4242217"/>
              <a:gd name="connsiteX178" fmla="*/ 442829 w 3624059"/>
              <a:gd name="connsiteY178" fmla="*/ 1728358 h 4242217"/>
              <a:gd name="connsiteX179" fmla="*/ 0 w 3624059"/>
              <a:gd name="connsiteY179" fmla="*/ 1740798 h 4242217"/>
              <a:gd name="connsiteX180" fmla="*/ 3624059 w 3624059"/>
              <a:gd name="connsiteY180" fmla="*/ 1454677 h 4242217"/>
              <a:gd name="connsiteX181" fmla="*/ 3624059 w 3624059"/>
              <a:gd name="connsiteY181" fmla="*/ 1598608 h 4242217"/>
              <a:gd name="connsiteX182" fmla="*/ 3026292 w 3624059"/>
              <a:gd name="connsiteY182" fmla="*/ 1620489 h 4242217"/>
              <a:gd name="connsiteX183" fmla="*/ 1795617 w 3624059"/>
              <a:gd name="connsiteY183" fmla="*/ 1687829 h 4242217"/>
              <a:gd name="connsiteX184" fmla="*/ 1795617 w 3624059"/>
              <a:gd name="connsiteY184" fmla="*/ 1538185 h 4242217"/>
              <a:gd name="connsiteX185" fmla="*/ 2998308 w 3624059"/>
              <a:gd name="connsiteY185" fmla="*/ 1483316 h 4242217"/>
              <a:gd name="connsiteX186" fmla="*/ 1724384 w 3624059"/>
              <a:gd name="connsiteY186" fmla="*/ 1283791 h 4242217"/>
              <a:gd name="connsiteX187" fmla="*/ 1566654 w 3624059"/>
              <a:gd name="connsiteY187" fmla="*/ 1478328 h 4242217"/>
              <a:gd name="connsiteX188" fmla="*/ 1464893 w 3624059"/>
              <a:gd name="connsiteY188" fmla="*/ 1473340 h 4242217"/>
              <a:gd name="connsiteX189" fmla="*/ 203055 w 3624059"/>
              <a:gd name="connsiteY189" fmla="*/ 1478328 h 4242217"/>
              <a:gd name="connsiteX190" fmla="*/ 0 w 3624059"/>
              <a:gd name="connsiteY190" fmla="*/ 1481723 h 4242217"/>
              <a:gd name="connsiteX191" fmla="*/ 0 w 3624059"/>
              <a:gd name="connsiteY191" fmla="*/ 1294640 h 4242217"/>
              <a:gd name="connsiteX192" fmla="*/ 82293 w 3624059"/>
              <a:gd name="connsiteY192" fmla="*/ 1299223 h 4242217"/>
              <a:gd name="connsiteX193" fmla="*/ 1724384 w 3624059"/>
              <a:gd name="connsiteY193" fmla="*/ 1283791 h 4242217"/>
              <a:gd name="connsiteX194" fmla="*/ 3624059 w 3624059"/>
              <a:gd name="connsiteY194" fmla="*/ 1217980 h 4242217"/>
              <a:gd name="connsiteX195" fmla="*/ 3624059 w 3624059"/>
              <a:gd name="connsiteY195" fmla="*/ 1378588 h 4242217"/>
              <a:gd name="connsiteX196" fmla="*/ 3611180 w 3624059"/>
              <a:gd name="connsiteY196" fmla="*/ 1379423 h 4242217"/>
              <a:gd name="connsiteX197" fmla="*/ 3413620 w 3624059"/>
              <a:gd name="connsiteY197" fmla="*/ 1393530 h 4242217"/>
              <a:gd name="connsiteX198" fmla="*/ 2604619 w 3624059"/>
              <a:gd name="connsiteY198" fmla="*/ 1438423 h 4242217"/>
              <a:gd name="connsiteX199" fmla="*/ 1800705 w 3624059"/>
              <a:gd name="connsiteY199" fmla="*/ 1443411 h 4242217"/>
              <a:gd name="connsiteX200" fmla="*/ 1856674 w 3624059"/>
              <a:gd name="connsiteY200" fmla="*/ 1293767 h 4242217"/>
              <a:gd name="connsiteX201" fmla="*/ 2935343 w 3624059"/>
              <a:gd name="connsiteY201" fmla="*/ 1228921 h 4242217"/>
              <a:gd name="connsiteX202" fmla="*/ 3472133 w 3624059"/>
              <a:gd name="connsiteY202" fmla="*/ 1219569 h 4242217"/>
              <a:gd name="connsiteX203" fmla="*/ 1576831 w 3624059"/>
              <a:gd name="connsiteY203" fmla="*/ 1014431 h 4242217"/>
              <a:gd name="connsiteX204" fmla="*/ 1729472 w 3624059"/>
              <a:gd name="connsiteY204" fmla="*/ 1198992 h 4242217"/>
              <a:gd name="connsiteX205" fmla="*/ 1714208 w 3624059"/>
              <a:gd name="connsiteY205" fmla="*/ 1223933 h 4242217"/>
              <a:gd name="connsiteX206" fmla="*/ 82134 w 3624059"/>
              <a:gd name="connsiteY206" fmla="*/ 1231649 h 4242217"/>
              <a:gd name="connsiteX207" fmla="*/ 0 w 3624059"/>
              <a:gd name="connsiteY207" fmla="*/ 1228986 h 4242217"/>
              <a:gd name="connsiteX208" fmla="*/ 0 w 3624059"/>
              <a:gd name="connsiteY208" fmla="*/ 1032219 h 4242217"/>
              <a:gd name="connsiteX209" fmla="*/ 707408 w 3624059"/>
              <a:gd name="connsiteY209" fmla="*/ 1022537 h 4242217"/>
              <a:gd name="connsiteX210" fmla="*/ 1576831 w 3624059"/>
              <a:gd name="connsiteY210" fmla="*/ 1014431 h 4242217"/>
              <a:gd name="connsiteX211" fmla="*/ 3624059 w 3624059"/>
              <a:gd name="connsiteY211" fmla="*/ 958219 h 4242217"/>
              <a:gd name="connsiteX212" fmla="*/ 3624059 w 3624059"/>
              <a:gd name="connsiteY212" fmla="*/ 1166175 h 4242217"/>
              <a:gd name="connsiteX213" fmla="*/ 3019932 w 3624059"/>
              <a:gd name="connsiteY213" fmla="*/ 1185899 h 4242217"/>
              <a:gd name="connsiteX214" fmla="*/ 2355304 w 3624059"/>
              <a:gd name="connsiteY214" fmla="*/ 1203981 h 4242217"/>
              <a:gd name="connsiteX215" fmla="*/ 1831234 w 3624059"/>
              <a:gd name="connsiteY215" fmla="*/ 1203981 h 4242217"/>
              <a:gd name="connsiteX216" fmla="*/ 2004228 w 3624059"/>
              <a:gd name="connsiteY216" fmla="*/ 999467 h 4242217"/>
              <a:gd name="connsiteX217" fmla="*/ 2594443 w 3624059"/>
              <a:gd name="connsiteY217" fmla="*/ 979514 h 4242217"/>
              <a:gd name="connsiteX218" fmla="*/ 1449629 w 3624059"/>
              <a:gd name="connsiteY218" fmla="*/ 740084 h 4242217"/>
              <a:gd name="connsiteX219" fmla="*/ 1744737 w 3624059"/>
              <a:gd name="connsiteY219" fmla="*/ 740084 h 4242217"/>
              <a:gd name="connsiteX220" fmla="*/ 1744737 w 3624059"/>
              <a:gd name="connsiteY220" fmla="*/ 944598 h 4242217"/>
              <a:gd name="connsiteX221" fmla="*/ 1663328 w 3624059"/>
              <a:gd name="connsiteY221" fmla="*/ 949586 h 4242217"/>
              <a:gd name="connsiteX222" fmla="*/ 86029 w 3624059"/>
              <a:gd name="connsiteY222" fmla="*/ 949586 h 4242217"/>
              <a:gd name="connsiteX223" fmla="*/ 0 w 3624059"/>
              <a:gd name="connsiteY223" fmla="*/ 952474 h 4242217"/>
              <a:gd name="connsiteX224" fmla="*/ 0 w 3624059"/>
              <a:gd name="connsiteY224" fmla="*/ 777748 h 4242217"/>
              <a:gd name="connsiteX225" fmla="*/ 93661 w 3624059"/>
              <a:gd name="connsiteY225" fmla="*/ 776872 h 4242217"/>
              <a:gd name="connsiteX226" fmla="*/ 426929 w 3624059"/>
              <a:gd name="connsiteY226" fmla="*/ 770013 h 4242217"/>
              <a:gd name="connsiteX227" fmla="*/ 1449629 w 3624059"/>
              <a:gd name="connsiteY227" fmla="*/ 740084 h 4242217"/>
              <a:gd name="connsiteX228" fmla="*/ 3624059 w 3624059"/>
              <a:gd name="connsiteY228" fmla="*/ 670670 h 4242217"/>
              <a:gd name="connsiteX229" fmla="*/ 3624059 w 3624059"/>
              <a:gd name="connsiteY229" fmla="*/ 895315 h 4242217"/>
              <a:gd name="connsiteX230" fmla="*/ 3522378 w 3624059"/>
              <a:gd name="connsiteY230" fmla="*/ 899081 h 4242217"/>
              <a:gd name="connsiteX231" fmla="*/ 3266067 w 3624059"/>
              <a:gd name="connsiteY231" fmla="*/ 904693 h 4242217"/>
              <a:gd name="connsiteX232" fmla="*/ 1938083 w 3624059"/>
              <a:gd name="connsiteY232" fmla="*/ 949586 h 4242217"/>
              <a:gd name="connsiteX233" fmla="*/ 1815969 w 3624059"/>
              <a:gd name="connsiteY233" fmla="*/ 949586 h 4242217"/>
              <a:gd name="connsiteX234" fmla="*/ 1841410 w 3624059"/>
              <a:gd name="connsiteY234" fmla="*/ 735096 h 4242217"/>
              <a:gd name="connsiteX235" fmla="*/ 1963523 w 3624059"/>
              <a:gd name="connsiteY235" fmla="*/ 735096 h 4242217"/>
              <a:gd name="connsiteX236" fmla="*/ 2482505 w 3624059"/>
              <a:gd name="connsiteY236" fmla="*/ 725120 h 4242217"/>
              <a:gd name="connsiteX237" fmla="*/ 3255890 w 3624059"/>
              <a:gd name="connsiteY237" fmla="*/ 675238 h 4242217"/>
              <a:gd name="connsiteX238" fmla="*/ 3533190 w 3624059"/>
              <a:gd name="connsiteY238" fmla="*/ 670874 h 4242217"/>
              <a:gd name="connsiteX239" fmla="*/ 1681136 w 3624059"/>
              <a:gd name="connsiteY239" fmla="*/ 415232 h 4242217"/>
              <a:gd name="connsiteX240" fmla="*/ 1749825 w 3624059"/>
              <a:gd name="connsiteY240" fmla="*/ 645310 h 4242217"/>
              <a:gd name="connsiteX241" fmla="*/ 1744737 w 3624059"/>
              <a:gd name="connsiteY241" fmla="*/ 655286 h 4242217"/>
              <a:gd name="connsiteX242" fmla="*/ 839062 w 3624059"/>
              <a:gd name="connsiteY242" fmla="*/ 700179 h 4242217"/>
              <a:gd name="connsiteX243" fmla="*/ 299728 w 3624059"/>
              <a:gd name="connsiteY243" fmla="*/ 697062 h 4242217"/>
              <a:gd name="connsiteX244" fmla="*/ 0 w 3624059"/>
              <a:gd name="connsiteY244" fmla="*/ 693250 h 4242217"/>
              <a:gd name="connsiteX245" fmla="*/ 0 w 3624059"/>
              <a:gd name="connsiteY245" fmla="*/ 457750 h 4242217"/>
              <a:gd name="connsiteX246" fmla="*/ 419297 w 3624059"/>
              <a:gd name="connsiteY246" fmla="*/ 443290 h 4242217"/>
              <a:gd name="connsiteX247" fmla="*/ 925559 w 3624059"/>
              <a:gd name="connsiteY247" fmla="*/ 425832 h 4242217"/>
              <a:gd name="connsiteX248" fmla="*/ 1546302 w 3624059"/>
              <a:gd name="connsiteY248" fmla="*/ 420844 h 4242217"/>
              <a:gd name="connsiteX249" fmla="*/ 1681136 w 3624059"/>
              <a:gd name="connsiteY249" fmla="*/ 415232 h 4242217"/>
              <a:gd name="connsiteX250" fmla="*/ 1846498 w 3624059"/>
              <a:gd name="connsiteY250" fmla="*/ 405879 h 4242217"/>
              <a:gd name="connsiteX251" fmla="*/ 2825313 w 3624059"/>
              <a:gd name="connsiteY251" fmla="*/ 405879 h 4242217"/>
              <a:gd name="connsiteX252" fmla="*/ 3624059 w 3624059"/>
              <a:gd name="connsiteY252" fmla="*/ 405879 h 4242217"/>
              <a:gd name="connsiteX253" fmla="*/ 3624059 w 3624059"/>
              <a:gd name="connsiteY253" fmla="*/ 603991 h 4242217"/>
              <a:gd name="connsiteX254" fmla="*/ 3528102 w 3624059"/>
              <a:gd name="connsiteY254" fmla="*/ 608522 h 4242217"/>
              <a:gd name="connsiteX255" fmla="*/ 3250802 w 3624059"/>
              <a:gd name="connsiteY255" fmla="*/ 625357 h 4242217"/>
              <a:gd name="connsiteX256" fmla="*/ 2426537 w 3624059"/>
              <a:gd name="connsiteY256" fmla="*/ 665262 h 4242217"/>
              <a:gd name="connsiteX257" fmla="*/ 1846498 w 3624059"/>
              <a:gd name="connsiteY257" fmla="*/ 665262 h 4242217"/>
              <a:gd name="connsiteX258" fmla="*/ 1846498 w 3624059"/>
              <a:gd name="connsiteY258" fmla="*/ 405879 h 4242217"/>
              <a:gd name="connsiteX259" fmla="*/ 1518318 w 3624059"/>
              <a:gd name="connsiteY259" fmla="*/ 174555 h 4242217"/>
              <a:gd name="connsiteX260" fmla="*/ 1709120 w 3624059"/>
              <a:gd name="connsiteY260" fmla="*/ 176425 h 4242217"/>
              <a:gd name="connsiteX261" fmla="*/ 1770177 w 3624059"/>
              <a:gd name="connsiteY261" fmla="*/ 256236 h 4242217"/>
              <a:gd name="connsiteX262" fmla="*/ 1704032 w 3624059"/>
              <a:gd name="connsiteY262" fmla="*/ 326069 h 4242217"/>
              <a:gd name="connsiteX263" fmla="*/ 1337692 w 3624059"/>
              <a:gd name="connsiteY263" fmla="*/ 351010 h 4242217"/>
              <a:gd name="connsiteX264" fmla="*/ 192878 w 3624059"/>
              <a:gd name="connsiteY264" fmla="*/ 370963 h 4242217"/>
              <a:gd name="connsiteX265" fmla="*/ 33241 w 3624059"/>
              <a:gd name="connsiteY265" fmla="*/ 377198 h 4242217"/>
              <a:gd name="connsiteX266" fmla="*/ 0 w 3624059"/>
              <a:gd name="connsiteY266" fmla="*/ 380124 h 4242217"/>
              <a:gd name="connsiteX267" fmla="*/ 0 w 3624059"/>
              <a:gd name="connsiteY267" fmla="*/ 243084 h 4242217"/>
              <a:gd name="connsiteX268" fmla="*/ 50413 w 3624059"/>
              <a:gd name="connsiteY268" fmla="*/ 236283 h 4242217"/>
              <a:gd name="connsiteX269" fmla="*/ 1327516 w 3624059"/>
              <a:gd name="connsiteY269" fmla="*/ 176425 h 4242217"/>
              <a:gd name="connsiteX270" fmla="*/ 1518318 w 3624059"/>
              <a:gd name="connsiteY270" fmla="*/ 174555 h 4242217"/>
              <a:gd name="connsiteX271" fmla="*/ 3624059 w 3624059"/>
              <a:gd name="connsiteY271" fmla="*/ 141797 h 4242217"/>
              <a:gd name="connsiteX272" fmla="*/ 3624059 w 3624059"/>
              <a:gd name="connsiteY272" fmla="*/ 326407 h 4242217"/>
              <a:gd name="connsiteX273" fmla="*/ 2818317 w 3624059"/>
              <a:gd name="connsiteY273" fmla="*/ 337916 h 4242217"/>
              <a:gd name="connsiteX274" fmla="*/ 1988963 w 3624059"/>
              <a:gd name="connsiteY274" fmla="*/ 346022 h 4242217"/>
              <a:gd name="connsiteX275" fmla="*/ 1851586 w 3624059"/>
              <a:gd name="connsiteY275" fmla="*/ 326069 h 4242217"/>
              <a:gd name="connsiteX276" fmla="*/ 2004228 w 3624059"/>
              <a:gd name="connsiteY276" fmla="*/ 176425 h 4242217"/>
              <a:gd name="connsiteX277" fmla="*/ 2126341 w 3624059"/>
              <a:gd name="connsiteY277" fmla="*/ 166449 h 4242217"/>
              <a:gd name="connsiteX278" fmla="*/ 3586614 w 3624059"/>
              <a:gd name="connsiteY278" fmla="*/ 151484 h 4242217"/>
              <a:gd name="connsiteX279" fmla="*/ 1876182 w 3624059"/>
              <a:gd name="connsiteY279" fmla="*/ 0 h 4242217"/>
              <a:gd name="connsiteX280" fmla="*/ 3624059 w 3624059"/>
              <a:gd name="connsiteY280" fmla="*/ 0 h 4242217"/>
              <a:gd name="connsiteX281" fmla="*/ 3624059 w 3624059"/>
              <a:gd name="connsiteY281" fmla="*/ 87887 h 4242217"/>
              <a:gd name="connsiteX282" fmla="*/ 3591702 w 3624059"/>
              <a:gd name="connsiteY282" fmla="*/ 76663 h 4242217"/>
              <a:gd name="connsiteX283" fmla="*/ 2390920 w 3624059"/>
              <a:gd name="connsiteY283" fmla="*/ 106591 h 4242217"/>
              <a:gd name="connsiteX284" fmla="*/ 1866850 w 3624059"/>
              <a:gd name="connsiteY284" fmla="*/ 106591 h 4242217"/>
              <a:gd name="connsiteX285" fmla="*/ 1874482 w 3624059"/>
              <a:gd name="connsiteY285" fmla="*/ 18052 h 4242217"/>
              <a:gd name="connsiteX286" fmla="*/ 0 w 3624059"/>
              <a:gd name="connsiteY286" fmla="*/ 0 h 4242217"/>
              <a:gd name="connsiteX287" fmla="*/ 1773185 w 3624059"/>
              <a:gd name="connsiteY287" fmla="*/ 0 h 4242217"/>
              <a:gd name="connsiteX288" fmla="*/ 1775265 w 3624059"/>
              <a:gd name="connsiteY288" fmla="*/ 11817 h 4242217"/>
              <a:gd name="connsiteX289" fmla="*/ 1668416 w 3624059"/>
              <a:gd name="connsiteY289" fmla="*/ 96615 h 4242217"/>
              <a:gd name="connsiteX290" fmla="*/ 1190138 w 3624059"/>
              <a:gd name="connsiteY290" fmla="*/ 111580 h 4242217"/>
              <a:gd name="connsiteX291" fmla="*/ 208143 w 3624059"/>
              <a:gd name="connsiteY291" fmla="*/ 156473 h 4242217"/>
              <a:gd name="connsiteX292" fmla="*/ 55501 w 3624059"/>
              <a:gd name="connsiteY292" fmla="*/ 162085 h 4242217"/>
              <a:gd name="connsiteX293" fmla="*/ 0 w 3624059"/>
              <a:gd name="connsiteY293" fmla="*/ 165485 h 42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Lst>
            <a:rect l="l" t="t" r="r" b="b"/>
            <a:pathLst>
              <a:path w="3624059" h="4242217">
                <a:moveTo>
                  <a:pt x="1019688" y="4206836"/>
                </a:moveTo>
                <a:cubicBezTo>
                  <a:pt x="1195226" y="4208083"/>
                  <a:pt x="1370764" y="4209330"/>
                  <a:pt x="1546302" y="4206836"/>
                </a:cubicBezTo>
                <a:cubicBezTo>
                  <a:pt x="1589551" y="4206836"/>
                  <a:pt x="1617535" y="4213071"/>
                  <a:pt x="1633435" y="4229283"/>
                </a:cubicBezTo>
                <a:lnTo>
                  <a:pt x="1639522" y="4242217"/>
                </a:lnTo>
                <a:lnTo>
                  <a:pt x="0" y="4242217"/>
                </a:lnTo>
                <a:lnTo>
                  <a:pt x="0" y="4228475"/>
                </a:lnTo>
                <a:lnTo>
                  <a:pt x="118466" y="4222424"/>
                </a:lnTo>
                <a:cubicBezTo>
                  <a:pt x="243759" y="4215565"/>
                  <a:pt x="368417" y="4209330"/>
                  <a:pt x="493074" y="4206836"/>
                </a:cubicBezTo>
                <a:cubicBezTo>
                  <a:pt x="668612" y="4204342"/>
                  <a:pt x="844150" y="4205589"/>
                  <a:pt x="1019688" y="4206836"/>
                </a:cubicBezTo>
                <a:close/>
                <a:moveTo>
                  <a:pt x="3624059" y="4122596"/>
                </a:moveTo>
                <a:lnTo>
                  <a:pt x="3624059" y="4242217"/>
                </a:lnTo>
                <a:lnTo>
                  <a:pt x="1729472" y="4242217"/>
                </a:lnTo>
                <a:lnTo>
                  <a:pt x="1729472" y="4196860"/>
                </a:lnTo>
                <a:cubicBezTo>
                  <a:pt x="2095813" y="4171919"/>
                  <a:pt x="2457065" y="4146978"/>
                  <a:pt x="2818317" y="4132014"/>
                </a:cubicBezTo>
                <a:cubicBezTo>
                  <a:pt x="2991311" y="4127026"/>
                  <a:pt x="3164305" y="4124532"/>
                  <a:pt x="3337299" y="4123285"/>
                </a:cubicBezTo>
                <a:close/>
                <a:moveTo>
                  <a:pt x="1668416" y="3907548"/>
                </a:moveTo>
                <a:cubicBezTo>
                  <a:pt x="1668416" y="3942465"/>
                  <a:pt x="1668416" y="3972394"/>
                  <a:pt x="1668416" y="4002323"/>
                </a:cubicBezTo>
                <a:cubicBezTo>
                  <a:pt x="1673504" y="4107073"/>
                  <a:pt x="1617535" y="4156955"/>
                  <a:pt x="1510686" y="4156955"/>
                </a:cubicBezTo>
                <a:cubicBezTo>
                  <a:pt x="1398749" y="4156955"/>
                  <a:pt x="1286811" y="4166931"/>
                  <a:pt x="1174874" y="4166931"/>
                </a:cubicBezTo>
                <a:cubicBezTo>
                  <a:pt x="828886" y="4169425"/>
                  <a:pt x="484170" y="4170672"/>
                  <a:pt x="139454" y="4172543"/>
                </a:cubicBezTo>
                <a:lnTo>
                  <a:pt x="0" y="4173802"/>
                </a:lnTo>
                <a:lnTo>
                  <a:pt x="0" y="3943409"/>
                </a:lnTo>
                <a:lnTo>
                  <a:pt x="325804" y="3943712"/>
                </a:lnTo>
                <a:cubicBezTo>
                  <a:pt x="772917" y="3938724"/>
                  <a:pt x="1220667" y="3927501"/>
                  <a:pt x="1668416" y="3907548"/>
                </a:cubicBezTo>
                <a:close/>
                <a:moveTo>
                  <a:pt x="3624059" y="3850991"/>
                </a:moveTo>
                <a:lnTo>
                  <a:pt x="3624059" y="4067621"/>
                </a:lnTo>
                <a:lnTo>
                  <a:pt x="2999580" y="4087121"/>
                </a:lnTo>
                <a:cubicBezTo>
                  <a:pt x="2680940" y="4097097"/>
                  <a:pt x="2362936" y="4107074"/>
                  <a:pt x="2044932" y="4117050"/>
                </a:cubicBezTo>
                <a:cubicBezTo>
                  <a:pt x="1943171" y="4122038"/>
                  <a:pt x="1836322" y="4132014"/>
                  <a:pt x="1729472" y="4137002"/>
                </a:cubicBezTo>
                <a:cubicBezTo>
                  <a:pt x="1734560" y="4052204"/>
                  <a:pt x="1739649" y="3982370"/>
                  <a:pt x="1749825" y="3897572"/>
                </a:cubicBezTo>
                <a:cubicBezTo>
                  <a:pt x="1856674" y="3897572"/>
                  <a:pt x="1968611" y="3897572"/>
                  <a:pt x="2075460" y="3897572"/>
                </a:cubicBezTo>
                <a:cubicBezTo>
                  <a:pt x="2502857" y="3882607"/>
                  <a:pt x="2935343" y="3857667"/>
                  <a:pt x="3367828" y="3852679"/>
                </a:cubicBezTo>
                <a:close/>
                <a:moveTo>
                  <a:pt x="1037496" y="3607013"/>
                </a:moveTo>
                <a:cubicBezTo>
                  <a:pt x="1185050" y="3607013"/>
                  <a:pt x="1332604" y="3608260"/>
                  <a:pt x="1480157" y="3608260"/>
                </a:cubicBezTo>
                <a:cubicBezTo>
                  <a:pt x="1683680" y="3608260"/>
                  <a:pt x="1688768" y="3618236"/>
                  <a:pt x="1673504" y="3817762"/>
                </a:cubicBezTo>
                <a:cubicBezTo>
                  <a:pt x="1673504" y="3822750"/>
                  <a:pt x="1668416" y="3832726"/>
                  <a:pt x="1663328" y="3842702"/>
                </a:cubicBezTo>
                <a:cubicBezTo>
                  <a:pt x="1632799" y="3847691"/>
                  <a:pt x="1602271" y="3857667"/>
                  <a:pt x="1571743" y="3857667"/>
                </a:cubicBezTo>
                <a:cubicBezTo>
                  <a:pt x="1123993" y="3872631"/>
                  <a:pt x="676244" y="3892584"/>
                  <a:pt x="228495" y="3892584"/>
                </a:cubicBezTo>
                <a:lnTo>
                  <a:pt x="0" y="3887800"/>
                </a:lnTo>
                <a:lnTo>
                  <a:pt x="0" y="3645448"/>
                </a:lnTo>
                <a:lnTo>
                  <a:pt x="164894" y="3634448"/>
                </a:lnTo>
                <a:cubicBezTo>
                  <a:pt x="308632" y="3625719"/>
                  <a:pt x="452369" y="3618237"/>
                  <a:pt x="594835" y="3613248"/>
                </a:cubicBezTo>
                <a:cubicBezTo>
                  <a:pt x="742389" y="3608260"/>
                  <a:pt x="889943" y="3607013"/>
                  <a:pt x="1037496" y="3607013"/>
                </a:cubicBezTo>
                <a:close/>
                <a:moveTo>
                  <a:pt x="3479765" y="3533438"/>
                </a:moveTo>
                <a:lnTo>
                  <a:pt x="3624059" y="3538222"/>
                </a:lnTo>
                <a:lnTo>
                  <a:pt x="3624059" y="3804141"/>
                </a:lnTo>
                <a:lnTo>
                  <a:pt x="1826146" y="3837714"/>
                </a:lnTo>
                <a:cubicBezTo>
                  <a:pt x="1800705" y="3837714"/>
                  <a:pt x="1775265" y="3837714"/>
                  <a:pt x="1749825" y="3832726"/>
                </a:cubicBezTo>
                <a:cubicBezTo>
                  <a:pt x="1749825" y="3762892"/>
                  <a:pt x="1749825" y="3698047"/>
                  <a:pt x="1749825" y="3653153"/>
                </a:cubicBezTo>
                <a:cubicBezTo>
                  <a:pt x="2197574" y="3623225"/>
                  <a:pt x="2635147" y="3593296"/>
                  <a:pt x="3072720" y="3563367"/>
                </a:cubicBezTo>
                <a:cubicBezTo>
                  <a:pt x="3205010" y="3553391"/>
                  <a:pt x="3342387" y="3533438"/>
                  <a:pt x="3479765" y="3533438"/>
                </a:cubicBezTo>
                <a:close/>
                <a:moveTo>
                  <a:pt x="1417193" y="3401876"/>
                </a:moveTo>
                <a:cubicBezTo>
                  <a:pt x="1501782" y="3402500"/>
                  <a:pt x="1587007" y="3403747"/>
                  <a:pt x="1673504" y="3403747"/>
                </a:cubicBezTo>
                <a:cubicBezTo>
                  <a:pt x="1668416" y="3468592"/>
                  <a:pt x="1663328" y="3513486"/>
                  <a:pt x="1663328" y="3558379"/>
                </a:cubicBezTo>
                <a:cubicBezTo>
                  <a:pt x="1632799" y="3558379"/>
                  <a:pt x="1612447" y="3563367"/>
                  <a:pt x="1592095" y="3563367"/>
                </a:cubicBezTo>
                <a:cubicBezTo>
                  <a:pt x="1207947" y="3568355"/>
                  <a:pt x="825070" y="3574590"/>
                  <a:pt x="442193" y="3580825"/>
                </a:cubicBezTo>
                <a:lnTo>
                  <a:pt x="0" y="3587539"/>
                </a:lnTo>
                <a:lnTo>
                  <a:pt x="0" y="3449325"/>
                </a:lnTo>
                <a:lnTo>
                  <a:pt x="14796" y="3448640"/>
                </a:lnTo>
                <a:cubicBezTo>
                  <a:pt x="401489" y="3433676"/>
                  <a:pt x="783093" y="3413723"/>
                  <a:pt x="1164698" y="3403747"/>
                </a:cubicBezTo>
                <a:cubicBezTo>
                  <a:pt x="1248651" y="3401253"/>
                  <a:pt x="1332604" y="3401253"/>
                  <a:pt x="1417193" y="3401876"/>
                </a:cubicBezTo>
                <a:close/>
                <a:moveTo>
                  <a:pt x="3624059" y="3333594"/>
                </a:moveTo>
                <a:lnTo>
                  <a:pt x="3624059" y="3484091"/>
                </a:lnTo>
                <a:lnTo>
                  <a:pt x="3378004" y="3492910"/>
                </a:lnTo>
                <a:cubicBezTo>
                  <a:pt x="3198650" y="3502262"/>
                  <a:pt x="3019296" y="3513486"/>
                  <a:pt x="2838669" y="3523462"/>
                </a:cubicBezTo>
                <a:cubicBezTo>
                  <a:pt x="2523210" y="3538426"/>
                  <a:pt x="2202662" y="3553391"/>
                  <a:pt x="1887202" y="3568355"/>
                </a:cubicBezTo>
                <a:cubicBezTo>
                  <a:pt x="1841410" y="3568355"/>
                  <a:pt x="1795617" y="3563367"/>
                  <a:pt x="1749825" y="3558379"/>
                </a:cubicBezTo>
                <a:cubicBezTo>
                  <a:pt x="1729472" y="3418711"/>
                  <a:pt x="1734560" y="3413723"/>
                  <a:pt x="1866850" y="3413723"/>
                </a:cubicBezTo>
                <a:cubicBezTo>
                  <a:pt x="2029668" y="3408735"/>
                  <a:pt x="2197574" y="3413723"/>
                  <a:pt x="2360392" y="3403747"/>
                </a:cubicBezTo>
                <a:cubicBezTo>
                  <a:pt x="2686028" y="3383794"/>
                  <a:pt x="3011663" y="3338901"/>
                  <a:pt x="3332211" y="3333913"/>
                </a:cubicBezTo>
                <a:close/>
                <a:moveTo>
                  <a:pt x="1363351" y="3144257"/>
                </a:moveTo>
                <a:cubicBezTo>
                  <a:pt x="1464973" y="3145533"/>
                  <a:pt x="1566655" y="3148729"/>
                  <a:pt x="1668416" y="3154340"/>
                </a:cubicBezTo>
                <a:cubicBezTo>
                  <a:pt x="1668416" y="3224174"/>
                  <a:pt x="1668416" y="3284032"/>
                  <a:pt x="1668416" y="3363842"/>
                </a:cubicBezTo>
                <a:cubicBezTo>
                  <a:pt x="1276635" y="3363842"/>
                  <a:pt x="895031" y="3358854"/>
                  <a:pt x="513426" y="3363842"/>
                </a:cubicBezTo>
                <a:lnTo>
                  <a:pt x="0" y="3377034"/>
                </a:lnTo>
                <a:lnTo>
                  <a:pt x="0" y="3197607"/>
                </a:lnTo>
                <a:lnTo>
                  <a:pt x="449825" y="3171175"/>
                </a:lnTo>
                <a:cubicBezTo>
                  <a:pt x="754155" y="3153872"/>
                  <a:pt x="1058485" y="3140428"/>
                  <a:pt x="1363351" y="3144257"/>
                </a:cubicBezTo>
                <a:close/>
                <a:moveTo>
                  <a:pt x="3624059" y="3068455"/>
                </a:moveTo>
                <a:lnTo>
                  <a:pt x="3624059" y="3264269"/>
                </a:lnTo>
                <a:lnTo>
                  <a:pt x="3600288" y="3264001"/>
                </a:lnTo>
                <a:cubicBezTo>
                  <a:pt x="3151903" y="3265638"/>
                  <a:pt x="2706380" y="3289020"/>
                  <a:pt x="2263719" y="3348877"/>
                </a:cubicBezTo>
                <a:cubicBezTo>
                  <a:pt x="2095813" y="3373818"/>
                  <a:pt x="1922819" y="3353865"/>
                  <a:pt x="1749825" y="3353865"/>
                </a:cubicBezTo>
                <a:cubicBezTo>
                  <a:pt x="1749825" y="3284032"/>
                  <a:pt x="1749825" y="3219186"/>
                  <a:pt x="1749825" y="3154340"/>
                </a:cubicBezTo>
                <a:cubicBezTo>
                  <a:pt x="2215382" y="3141870"/>
                  <a:pt x="2677124" y="3105706"/>
                  <a:pt x="3138229" y="3082636"/>
                </a:cubicBezTo>
                <a:close/>
                <a:moveTo>
                  <a:pt x="1559341" y="2853805"/>
                </a:moveTo>
                <a:cubicBezTo>
                  <a:pt x="1699580" y="2853260"/>
                  <a:pt x="1699580" y="2875628"/>
                  <a:pt x="1668416" y="3054578"/>
                </a:cubicBezTo>
                <a:cubicBezTo>
                  <a:pt x="1668416" y="3059566"/>
                  <a:pt x="1663328" y="3064554"/>
                  <a:pt x="1658240" y="3074530"/>
                </a:cubicBezTo>
                <a:cubicBezTo>
                  <a:pt x="1632799" y="3074530"/>
                  <a:pt x="1607359" y="3079518"/>
                  <a:pt x="1576831" y="3079518"/>
                </a:cubicBezTo>
                <a:cubicBezTo>
                  <a:pt x="1225754" y="3089494"/>
                  <a:pt x="874678" y="3094483"/>
                  <a:pt x="523602" y="3104459"/>
                </a:cubicBezTo>
                <a:lnTo>
                  <a:pt x="0" y="3120367"/>
                </a:lnTo>
                <a:lnTo>
                  <a:pt x="0" y="2895265"/>
                </a:lnTo>
                <a:lnTo>
                  <a:pt x="1490334" y="2855052"/>
                </a:lnTo>
                <a:cubicBezTo>
                  <a:pt x="1516410" y="2854429"/>
                  <a:pt x="1539306" y="2853883"/>
                  <a:pt x="1559341" y="2853805"/>
                </a:cubicBezTo>
                <a:close/>
                <a:moveTo>
                  <a:pt x="3624059" y="2832565"/>
                </a:moveTo>
                <a:lnTo>
                  <a:pt x="3624059" y="3005092"/>
                </a:lnTo>
                <a:lnTo>
                  <a:pt x="3271155" y="3009684"/>
                </a:lnTo>
                <a:cubicBezTo>
                  <a:pt x="2828493" y="3024649"/>
                  <a:pt x="2385832" y="3064554"/>
                  <a:pt x="1943171" y="3089494"/>
                </a:cubicBezTo>
                <a:cubicBezTo>
                  <a:pt x="1724384" y="3099471"/>
                  <a:pt x="1729472" y="3134388"/>
                  <a:pt x="1749825" y="2870017"/>
                </a:cubicBezTo>
                <a:cubicBezTo>
                  <a:pt x="1749825" y="2865028"/>
                  <a:pt x="1754913" y="2860040"/>
                  <a:pt x="1765089" y="2845076"/>
                </a:cubicBezTo>
                <a:cubicBezTo>
                  <a:pt x="1800705" y="2845076"/>
                  <a:pt x="1836322" y="2845076"/>
                  <a:pt x="1877026" y="2845076"/>
                </a:cubicBezTo>
                <a:cubicBezTo>
                  <a:pt x="2258631" y="2845076"/>
                  <a:pt x="2640235" y="2850064"/>
                  <a:pt x="3016752" y="2850064"/>
                </a:cubicBezTo>
                <a:cubicBezTo>
                  <a:pt x="3133777" y="2850064"/>
                  <a:pt x="3251120" y="2846635"/>
                  <a:pt x="3368623" y="2842270"/>
                </a:cubicBezTo>
                <a:close/>
                <a:moveTo>
                  <a:pt x="1561566" y="2605646"/>
                </a:moveTo>
                <a:cubicBezTo>
                  <a:pt x="1688768" y="2605646"/>
                  <a:pt x="1688768" y="2610634"/>
                  <a:pt x="1678592" y="2730349"/>
                </a:cubicBezTo>
                <a:cubicBezTo>
                  <a:pt x="1673504" y="2750301"/>
                  <a:pt x="1668416" y="2770254"/>
                  <a:pt x="1668416" y="2785218"/>
                </a:cubicBezTo>
                <a:cubicBezTo>
                  <a:pt x="1653152" y="2790206"/>
                  <a:pt x="1642975" y="2795195"/>
                  <a:pt x="1632799" y="2795195"/>
                </a:cubicBezTo>
                <a:cubicBezTo>
                  <a:pt x="1266459" y="2802677"/>
                  <a:pt x="900119" y="2810159"/>
                  <a:pt x="534415" y="2817641"/>
                </a:cubicBezTo>
                <a:lnTo>
                  <a:pt x="0" y="2828601"/>
                </a:lnTo>
                <a:lnTo>
                  <a:pt x="0" y="2635972"/>
                </a:lnTo>
                <a:lnTo>
                  <a:pt x="274287" y="2625598"/>
                </a:lnTo>
                <a:cubicBezTo>
                  <a:pt x="701684" y="2615622"/>
                  <a:pt x="1134169" y="2610634"/>
                  <a:pt x="1561566" y="2605646"/>
                </a:cubicBezTo>
                <a:close/>
                <a:moveTo>
                  <a:pt x="2558826" y="2560752"/>
                </a:moveTo>
                <a:cubicBezTo>
                  <a:pt x="2752173" y="2560752"/>
                  <a:pt x="2946791" y="2563246"/>
                  <a:pt x="3142045" y="2566364"/>
                </a:cubicBezTo>
                <a:lnTo>
                  <a:pt x="3624059" y="2574044"/>
                </a:lnTo>
                <a:lnTo>
                  <a:pt x="3624059" y="2757687"/>
                </a:lnTo>
                <a:lnTo>
                  <a:pt x="3181478" y="2770254"/>
                </a:lnTo>
                <a:cubicBezTo>
                  <a:pt x="2888278" y="2778983"/>
                  <a:pt x="2594443" y="2787713"/>
                  <a:pt x="2299335" y="2795195"/>
                </a:cubicBezTo>
                <a:cubicBezTo>
                  <a:pt x="2116165" y="2800183"/>
                  <a:pt x="1932995" y="2795195"/>
                  <a:pt x="1744737" y="2795195"/>
                </a:cubicBezTo>
                <a:cubicBezTo>
                  <a:pt x="1744737" y="2720373"/>
                  <a:pt x="1744737" y="2665503"/>
                  <a:pt x="1744737" y="2595669"/>
                </a:cubicBezTo>
                <a:cubicBezTo>
                  <a:pt x="2019492" y="2580705"/>
                  <a:pt x="2289159" y="2560752"/>
                  <a:pt x="2558826" y="2560752"/>
                </a:cubicBezTo>
                <a:close/>
                <a:moveTo>
                  <a:pt x="907751" y="2310099"/>
                </a:moveTo>
                <a:cubicBezTo>
                  <a:pt x="1093465" y="2310099"/>
                  <a:pt x="1279179" y="2311346"/>
                  <a:pt x="1464893" y="2311346"/>
                </a:cubicBezTo>
                <a:cubicBezTo>
                  <a:pt x="1541214" y="2311346"/>
                  <a:pt x="1612447" y="2311346"/>
                  <a:pt x="1683680" y="2311346"/>
                </a:cubicBezTo>
                <a:cubicBezTo>
                  <a:pt x="1688768" y="2351251"/>
                  <a:pt x="1688768" y="2366215"/>
                  <a:pt x="1688768" y="2386168"/>
                </a:cubicBezTo>
                <a:cubicBezTo>
                  <a:pt x="1693856" y="2540800"/>
                  <a:pt x="1693856" y="2545788"/>
                  <a:pt x="1541214" y="2545788"/>
                </a:cubicBezTo>
                <a:cubicBezTo>
                  <a:pt x="1190138" y="2550776"/>
                  <a:pt x="833974" y="2555764"/>
                  <a:pt x="482898" y="2560752"/>
                </a:cubicBezTo>
                <a:lnTo>
                  <a:pt x="0" y="2570035"/>
                </a:lnTo>
                <a:lnTo>
                  <a:pt x="0" y="2335542"/>
                </a:lnTo>
                <a:lnTo>
                  <a:pt x="350608" y="2316334"/>
                </a:lnTo>
                <a:cubicBezTo>
                  <a:pt x="536322" y="2311346"/>
                  <a:pt x="722037" y="2310099"/>
                  <a:pt x="907751" y="2310099"/>
                </a:cubicBezTo>
                <a:close/>
                <a:moveTo>
                  <a:pt x="3624059" y="2235896"/>
                </a:moveTo>
                <a:lnTo>
                  <a:pt x="3624059" y="2507868"/>
                </a:lnTo>
                <a:lnTo>
                  <a:pt x="3271155" y="2520847"/>
                </a:lnTo>
                <a:cubicBezTo>
                  <a:pt x="2833581" y="2525835"/>
                  <a:pt x="2396008" y="2525835"/>
                  <a:pt x="1958435" y="2525835"/>
                </a:cubicBezTo>
                <a:cubicBezTo>
                  <a:pt x="1892290" y="2525835"/>
                  <a:pt x="1821057" y="2525835"/>
                  <a:pt x="1739649" y="2525835"/>
                </a:cubicBezTo>
                <a:cubicBezTo>
                  <a:pt x="1744737" y="2446025"/>
                  <a:pt x="1749825" y="2381180"/>
                  <a:pt x="1754913" y="2316334"/>
                </a:cubicBezTo>
                <a:cubicBezTo>
                  <a:pt x="2202662" y="2296381"/>
                  <a:pt x="2647867" y="2277676"/>
                  <a:pt x="3091165" y="2258970"/>
                </a:cubicBezTo>
                <a:close/>
                <a:moveTo>
                  <a:pt x="1320520" y="2035128"/>
                </a:moveTo>
                <a:cubicBezTo>
                  <a:pt x="1441997" y="2035752"/>
                  <a:pt x="1564111" y="2036999"/>
                  <a:pt x="1688768" y="2036999"/>
                </a:cubicBezTo>
                <a:cubicBezTo>
                  <a:pt x="1693856" y="2051963"/>
                  <a:pt x="1693856" y="2076904"/>
                  <a:pt x="1693856" y="2101844"/>
                </a:cubicBezTo>
                <a:cubicBezTo>
                  <a:pt x="1698944" y="2251488"/>
                  <a:pt x="1698944" y="2256476"/>
                  <a:pt x="1546302" y="2256476"/>
                </a:cubicBezTo>
                <a:cubicBezTo>
                  <a:pt x="1103641" y="2256476"/>
                  <a:pt x="666068" y="2246500"/>
                  <a:pt x="223407" y="2251488"/>
                </a:cubicBezTo>
                <a:lnTo>
                  <a:pt x="0" y="2261684"/>
                </a:lnTo>
                <a:lnTo>
                  <a:pt x="0" y="2073071"/>
                </a:lnTo>
                <a:lnTo>
                  <a:pt x="432017" y="2055081"/>
                </a:lnTo>
                <a:cubicBezTo>
                  <a:pt x="606283" y="2048222"/>
                  <a:pt x="780549" y="2041987"/>
                  <a:pt x="956087" y="2036999"/>
                </a:cubicBezTo>
                <a:cubicBezTo>
                  <a:pt x="1078201" y="2034504"/>
                  <a:pt x="1199042" y="2034504"/>
                  <a:pt x="1320520" y="2035128"/>
                </a:cubicBezTo>
                <a:close/>
                <a:moveTo>
                  <a:pt x="3624059" y="1946721"/>
                </a:moveTo>
                <a:lnTo>
                  <a:pt x="3624059" y="2175879"/>
                </a:lnTo>
                <a:lnTo>
                  <a:pt x="3094345" y="2195372"/>
                </a:lnTo>
                <a:cubicBezTo>
                  <a:pt x="2652955" y="2212830"/>
                  <a:pt x="2210294" y="2231536"/>
                  <a:pt x="1765089" y="2251488"/>
                </a:cubicBezTo>
                <a:cubicBezTo>
                  <a:pt x="1775265" y="2161702"/>
                  <a:pt x="1780353" y="2086880"/>
                  <a:pt x="1785441" y="1992105"/>
                </a:cubicBezTo>
                <a:cubicBezTo>
                  <a:pt x="1932995" y="1992105"/>
                  <a:pt x="2065284" y="1997093"/>
                  <a:pt x="2202662" y="1992105"/>
                </a:cubicBezTo>
                <a:cubicBezTo>
                  <a:pt x="2459609" y="1984623"/>
                  <a:pt x="2717828" y="1977141"/>
                  <a:pt x="2976683" y="1969035"/>
                </a:cubicBezTo>
                <a:close/>
                <a:moveTo>
                  <a:pt x="1693856" y="1752675"/>
                </a:moveTo>
                <a:cubicBezTo>
                  <a:pt x="1693856" y="1792580"/>
                  <a:pt x="1688768" y="1822509"/>
                  <a:pt x="1693856" y="1852438"/>
                </a:cubicBezTo>
                <a:cubicBezTo>
                  <a:pt x="1709120" y="1937236"/>
                  <a:pt x="1678592" y="1972153"/>
                  <a:pt x="1587007" y="1967165"/>
                </a:cubicBezTo>
                <a:cubicBezTo>
                  <a:pt x="1485246" y="1962177"/>
                  <a:pt x="1378396" y="1972153"/>
                  <a:pt x="1271547" y="1972153"/>
                </a:cubicBezTo>
                <a:cubicBezTo>
                  <a:pt x="981528" y="1982129"/>
                  <a:pt x="691508" y="1990858"/>
                  <a:pt x="400853" y="1999588"/>
                </a:cubicBezTo>
                <a:lnTo>
                  <a:pt x="0" y="2012163"/>
                </a:lnTo>
                <a:lnTo>
                  <a:pt x="0" y="1806966"/>
                </a:lnTo>
                <a:lnTo>
                  <a:pt x="603103" y="1787592"/>
                </a:lnTo>
                <a:cubicBezTo>
                  <a:pt x="966264" y="1776369"/>
                  <a:pt x="1330060" y="1765145"/>
                  <a:pt x="1693856" y="1752675"/>
                </a:cubicBezTo>
                <a:close/>
                <a:moveTo>
                  <a:pt x="3357652" y="1657901"/>
                </a:moveTo>
                <a:lnTo>
                  <a:pt x="3624059" y="1659458"/>
                </a:lnTo>
                <a:lnTo>
                  <a:pt x="3624059" y="1869612"/>
                </a:lnTo>
                <a:lnTo>
                  <a:pt x="3027564" y="1892343"/>
                </a:lnTo>
                <a:cubicBezTo>
                  <a:pt x="2613523" y="1907307"/>
                  <a:pt x="2200118" y="1922271"/>
                  <a:pt x="1785441" y="1947212"/>
                </a:cubicBezTo>
                <a:cubicBezTo>
                  <a:pt x="1785441" y="1912295"/>
                  <a:pt x="1785441" y="1882366"/>
                  <a:pt x="1775265" y="1857426"/>
                </a:cubicBezTo>
                <a:cubicBezTo>
                  <a:pt x="1744737" y="1772628"/>
                  <a:pt x="1785441" y="1747687"/>
                  <a:pt x="1866850" y="1747687"/>
                </a:cubicBezTo>
                <a:cubicBezTo>
                  <a:pt x="1927907" y="1747687"/>
                  <a:pt x="1983875" y="1737711"/>
                  <a:pt x="2039844" y="1737711"/>
                </a:cubicBezTo>
                <a:cubicBezTo>
                  <a:pt x="2482505" y="1707782"/>
                  <a:pt x="2920078" y="1672865"/>
                  <a:pt x="3357652" y="1657901"/>
                </a:cubicBezTo>
                <a:close/>
                <a:moveTo>
                  <a:pt x="0" y="1548162"/>
                </a:moveTo>
                <a:lnTo>
                  <a:pt x="617095" y="1548162"/>
                </a:lnTo>
                <a:cubicBezTo>
                  <a:pt x="980256" y="1548162"/>
                  <a:pt x="1342780" y="1548162"/>
                  <a:pt x="1704032" y="1548162"/>
                </a:cubicBezTo>
                <a:cubicBezTo>
                  <a:pt x="1704032" y="1593055"/>
                  <a:pt x="1704032" y="1637948"/>
                  <a:pt x="1704032" y="1687829"/>
                </a:cubicBezTo>
                <a:cubicBezTo>
                  <a:pt x="1571743" y="1692817"/>
                  <a:pt x="1439453" y="1702794"/>
                  <a:pt x="1312251" y="1707782"/>
                </a:cubicBezTo>
                <a:cubicBezTo>
                  <a:pt x="1022232" y="1715264"/>
                  <a:pt x="732213" y="1721499"/>
                  <a:pt x="442829" y="1728358"/>
                </a:cubicBezTo>
                <a:lnTo>
                  <a:pt x="0" y="1740798"/>
                </a:lnTo>
                <a:close/>
                <a:moveTo>
                  <a:pt x="3624059" y="1454677"/>
                </a:moveTo>
                <a:lnTo>
                  <a:pt x="3624059" y="1598608"/>
                </a:lnTo>
                <a:lnTo>
                  <a:pt x="3026292" y="1620489"/>
                </a:lnTo>
                <a:cubicBezTo>
                  <a:pt x="2617339" y="1642936"/>
                  <a:pt x="2207750" y="1675359"/>
                  <a:pt x="1795617" y="1687829"/>
                </a:cubicBezTo>
                <a:cubicBezTo>
                  <a:pt x="1795617" y="1632960"/>
                  <a:pt x="1795617" y="1588067"/>
                  <a:pt x="1795617" y="1538185"/>
                </a:cubicBezTo>
                <a:cubicBezTo>
                  <a:pt x="2197574" y="1520727"/>
                  <a:pt x="2598259" y="1502021"/>
                  <a:pt x="2998308" y="1483316"/>
                </a:cubicBezTo>
                <a:close/>
                <a:moveTo>
                  <a:pt x="1724384" y="1283791"/>
                </a:moveTo>
                <a:cubicBezTo>
                  <a:pt x="1734560" y="1463363"/>
                  <a:pt x="1724384" y="1478328"/>
                  <a:pt x="1566654" y="1478328"/>
                </a:cubicBezTo>
                <a:cubicBezTo>
                  <a:pt x="1531038" y="1478328"/>
                  <a:pt x="1495422" y="1473340"/>
                  <a:pt x="1464893" y="1473340"/>
                </a:cubicBezTo>
                <a:cubicBezTo>
                  <a:pt x="1042584" y="1473340"/>
                  <a:pt x="625363" y="1478328"/>
                  <a:pt x="203055" y="1478328"/>
                </a:cubicBezTo>
                <a:lnTo>
                  <a:pt x="0" y="1481723"/>
                </a:lnTo>
                <a:lnTo>
                  <a:pt x="0" y="1294640"/>
                </a:lnTo>
                <a:lnTo>
                  <a:pt x="82293" y="1299223"/>
                </a:lnTo>
                <a:cubicBezTo>
                  <a:pt x="628225" y="1330554"/>
                  <a:pt x="1174874" y="1354872"/>
                  <a:pt x="1724384" y="1283791"/>
                </a:cubicBezTo>
                <a:close/>
                <a:moveTo>
                  <a:pt x="3624059" y="1217980"/>
                </a:moveTo>
                <a:lnTo>
                  <a:pt x="3624059" y="1378588"/>
                </a:lnTo>
                <a:lnTo>
                  <a:pt x="3611180" y="1379423"/>
                </a:lnTo>
                <a:cubicBezTo>
                  <a:pt x="3545592" y="1384489"/>
                  <a:pt x="3479765" y="1389789"/>
                  <a:pt x="3413620" y="1393530"/>
                </a:cubicBezTo>
                <a:cubicBezTo>
                  <a:pt x="3143953" y="1408494"/>
                  <a:pt x="2874286" y="1433435"/>
                  <a:pt x="2604619" y="1438423"/>
                </a:cubicBezTo>
                <a:cubicBezTo>
                  <a:pt x="2340040" y="1448399"/>
                  <a:pt x="2070372" y="1443411"/>
                  <a:pt x="1800705" y="1443411"/>
                </a:cubicBezTo>
                <a:cubicBezTo>
                  <a:pt x="1815969" y="1393530"/>
                  <a:pt x="1749825" y="1298755"/>
                  <a:pt x="1856674" y="1293767"/>
                </a:cubicBezTo>
                <a:cubicBezTo>
                  <a:pt x="2217926" y="1263838"/>
                  <a:pt x="2574090" y="1243886"/>
                  <a:pt x="2935343" y="1228921"/>
                </a:cubicBezTo>
                <a:cubicBezTo>
                  <a:pt x="3113425" y="1223933"/>
                  <a:pt x="3292779" y="1221439"/>
                  <a:pt x="3472133" y="1219569"/>
                </a:cubicBezTo>
                <a:close/>
                <a:moveTo>
                  <a:pt x="1576831" y="1014431"/>
                </a:moveTo>
                <a:cubicBezTo>
                  <a:pt x="1760001" y="1014431"/>
                  <a:pt x="1760001" y="1019419"/>
                  <a:pt x="1729472" y="1198992"/>
                </a:cubicBezTo>
                <a:cubicBezTo>
                  <a:pt x="1729472" y="1208969"/>
                  <a:pt x="1719296" y="1208969"/>
                  <a:pt x="1714208" y="1223933"/>
                </a:cubicBezTo>
                <a:cubicBezTo>
                  <a:pt x="1172330" y="1276308"/>
                  <a:pt x="627589" y="1252927"/>
                  <a:pt x="82134" y="1231649"/>
                </a:cubicBezTo>
                <a:lnTo>
                  <a:pt x="0" y="1228986"/>
                </a:lnTo>
                <a:lnTo>
                  <a:pt x="0" y="1032219"/>
                </a:lnTo>
                <a:lnTo>
                  <a:pt x="707408" y="1022537"/>
                </a:lnTo>
                <a:cubicBezTo>
                  <a:pt x="996792" y="1019420"/>
                  <a:pt x="1286811" y="1016925"/>
                  <a:pt x="1576831" y="1014431"/>
                </a:cubicBezTo>
                <a:close/>
                <a:moveTo>
                  <a:pt x="3624059" y="958219"/>
                </a:moveTo>
                <a:lnTo>
                  <a:pt x="3624059" y="1166175"/>
                </a:lnTo>
                <a:lnTo>
                  <a:pt x="3019932" y="1185899"/>
                </a:lnTo>
                <a:cubicBezTo>
                  <a:pt x="2797965" y="1192757"/>
                  <a:pt x="2576635" y="1198992"/>
                  <a:pt x="2355304" y="1203981"/>
                </a:cubicBezTo>
                <a:cubicBezTo>
                  <a:pt x="2182310" y="1208969"/>
                  <a:pt x="2004228" y="1203981"/>
                  <a:pt x="1831234" y="1203981"/>
                </a:cubicBezTo>
                <a:cubicBezTo>
                  <a:pt x="1805793" y="1019419"/>
                  <a:pt x="1815969" y="1004455"/>
                  <a:pt x="2004228" y="999467"/>
                </a:cubicBezTo>
                <a:cubicBezTo>
                  <a:pt x="2202662" y="994479"/>
                  <a:pt x="2396008" y="984503"/>
                  <a:pt x="2594443" y="979514"/>
                </a:cubicBezTo>
                <a:close/>
                <a:moveTo>
                  <a:pt x="1449629" y="740084"/>
                </a:moveTo>
                <a:cubicBezTo>
                  <a:pt x="1546302" y="740084"/>
                  <a:pt x="1648063" y="740084"/>
                  <a:pt x="1744737" y="740084"/>
                </a:cubicBezTo>
                <a:cubicBezTo>
                  <a:pt x="1744737" y="809918"/>
                  <a:pt x="1744737" y="874764"/>
                  <a:pt x="1744737" y="944598"/>
                </a:cubicBezTo>
                <a:cubicBezTo>
                  <a:pt x="1709120" y="944598"/>
                  <a:pt x="1688768" y="949586"/>
                  <a:pt x="1663328" y="949586"/>
                </a:cubicBezTo>
                <a:cubicBezTo>
                  <a:pt x="1139257" y="949586"/>
                  <a:pt x="615187" y="944598"/>
                  <a:pt x="86029" y="949586"/>
                </a:cubicBezTo>
                <a:lnTo>
                  <a:pt x="0" y="952474"/>
                </a:lnTo>
                <a:lnTo>
                  <a:pt x="0" y="777748"/>
                </a:lnTo>
                <a:lnTo>
                  <a:pt x="93661" y="776872"/>
                </a:lnTo>
                <a:cubicBezTo>
                  <a:pt x="204327" y="775001"/>
                  <a:pt x="314992" y="772507"/>
                  <a:pt x="426929" y="770013"/>
                </a:cubicBezTo>
                <a:cubicBezTo>
                  <a:pt x="767829" y="760037"/>
                  <a:pt x="1108729" y="750061"/>
                  <a:pt x="1449629" y="740084"/>
                </a:cubicBezTo>
                <a:close/>
                <a:moveTo>
                  <a:pt x="3624059" y="670670"/>
                </a:moveTo>
                <a:lnTo>
                  <a:pt x="3624059" y="895315"/>
                </a:lnTo>
                <a:lnTo>
                  <a:pt x="3522378" y="899081"/>
                </a:lnTo>
                <a:cubicBezTo>
                  <a:pt x="3437789" y="900952"/>
                  <a:pt x="3352564" y="902199"/>
                  <a:pt x="3266067" y="904693"/>
                </a:cubicBezTo>
                <a:cubicBezTo>
                  <a:pt x="2823405" y="919657"/>
                  <a:pt x="2380744" y="934621"/>
                  <a:pt x="1938083" y="949586"/>
                </a:cubicBezTo>
                <a:cubicBezTo>
                  <a:pt x="1902466" y="949586"/>
                  <a:pt x="1866850" y="949586"/>
                  <a:pt x="1815969" y="949586"/>
                </a:cubicBezTo>
                <a:cubicBezTo>
                  <a:pt x="1826146" y="864788"/>
                  <a:pt x="1831234" y="804930"/>
                  <a:pt x="1841410" y="735096"/>
                </a:cubicBezTo>
                <a:cubicBezTo>
                  <a:pt x="1892290" y="735096"/>
                  <a:pt x="1927907" y="735096"/>
                  <a:pt x="1963523" y="735096"/>
                </a:cubicBezTo>
                <a:cubicBezTo>
                  <a:pt x="2136517" y="730108"/>
                  <a:pt x="2309511" y="735096"/>
                  <a:pt x="2482505" y="725120"/>
                </a:cubicBezTo>
                <a:cubicBezTo>
                  <a:pt x="2741996" y="715144"/>
                  <a:pt x="2996399" y="685215"/>
                  <a:pt x="3255890" y="675238"/>
                </a:cubicBezTo>
                <a:cubicBezTo>
                  <a:pt x="3347476" y="670250"/>
                  <a:pt x="3440333" y="670250"/>
                  <a:pt x="3533190" y="670874"/>
                </a:cubicBezTo>
                <a:close/>
                <a:moveTo>
                  <a:pt x="1681136" y="415232"/>
                </a:moveTo>
                <a:cubicBezTo>
                  <a:pt x="1781307" y="410556"/>
                  <a:pt x="1784169" y="428326"/>
                  <a:pt x="1749825" y="645310"/>
                </a:cubicBezTo>
                <a:cubicBezTo>
                  <a:pt x="1749825" y="650298"/>
                  <a:pt x="1744737" y="655286"/>
                  <a:pt x="1744737" y="655286"/>
                </a:cubicBezTo>
                <a:cubicBezTo>
                  <a:pt x="1439453" y="670250"/>
                  <a:pt x="1139257" y="695191"/>
                  <a:pt x="839062" y="700179"/>
                </a:cubicBezTo>
                <a:cubicBezTo>
                  <a:pt x="658436" y="702673"/>
                  <a:pt x="479082" y="700179"/>
                  <a:pt x="299728" y="697062"/>
                </a:cubicBezTo>
                <a:lnTo>
                  <a:pt x="0" y="693250"/>
                </a:lnTo>
                <a:lnTo>
                  <a:pt x="0" y="457750"/>
                </a:lnTo>
                <a:lnTo>
                  <a:pt x="419297" y="443290"/>
                </a:lnTo>
                <a:cubicBezTo>
                  <a:pt x="588475" y="437055"/>
                  <a:pt x="757653" y="430820"/>
                  <a:pt x="925559" y="425832"/>
                </a:cubicBezTo>
                <a:cubicBezTo>
                  <a:pt x="1134169" y="420844"/>
                  <a:pt x="1342780" y="420844"/>
                  <a:pt x="1546302" y="420844"/>
                </a:cubicBezTo>
                <a:cubicBezTo>
                  <a:pt x="1603543" y="420844"/>
                  <a:pt x="1647746" y="416791"/>
                  <a:pt x="1681136" y="415232"/>
                </a:cubicBezTo>
                <a:close/>
                <a:moveTo>
                  <a:pt x="1846498" y="405879"/>
                </a:moveTo>
                <a:cubicBezTo>
                  <a:pt x="2174678" y="405879"/>
                  <a:pt x="2500314" y="405879"/>
                  <a:pt x="2825313" y="405879"/>
                </a:cubicBezTo>
                <a:lnTo>
                  <a:pt x="3624059" y="405879"/>
                </a:lnTo>
                <a:lnTo>
                  <a:pt x="3624059" y="603991"/>
                </a:lnTo>
                <a:lnTo>
                  <a:pt x="3528102" y="608522"/>
                </a:lnTo>
                <a:cubicBezTo>
                  <a:pt x="3435245" y="614134"/>
                  <a:pt x="3342388" y="620369"/>
                  <a:pt x="3250802" y="625357"/>
                </a:cubicBezTo>
                <a:cubicBezTo>
                  <a:pt x="2976047" y="640321"/>
                  <a:pt x="2701292" y="655286"/>
                  <a:pt x="2426537" y="665262"/>
                </a:cubicBezTo>
                <a:cubicBezTo>
                  <a:pt x="2233190" y="670250"/>
                  <a:pt x="2039844" y="665262"/>
                  <a:pt x="1846498" y="665262"/>
                </a:cubicBezTo>
                <a:cubicBezTo>
                  <a:pt x="1846498" y="575476"/>
                  <a:pt x="1846498" y="495666"/>
                  <a:pt x="1846498" y="405879"/>
                </a:cubicBezTo>
                <a:close/>
                <a:moveTo>
                  <a:pt x="1518318" y="174555"/>
                </a:moveTo>
                <a:cubicBezTo>
                  <a:pt x="1581919" y="175178"/>
                  <a:pt x="1645520" y="176425"/>
                  <a:pt x="1709120" y="176425"/>
                </a:cubicBezTo>
                <a:cubicBezTo>
                  <a:pt x="1770177" y="176425"/>
                  <a:pt x="1785441" y="211342"/>
                  <a:pt x="1770177" y="256236"/>
                </a:cubicBezTo>
                <a:cubicBezTo>
                  <a:pt x="1760001" y="286164"/>
                  <a:pt x="1729472" y="326069"/>
                  <a:pt x="1704032" y="326069"/>
                </a:cubicBezTo>
                <a:cubicBezTo>
                  <a:pt x="1581919" y="341034"/>
                  <a:pt x="1459805" y="346022"/>
                  <a:pt x="1337692" y="351010"/>
                </a:cubicBezTo>
                <a:cubicBezTo>
                  <a:pt x="956087" y="355998"/>
                  <a:pt x="574483" y="360986"/>
                  <a:pt x="192878" y="370963"/>
                </a:cubicBezTo>
                <a:cubicBezTo>
                  <a:pt x="139454" y="370963"/>
                  <a:pt x="86029" y="373457"/>
                  <a:pt x="33241" y="377198"/>
                </a:cubicBezTo>
                <a:lnTo>
                  <a:pt x="0" y="380124"/>
                </a:lnTo>
                <a:lnTo>
                  <a:pt x="0" y="243084"/>
                </a:lnTo>
                <a:lnTo>
                  <a:pt x="50413" y="236283"/>
                </a:lnTo>
                <a:cubicBezTo>
                  <a:pt x="477810" y="216330"/>
                  <a:pt x="900119" y="196378"/>
                  <a:pt x="1327516" y="176425"/>
                </a:cubicBezTo>
                <a:cubicBezTo>
                  <a:pt x="1391117" y="173931"/>
                  <a:pt x="1454717" y="173931"/>
                  <a:pt x="1518318" y="174555"/>
                </a:cubicBezTo>
                <a:close/>
                <a:moveTo>
                  <a:pt x="3624059" y="141797"/>
                </a:moveTo>
                <a:lnTo>
                  <a:pt x="3624059" y="326407"/>
                </a:lnTo>
                <a:lnTo>
                  <a:pt x="2818317" y="337916"/>
                </a:lnTo>
                <a:cubicBezTo>
                  <a:pt x="2542290" y="341034"/>
                  <a:pt x="2266263" y="343528"/>
                  <a:pt x="1988963" y="346022"/>
                </a:cubicBezTo>
                <a:cubicBezTo>
                  <a:pt x="1943171" y="346022"/>
                  <a:pt x="1897378" y="336045"/>
                  <a:pt x="1851586" y="326069"/>
                </a:cubicBezTo>
                <a:cubicBezTo>
                  <a:pt x="1871938" y="181414"/>
                  <a:pt x="1871938" y="181414"/>
                  <a:pt x="2004228" y="176425"/>
                </a:cubicBezTo>
                <a:cubicBezTo>
                  <a:pt x="2044932" y="176425"/>
                  <a:pt x="2085637" y="166449"/>
                  <a:pt x="2126341" y="166449"/>
                </a:cubicBezTo>
                <a:cubicBezTo>
                  <a:pt x="2614795" y="161461"/>
                  <a:pt x="3098160" y="161461"/>
                  <a:pt x="3586614" y="151484"/>
                </a:cubicBezTo>
                <a:close/>
                <a:moveTo>
                  <a:pt x="1876182" y="0"/>
                </a:moveTo>
                <a:lnTo>
                  <a:pt x="3624059" y="0"/>
                </a:lnTo>
                <a:lnTo>
                  <a:pt x="3624059" y="87887"/>
                </a:lnTo>
                <a:lnTo>
                  <a:pt x="3591702" y="76663"/>
                </a:lnTo>
                <a:cubicBezTo>
                  <a:pt x="3189746" y="86639"/>
                  <a:pt x="2787789" y="96615"/>
                  <a:pt x="2390920" y="106591"/>
                </a:cubicBezTo>
                <a:cubicBezTo>
                  <a:pt x="2217926" y="111580"/>
                  <a:pt x="2044932" y="106591"/>
                  <a:pt x="1866850" y="106591"/>
                </a:cubicBezTo>
                <a:cubicBezTo>
                  <a:pt x="1869394" y="74169"/>
                  <a:pt x="1871938" y="45487"/>
                  <a:pt x="1874482" y="18052"/>
                </a:cubicBezTo>
                <a:close/>
                <a:moveTo>
                  <a:pt x="0" y="0"/>
                </a:moveTo>
                <a:lnTo>
                  <a:pt x="1773185" y="0"/>
                </a:lnTo>
                <a:lnTo>
                  <a:pt x="1775265" y="11817"/>
                </a:lnTo>
                <a:cubicBezTo>
                  <a:pt x="1775265" y="96615"/>
                  <a:pt x="1724384" y="91627"/>
                  <a:pt x="1668416" y="96615"/>
                </a:cubicBezTo>
                <a:cubicBezTo>
                  <a:pt x="1510686" y="101603"/>
                  <a:pt x="1347868" y="106591"/>
                  <a:pt x="1190138" y="111580"/>
                </a:cubicBezTo>
                <a:cubicBezTo>
                  <a:pt x="864502" y="126544"/>
                  <a:pt x="533778" y="141508"/>
                  <a:pt x="208143" y="156473"/>
                </a:cubicBezTo>
                <a:cubicBezTo>
                  <a:pt x="157262" y="158967"/>
                  <a:pt x="106381" y="160214"/>
                  <a:pt x="55501" y="162085"/>
                </a:cubicBezTo>
                <a:lnTo>
                  <a:pt x="0" y="16548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itle 1">
            <a:extLst>
              <a:ext uri="{FF2B5EF4-FFF2-40B4-BE49-F238E27FC236}">
                <a16:creationId xmlns:a16="http://schemas.microsoft.com/office/drawing/2014/main" id="{5690DD54-EE50-4C27-9AB5-57D06A15DDD8}"/>
              </a:ext>
            </a:extLst>
          </p:cNvPr>
          <p:cNvSpPr>
            <a:spLocks noGrp="1"/>
          </p:cNvSpPr>
          <p:nvPr>
            <p:ph type="title"/>
          </p:nvPr>
        </p:nvSpPr>
        <p:spPr>
          <a:xfrm>
            <a:off x="838200" y="3643828"/>
            <a:ext cx="4578537" cy="2693472"/>
          </a:xfrm>
          <a:prstGeom prst="rect">
            <a:avLst/>
          </a:prstGeom>
        </p:spPr>
        <p:txBody>
          <a:bodyPr/>
          <a:lstStyle>
            <a:lvl1pPr>
              <a:defRPr sz="5400">
                <a:solidFill>
                  <a:schemeClr val="bg1"/>
                </a:solidFill>
              </a:defRPr>
            </a:lvl1pPr>
          </a:lstStyle>
          <a:p>
            <a:r>
              <a:rPr lang="en-US"/>
              <a:t>Click to edit Master title style</a:t>
            </a:r>
          </a:p>
        </p:txBody>
      </p:sp>
      <p:sp>
        <p:nvSpPr>
          <p:cNvPr id="11" name="Content Placeholder 10">
            <a:extLst>
              <a:ext uri="{FF2B5EF4-FFF2-40B4-BE49-F238E27FC236}">
                <a16:creationId xmlns:a16="http://schemas.microsoft.com/office/drawing/2014/main" id="{CF5706E4-1B53-42F2-9404-124C1E157846}"/>
              </a:ext>
            </a:extLst>
          </p:cNvPr>
          <p:cNvSpPr>
            <a:spLocks noGrp="1"/>
          </p:cNvSpPr>
          <p:nvPr>
            <p:ph sz="quarter" idx="10"/>
          </p:nvPr>
        </p:nvSpPr>
        <p:spPr>
          <a:xfrm>
            <a:off x="5854700" y="431800"/>
            <a:ext cx="6007100" cy="5994400"/>
          </a:xfrm>
          <a:prstGeom prst="rect">
            <a:avLst/>
          </a:prstGeom>
        </p:spPr>
        <p:txBody>
          <a:bodyPr/>
          <a:lstStyle>
            <a:lvl1pPr marL="0" indent="0">
              <a:buNone/>
              <a:defRPr>
                <a:solidFill>
                  <a:srgbClr val="080808"/>
                </a:solidFill>
                <a:latin typeface="+mn-lt"/>
              </a:defRPr>
            </a:lvl1pPr>
            <a:lvl2pPr>
              <a:defRPr>
                <a:solidFill>
                  <a:srgbClr val="080808"/>
                </a:solidFill>
                <a:latin typeface="+mn-lt"/>
              </a:defRPr>
            </a:lvl2pPr>
            <a:lvl3pPr>
              <a:defRPr>
                <a:solidFill>
                  <a:srgbClr val="080808"/>
                </a:solidFill>
                <a:latin typeface="+mn-lt"/>
              </a:defRPr>
            </a:lvl3pPr>
            <a:lvl4pPr>
              <a:defRPr>
                <a:solidFill>
                  <a:srgbClr val="080808"/>
                </a:solidFill>
                <a:latin typeface="+mn-lt"/>
              </a:defRPr>
            </a:lvl4pPr>
            <a:lvl5pPr>
              <a:defRPr>
                <a:solidFill>
                  <a:srgbClr val="080808"/>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1">
            <a:extLst>
              <a:ext uri="{FF2B5EF4-FFF2-40B4-BE49-F238E27FC236}">
                <a16:creationId xmlns:a16="http://schemas.microsoft.com/office/drawing/2014/main" id="{25DACFDF-F24D-0045-C97A-7E5DBB4F80A5}"/>
              </a:ext>
            </a:extLst>
          </p:cNvPr>
          <p:cNvSpPr>
            <a:spLocks noGrp="1"/>
          </p:cNvSpPr>
          <p:nvPr>
            <p:ph type="sldNum" sz="quarter" idx="4"/>
          </p:nvPr>
        </p:nvSpPr>
        <p:spPr>
          <a:xfrm>
            <a:off x="373316" y="6343573"/>
            <a:ext cx="1455484" cy="365125"/>
          </a:xfrm>
          <a:prstGeom prst="rect">
            <a:avLst/>
          </a:prstGeom>
        </p:spPr>
        <p:txBody>
          <a:bodyPr vert="horz" lIns="91440" tIns="45720" rIns="91440" bIns="45720" rtlCol="0" anchor="ctr"/>
          <a:lstStyle>
            <a:lvl1pPr algn="l">
              <a:defRPr sz="1200">
                <a:solidFill>
                  <a:schemeClr val="bg1"/>
                </a:solidFill>
              </a:defRPr>
            </a:lvl1pPr>
          </a:lstStyle>
          <a:p>
            <a:fld id="{1AC54047-9E61-42D7-8DBF-7D64572410AD}" type="slidenum">
              <a:rPr lang="en-US" smtClean="0"/>
              <a:pPr/>
              <a:t>‹#›</a:t>
            </a:fld>
            <a:endParaRPr lang="en-US" dirty="0"/>
          </a:p>
        </p:txBody>
      </p:sp>
      <p:pic>
        <p:nvPicPr>
          <p:cNvPr id="6" name="Picture 5" descr="A picture containing logo&#10;&#10;Description automatically generated">
            <a:extLst>
              <a:ext uri="{FF2B5EF4-FFF2-40B4-BE49-F238E27FC236}">
                <a16:creationId xmlns:a16="http://schemas.microsoft.com/office/drawing/2014/main" id="{34DDE8EE-13D8-EEE6-788B-F582B070D03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584243" y="5849708"/>
            <a:ext cx="1234441" cy="822960"/>
          </a:xfrm>
          <a:prstGeom prst="rect">
            <a:avLst/>
          </a:prstGeom>
        </p:spPr>
      </p:pic>
    </p:spTree>
    <p:custDataLst>
      <p:tags r:id="rId1"/>
    </p:custDataLst>
    <p:extLst>
      <p:ext uri="{BB962C8B-B14F-4D97-AF65-F5344CB8AC3E}">
        <p14:creationId xmlns:p14="http://schemas.microsoft.com/office/powerpoint/2010/main" val="3232044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2" name="Flowchart: Delay 11">
            <a:extLst>
              <a:ext uri="{FF2B5EF4-FFF2-40B4-BE49-F238E27FC236}">
                <a16:creationId xmlns:a16="http://schemas.microsoft.com/office/drawing/2014/main" id="{A378C2EF-C8C3-4F6C-B5D6-7936490D2181}"/>
              </a:ext>
            </a:extLst>
          </p:cNvPr>
          <p:cNvSpPr/>
          <p:nvPr userDrawn="1"/>
        </p:nvSpPr>
        <p:spPr>
          <a:xfrm rot="10800000">
            <a:off x="4282440" y="0"/>
            <a:ext cx="7909560" cy="68580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98BB6E82-9FA4-43CE-9D59-48FE27459BFB}"/>
              </a:ext>
            </a:extLst>
          </p:cNvPr>
          <p:cNvSpPr/>
          <p:nvPr userDrawn="1"/>
        </p:nvSpPr>
        <p:spPr>
          <a:xfrm>
            <a:off x="10302270" y="5594900"/>
            <a:ext cx="1719550" cy="1081971"/>
          </a:xfrm>
          <a:prstGeom prst="roundRect">
            <a:avLst/>
          </a:prstGeom>
          <a:solidFill>
            <a:schemeClr val="bg1">
              <a:alpha val="5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3FD4C4A-2A0D-49B1-BA82-804F2E99812C}"/>
              </a:ext>
            </a:extLst>
          </p:cNvPr>
          <p:cNvSpPr/>
          <p:nvPr userDrawn="1"/>
        </p:nvSpPr>
        <p:spPr>
          <a:xfrm>
            <a:off x="0" y="0"/>
            <a:ext cx="3538728"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F00BFE-79B3-4496-9B34-A8CA48260669}"/>
              </a:ext>
            </a:extLst>
          </p:cNvPr>
          <p:cNvSpPr>
            <a:spLocks noGrp="1"/>
          </p:cNvSpPr>
          <p:nvPr userDrawn="1">
            <p:ph type="title" hasCustomPrompt="1"/>
          </p:nvPr>
        </p:nvSpPr>
        <p:spPr>
          <a:xfrm>
            <a:off x="671838" y="1151510"/>
            <a:ext cx="2247194" cy="3292474"/>
          </a:xfrm>
          <a:prstGeom prst="rect">
            <a:avLst/>
          </a:prstGeom>
        </p:spPr>
        <p:txBody>
          <a:bodyPr/>
          <a:lstStyle>
            <a:lvl1pPr>
              <a:defRPr>
                <a:solidFill>
                  <a:schemeClr val="bg1"/>
                </a:solidFill>
              </a:defRPr>
            </a:lvl1pPr>
          </a:lstStyle>
          <a:p>
            <a:r>
              <a:rPr lang="en-US"/>
              <a:t>Starting in a Good Way</a:t>
            </a:r>
          </a:p>
        </p:txBody>
      </p:sp>
      <p:pic>
        <p:nvPicPr>
          <p:cNvPr id="3" name="Picture 4" descr="A picture containing plate, vegetable&#10;&#10;Description automatically generated">
            <a:extLst>
              <a:ext uri="{FF2B5EF4-FFF2-40B4-BE49-F238E27FC236}">
                <a16:creationId xmlns:a16="http://schemas.microsoft.com/office/drawing/2014/main" id="{BAD484AC-892D-476D-943A-39A980894AD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5224653" y="717014"/>
            <a:ext cx="6295509" cy="5188684"/>
          </a:xfrm>
          <a:prstGeom prst="ellipse">
            <a:avLst/>
          </a:prstGeom>
          <a:ln>
            <a:noFill/>
          </a:ln>
        </p:spPr>
      </p:pic>
      <p:sp>
        <p:nvSpPr>
          <p:cNvPr id="6" name="Полилиния: фигура 74">
            <a:extLst>
              <a:ext uri="{FF2B5EF4-FFF2-40B4-BE49-F238E27FC236}">
                <a16:creationId xmlns:a16="http://schemas.microsoft.com/office/drawing/2014/main" id="{3B154F63-137C-41F7-A29E-0288DC5DFF35}"/>
              </a:ext>
            </a:extLst>
          </p:cNvPr>
          <p:cNvSpPr/>
          <p:nvPr userDrawn="1"/>
        </p:nvSpPr>
        <p:spPr>
          <a:xfrm>
            <a:off x="3205515" y="3066017"/>
            <a:ext cx="684036" cy="3360183"/>
          </a:xfrm>
          <a:custGeom>
            <a:avLst/>
            <a:gdLst>
              <a:gd name="connsiteX0" fmla="*/ 1019688 w 3624059"/>
              <a:gd name="connsiteY0" fmla="*/ 4206836 h 4242217"/>
              <a:gd name="connsiteX1" fmla="*/ 1546302 w 3624059"/>
              <a:gd name="connsiteY1" fmla="*/ 4206836 h 4242217"/>
              <a:gd name="connsiteX2" fmla="*/ 1633435 w 3624059"/>
              <a:gd name="connsiteY2" fmla="*/ 4229283 h 4242217"/>
              <a:gd name="connsiteX3" fmla="*/ 1639522 w 3624059"/>
              <a:gd name="connsiteY3" fmla="*/ 4242217 h 4242217"/>
              <a:gd name="connsiteX4" fmla="*/ 0 w 3624059"/>
              <a:gd name="connsiteY4" fmla="*/ 4242217 h 4242217"/>
              <a:gd name="connsiteX5" fmla="*/ 0 w 3624059"/>
              <a:gd name="connsiteY5" fmla="*/ 4228475 h 4242217"/>
              <a:gd name="connsiteX6" fmla="*/ 118466 w 3624059"/>
              <a:gd name="connsiteY6" fmla="*/ 4222424 h 4242217"/>
              <a:gd name="connsiteX7" fmla="*/ 493074 w 3624059"/>
              <a:gd name="connsiteY7" fmla="*/ 4206836 h 4242217"/>
              <a:gd name="connsiteX8" fmla="*/ 1019688 w 3624059"/>
              <a:gd name="connsiteY8" fmla="*/ 4206836 h 4242217"/>
              <a:gd name="connsiteX9" fmla="*/ 3624059 w 3624059"/>
              <a:gd name="connsiteY9" fmla="*/ 4122596 h 4242217"/>
              <a:gd name="connsiteX10" fmla="*/ 3624059 w 3624059"/>
              <a:gd name="connsiteY10" fmla="*/ 4242217 h 4242217"/>
              <a:gd name="connsiteX11" fmla="*/ 1729472 w 3624059"/>
              <a:gd name="connsiteY11" fmla="*/ 4242217 h 4242217"/>
              <a:gd name="connsiteX12" fmla="*/ 1729472 w 3624059"/>
              <a:gd name="connsiteY12" fmla="*/ 4196860 h 4242217"/>
              <a:gd name="connsiteX13" fmla="*/ 2818317 w 3624059"/>
              <a:gd name="connsiteY13" fmla="*/ 4132014 h 4242217"/>
              <a:gd name="connsiteX14" fmla="*/ 3337299 w 3624059"/>
              <a:gd name="connsiteY14" fmla="*/ 4123285 h 4242217"/>
              <a:gd name="connsiteX15" fmla="*/ 1668416 w 3624059"/>
              <a:gd name="connsiteY15" fmla="*/ 3907548 h 4242217"/>
              <a:gd name="connsiteX16" fmla="*/ 1668416 w 3624059"/>
              <a:gd name="connsiteY16" fmla="*/ 4002323 h 4242217"/>
              <a:gd name="connsiteX17" fmla="*/ 1510686 w 3624059"/>
              <a:gd name="connsiteY17" fmla="*/ 4156955 h 4242217"/>
              <a:gd name="connsiteX18" fmla="*/ 1174874 w 3624059"/>
              <a:gd name="connsiteY18" fmla="*/ 4166931 h 4242217"/>
              <a:gd name="connsiteX19" fmla="*/ 139454 w 3624059"/>
              <a:gd name="connsiteY19" fmla="*/ 4172543 h 4242217"/>
              <a:gd name="connsiteX20" fmla="*/ 0 w 3624059"/>
              <a:gd name="connsiteY20" fmla="*/ 4173802 h 4242217"/>
              <a:gd name="connsiteX21" fmla="*/ 0 w 3624059"/>
              <a:gd name="connsiteY21" fmla="*/ 3943409 h 4242217"/>
              <a:gd name="connsiteX22" fmla="*/ 325804 w 3624059"/>
              <a:gd name="connsiteY22" fmla="*/ 3943712 h 4242217"/>
              <a:gd name="connsiteX23" fmla="*/ 1668416 w 3624059"/>
              <a:gd name="connsiteY23" fmla="*/ 3907548 h 4242217"/>
              <a:gd name="connsiteX24" fmla="*/ 3624059 w 3624059"/>
              <a:gd name="connsiteY24" fmla="*/ 3850991 h 4242217"/>
              <a:gd name="connsiteX25" fmla="*/ 3624059 w 3624059"/>
              <a:gd name="connsiteY25" fmla="*/ 4067621 h 4242217"/>
              <a:gd name="connsiteX26" fmla="*/ 2999580 w 3624059"/>
              <a:gd name="connsiteY26" fmla="*/ 4087121 h 4242217"/>
              <a:gd name="connsiteX27" fmla="*/ 2044932 w 3624059"/>
              <a:gd name="connsiteY27" fmla="*/ 4117050 h 4242217"/>
              <a:gd name="connsiteX28" fmla="*/ 1729472 w 3624059"/>
              <a:gd name="connsiteY28" fmla="*/ 4137002 h 4242217"/>
              <a:gd name="connsiteX29" fmla="*/ 1749825 w 3624059"/>
              <a:gd name="connsiteY29" fmla="*/ 3897572 h 4242217"/>
              <a:gd name="connsiteX30" fmla="*/ 2075460 w 3624059"/>
              <a:gd name="connsiteY30" fmla="*/ 3897572 h 4242217"/>
              <a:gd name="connsiteX31" fmla="*/ 3367828 w 3624059"/>
              <a:gd name="connsiteY31" fmla="*/ 3852679 h 4242217"/>
              <a:gd name="connsiteX32" fmla="*/ 1037496 w 3624059"/>
              <a:gd name="connsiteY32" fmla="*/ 3607013 h 4242217"/>
              <a:gd name="connsiteX33" fmla="*/ 1480157 w 3624059"/>
              <a:gd name="connsiteY33" fmla="*/ 3608260 h 4242217"/>
              <a:gd name="connsiteX34" fmla="*/ 1673504 w 3624059"/>
              <a:gd name="connsiteY34" fmla="*/ 3817762 h 4242217"/>
              <a:gd name="connsiteX35" fmla="*/ 1663328 w 3624059"/>
              <a:gd name="connsiteY35" fmla="*/ 3842702 h 4242217"/>
              <a:gd name="connsiteX36" fmla="*/ 1571743 w 3624059"/>
              <a:gd name="connsiteY36" fmla="*/ 3857667 h 4242217"/>
              <a:gd name="connsiteX37" fmla="*/ 228495 w 3624059"/>
              <a:gd name="connsiteY37" fmla="*/ 3892584 h 4242217"/>
              <a:gd name="connsiteX38" fmla="*/ 0 w 3624059"/>
              <a:gd name="connsiteY38" fmla="*/ 3887800 h 4242217"/>
              <a:gd name="connsiteX39" fmla="*/ 0 w 3624059"/>
              <a:gd name="connsiteY39" fmla="*/ 3645448 h 4242217"/>
              <a:gd name="connsiteX40" fmla="*/ 164894 w 3624059"/>
              <a:gd name="connsiteY40" fmla="*/ 3634448 h 4242217"/>
              <a:gd name="connsiteX41" fmla="*/ 594835 w 3624059"/>
              <a:gd name="connsiteY41" fmla="*/ 3613248 h 4242217"/>
              <a:gd name="connsiteX42" fmla="*/ 1037496 w 3624059"/>
              <a:gd name="connsiteY42" fmla="*/ 3607013 h 4242217"/>
              <a:gd name="connsiteX43" fmla="*/ 3479765 w 3624059"/>
              <a:gd name="connsiteY43" fmla="*/ 3533438 h 4242217"/>
              <a:gd name="connsiteX44" fmla="*/ 3624059 w 3624059"/>
              <a:gd name="connsiteY44" fmla="*/ 3538222 h 4242217"/>
              <a:gd name="connsiteX45" fmla="*/ 3624059 w 3624059"/>
              <a:gd name="connsiteY45" fmla="*/ 3804141 h 4242217"/>
              <a:gd name="connsiteX46" fmla="*/ 1826146 w 3624059"/>
              <a:gd name="connsiteY46" fmla="*/ 3837714 h 4242217"/>
              <a:gd name="connsiteX47" fmla="*/ 1749825 w 3624059"/>
              <a:gd name="connsiteY47" fmla="*/ 3832726 h 4242217"/>
              <a:gd name="connsiteX48" fmla="*/ 1749825 w 3624059"/>
              <a:gd name="connsiteY48" fmla="*/ 3653153 h 4242217"/>
              <a:gd name="connsiteX49" fmla="*/ 3072720 w 3624059"/>
              <a:gd name="connsiteY49" fmla="*/ 3563367 h 4242217"/>
              <a:gd name="connsiteX50" fmla="*/ 3479765 w 3624059"/>
              <a:gd name="connsiteY50" fmla="*/ 3533438 h 4242217"/>
              <a:gd name="connsiteX51" fmla="*/ 1417193 w 3624059"/>
              <a:gd name="connsiteY51" fmla="*/ 3401876 h 4242217"/>
              <a:gd name="connsiteX52" fmla="*/ 1673504 w 3624059"/>
              <a:gd name="connsiteY52" fmla="*/ 3403747 h 4242217"/>
              <a:gd name="connsiteX53" fmla="*/ 1663328 w 3624059"/>
              <a:gd name="connsiteY53" fmla="*/ 3558379 h 4242217"/>
              <a:gd name="connsiteX54" fmla="*/ 1592095 w 3624059"/>
              <a:gd name="connsiteY54" fmla="*/ 3563367 h 4242217"/>
              <a:gd name="connsiteX55" fmla="*/ 442193 w 3624059"/>
              <a:gd name="connsiteY55" fmla="*/ 3580825 h 4242217"/>
              <a:gd name="connsiteX56" fmla="*/ 0 w 3624059"/>
              <a:gd name="connsiteY56" fmla="*/ 3587539 h 4242217"/>
              <a:gd name="connsiteX57" fmla="*/ 0 w 3624059"/>
              <a:gd name="connsiteY57" fmla="*/ 3449325 h 4242217"/>
              <a:gd name="connsiteX58" fmla="*/ 14796 w 3624059"/>
              <a:gd name="connsiteY58" fmla="*/ 3448640 h 4242217"/>
              <a:gd name="connsiteX59" fmla="*/ 1164698 w 3624059"/>
              <a:gd name="connsiteY59" fmla="*/ 3403747 h 4242217"/>
              <a:gd name="connsiteX60" fmla="*/ 1417193 w 3624059"/>
              <a:gd name="connsiteY60" fmla="*/ 3401876 h 4242217"/>
              <a:gd name="connsiteX61" fmla="*/ 3624059 w 3624059"/>
              <a:gd name="connsiteY61" fmla="*/ 3333594 h 4242217"/>
              <a:gd name="connsiteX62" fmla="*/ 3624059 w 3624059"/>
              <a:gd name="connsiteY62" fmla="*/ 3484091 h 4242217"/>
              <a:gd name="connsiteX63" fmla="*/ 3378004 w 3624059"/>
              <a:gd name="connsiteY63" fmla="*/ 3492910 h 4242217"/>
              <a:gd name="connsiteX64" fmla="*/ 2838669 w 3624059"/>
              <a:gd name="connsiteY64" fmla="*/ 3523462 h 4242217"/>
              <a:gd name="connsiteX65" fmla="*/ 1887202 w 3624059"/>
              <a:gd name="connsiteY65" fmla="*/ 3568355 h 4242217"/>
              <a:gd name="connsiteX66" fmla="*/ 1749825 w 3624059"/>
              <a:gd name="connsiteY66" fmla="*/ 3558379 h 4242217"/>
              <a:gd name="connsiteX67" fmla="*/ 1866850 w 3624059"/>
              <a:gd name="connsiteY67" fmla="*/ 3413723 h 4242217"/>
              <a:gd name="connsiteX68" fmla="*/ 2360392 w 3624059"/>
              <a:gd name="connsiteY68" fmla="*/ 3403747 h 4242217"/>
              <a:gd name="connsiteX69" fmla="*/ 3332211 w 3624059"/>
              <a:gd name="connsiteY69" fmla="*/ 3333913 h 4242217"/>
              <a:gd name="connsiteX70" fmla="*/ 1363351 w 3624059"/>
              <a:gd name="connsiteY70" fmla="*/ 3144257 h 4242217"/>
              <a:gd name="connsiteX71" fmla="*/ 1668416 w 3624059"/>
              <a:gd name="connsiteY71" fmla="*/ 3154340 h 4242217"/>
              <a:gd name="connsiteX72" fmla="*/ 1668416 w 3624059"/>
              <a:gd name="connsiteY72" fmla="*/ 3363842 h 4242217"/>
              <a:gd name="connsiteX73" fmla="*/ 513426 w 3624059"/>
              <a:gd name="connsiteY73" fmla="*/ 3363842 h 4242217"/>
              <a:gd name="connsiteX74" fmla="*/ 0 w 3624059"/>
              <a:gd name="connsiteY74" fmla="*/ 3377034 h 4242217"/>
              <a:gd name="connsiteX75" fmla="*/ 0 w 3624059"/>
              <a:gd name="connsiteY75" fmla="*/ 3197607 h 4242217"/>
              <a:gd name="connsiteX76" fmla="*/ 449825 w 3624059"/>
              <a:gd name="connsiteY76" fmla="*/ 3171175 h 4242217"/>
              <a:gd name="connsiteX77" fmla="*/ 1363351 w 3624059"/>
              <a:gd name="connsiteY77" fmla="*/ 3144257 h 4242217"/>
              <a:gd name="connsiteX78" fmla="*/ 3624059 w 3624059"/>
              <a:gd name="connsiteY78" fmla="*/ 3068455 h 4242217"/>
              <a:gd name="connsiteX79" fmla="*/ 3624059 w 3624059"/>
              <a:gd name="connsiteY79" fmla="*/ 3264269 h 4242217"/>
              <a:gd name="connsiteX80" fmla="*/ 3600288 w 3624059"/>
              <a:gd name="connsiteY80" fmla="*/ 3264001 h 4242217"/>
              <a:gd name="connsiteX81" fmla="*/ 2263719 w 3624059"/>
              <a:gd name="connsiteY81" fmla="*/ 3348877 h 4242217"/>
              <a:gd name="connsiteX82" fmla="*/ 1749825 w 3624059"/>
              <a:gd name="connsiteY82" fmla="*/ 3353865 h 4242217"/>
              <a:gd name="connsiteX83" fmla="*/ 1749825 w 3624059"/>
              <a:gd name="connsiteY83" fmla="*/ 3154340 h 4242217"/>
              <a:gd name="connsiteX84" fmla="*/ 3138229 w 3624059"/>
              <a:gd name="connsiteY84" fmla="*/ 3082636 h 4242217"/>
              <a:gd name="connsiteX85" fmla="*/ 1559341 w 3624059"/>
              <a:gd name="connsiteY85" fmla="*/ 2853805 h 4242217"/>
              <a:gd name="connsiteX86" fmla="*/ 1668416 w 3624059"/>
              <a:gd name="connsiteY86" fmla="*/ 3054578 h 4242217"/>
              <a:gd name="connsiteX87" fmla="*/ 1658240 w 3624059"/>
              <a:gd name="connsiteY87" fmla="*/ 3074530 h 4242217"/>
              <a:gd name="connsiteX88" fmla="*/ 1576831 w 3624059"/>
              <a:gd name="connsiteY88" fmla="*/ 3079518 h 4242217"/>
              <a:gd name="connsiteX89" fmla="*/ 523602 w 3624059"/>
              <a:gd name="connsiteY89" fmla="*/ 3104459 h 4242217"/>
              <a:gd name="connsiteX90" fmla="*/ 0 w 3624059"/>
              <a:gd name="connsiteY90" fmla="*/ 3120367 h 4242217"/>
              <a:gd name="connsiteX91" fmla="*/ 0 w 3624059"/>
              <a:gd name="connsiteY91" fmla="*/ 2895265 h 4242217"/>
              <a:gd name="connsiteX92" fmla="*/ 1490334 w 3624059"/>
              <a:gd name="connsiteY92" fmla="*/ 2855052 h 4242217"/>
              <a:gd name="connsiteX93" fmla="*/ 1559341 w 3624059"/>
              <a:gd name="connsiteY93" fmla="*/ 2853805 h 4242217"/>
              <a:gd name="connsiteX94" fmla="*/ 3624059 w 3624059"/>
              <a:gd name="connsiteY94" fmla="*/ 2832565 h 4242217"/>
              <a:gd name="connsiteX95" fmla="*/ 3624059 w 3624059"/>
              <a:gd name="connsiteY95" fmla="*/ 3005092 h 4242217"/>
              <a:gd name="connsiteX96" fmla="*/ 3271155 w 3624059"/>
              <a:gd name="connsiteY96" fmla="*/ 3009684 h 4242217"/>
              <a:gd name="connsiteX97" fmla="*/ 1943171 w 3624059"/>
              <a:gd name="connsiteY97" fmla="*/ 3089494 h 4242217"/>
              <a:gd name="connsiteX98" fmla="*/ 1749825 w 3624059"/>
              <a:gd name="connsiteY98" fmla="*/ 2870017 h 4242217"/>
              <a:gd name="connsiteX99" fmla="*/ 1765089 w 3624059"/>
              <a:gd name="connsiteY99" fmla="*/ 2845076 h 4242217"/>
              <a:gd name="connsiteX100" fmla="*/ 1877026 w 3624059"/>
              <a:gd name="connsiteY100" fmla="*/ 2845076 h 4242217"/>
              <a:gd name="connsiteX101" fmla="*/ 3016752 w 3624059"/>
              <a:gd name="connsiteY101" fmla="*/ 2850064 h 4242217"/>
              <a:gd name="connsiteX102" fmla="*/ 3368623 w 3624059"/>
              <a:gd name="connsiteY102" fmla="*/ 2842270 h 4242217"/>
              <a:gd name="connsiteX103" fmla="*/ 1561566 w 3624059"/>
              <a:gd name="connsiteY103" fmla="*/ 2605646 h 4242217"/>
              <a:gd name="connsiteX104" fmla="*/ 1678592 w 3624059"/>
              <a:gd name="connsiteY104" fmla="*/ 2730349 h 4242217"/>
              <a:gd name="connsiteX105" fmla="*/ 1668416 w 3624059"/>
              <a:gd name="connsiteY105" fmla="*/ 2785218 h 4242217"/>
              <a:gd name="connsiteX106" fmla="*/ 1632799 w 3624059"/>
              <a:gd name="connsiteY106" fmla="*/ 2795195 h 4242217"/>
              <a:gd name="connsiteX107" fmla="*/ 534415 w 3624059"/>
              <a:gd name="connsiteY107" fmla="*/ 2817641 h 4242217"/>
              <a:gd name="connsiteX108" fmla="*/ 0 w 3624059"/>
              <a:gd name="connsiteY108" fmla="*/ 2828601 h 4242217"/>
              <a:gd name="connsiteX109" fmla="*/ 0 w 3624059"/>
              <a:gd name="connsiteY109" fmla="*/ 2635972 h 4242217"/>
              <a:gd name="connsiteX110" fmla="*/ 274287 w 3624059"/>
              <a:gd name="connsiteY110" fmla="*/ 2625598 h 4242217"/>
              <a:gd name="connsiteX111" fmla="*/ 1561566 w 3624059"/>
              <a:gd name="connsiteY111" fmla="*/ 2605646 h 4242217"/>
              <a:gd name="connsiteX112" fmla="*/ 2558826 w 3624059"/>
              <a:gd name="connsiteY112" fmla="*/ 2560752 h 4242217"/>
              <a:gd name="connsiteX113" fmla="*/ 3142045 w 3624059"/>
              <a:gd name="connsiteY113" fmla="*/ 2566364 h 4242217"/>
              <a:gd name="connsiteX114" fmla="*/ 3624059 w 3624059"/>
              <a:gd name="connsiteY114" fmla="*/ 2574044 h 4242217"/>
              <a:gd name="connsiteX115" fmla="*/ 3624059 w 3624059"/>
              <a:gd name="connsiteY115" fmla="*/ 2757687 h 4242217"/>
              <a:gd name="connsiteX116" fmla="*/ 3181478 w 3624059"/>
              <a:gd name="connsiteY116" fmla="*/ 2770254 h 4242217"/>
              <a:gd name="connsiteX117" fmla="*/ 2299335 w 3624059"/>
              <a:gd name="connsiteY117" fmla="*/ 2795195 h 4242217"/>
              <a:gd name="connsiteX118" fmla="*/ 1744737 w 3624059"/>
              <a:gd name="connsiteY118" fmla="*/ 2795195 h 4242217"/>
              <a:gd name="connsiteX119" fmla="*/ 1744737 w 3624059"/>
              <a:gd name="connsiteY119" fmla="*/ 2595669 h 4242217"/>
              <a:gd name="connsiteX120" fmla="*/ 2558826 w 3624059"/>
              <a:gd name="connsiteY120" fmla="*/ 2560752 h 4242217"/>
              <a:gd name="connsiteX121" fmla="*/ 907751 w 3624059"/>
              <a:gd name="connsiteY121" fmla="*/ 2310099 h 4242217"/>
              <a:gd name="connsiteX122" fmla="*/ 1464893 w 3624059"/>
              <a:gd name="connsiteY122" fmla="*/ 2311346 h 4242217"/>
              <a:gd name="connsiteX123" fmla="*/ 1683680 w 3624059"/>
              <a:gd name="connsiteY123" fmla="*/ 2311346 h 4242217"/>
              <a:gd name="connsiteX124" fmla="*/ 1688768 w 3624059"/>
              <a:gd name="connsiteY124" fmla="*/ 2386168 h 4242217"/>
              <a:gd name="connsiteX125" fmla="*/ 1541214 w 3624059"/>
              <a:gd name="connsiteY125" fmla="*/ 2545788 h 4242217"/>
              <a:gd name="connsiteX126" fmla="*/ 482898 w 3624059"/>
              <a:gd name="connsiteY126" fmla="*/ 2560752 h 4242217"/>
              <a:gd name="connsiteX127" fmla="*/ 0 w 3624059"/>
              <a:gd name="connsiteY127" fmla="*/ 2570035 h 4242217"/>
              <a:gd name="connsiteX128" fmla="*/ 0 w 3624059"/>
              <a:gd name="connsiteY128" fmla="*/ 2335542 h 4242217"/>
              <a:gd name="connsiteX129" fmla="*/ 350608 w 3624059"/>
              <a:gd name="connsiteY129" fmla="*/ 2316334 h 4242217"/>
              <a:gd name="connsiteX130" fmla="*/ 907751 w 3624059"/>
              <a:gd name="connsiteY130" fmla="*/ 2310099 h 4242217"/>
              <a:gd name="connsiteX131" fmla="*/ 3624059 w 3624059"/>
              <a:gd name="connsiteY131" fmla="*/ 2235896 h 4242217"/>
              <a:gd name="connsiteX132" fmla="*/ 3624059 w 3624059"/>
              <a:gd name="connsiteY132" fmla="*/ 2507868 h 4242217"/>
              <a:gd name="connsiteX133" fmla="*/ 3271155 w 3624059"/>
              <a:gd name="connsiteY133" fmla="*/ 2520847 h 4242217"/>
              <a:gd name="connsiteX134" fmla="*/ 1958435 w 3624059"/>
              <a:gd name="connsiteY134" fmla="*/ 2525835 h 4242217"/>
              <a:gd name="connsiteX135" fmla="*/ 1739649 w 3624059"/>
              <a:gd name="connsiteY135" fmla="*/ 2525835 h 4242217"/>
              <a:gd name="connsiteX136" fmla="*/ 1754913 w 3624059"/>
              <a:gd name="connsiteY136" fmla="*/ 2316334 h 4242217"/>
              <a:gd name="connsiteX137" fmla="*/ 3091165 w 3624059"/>
              <a:gd name="connsiteY137" fmla="*/ 2258970 h 4242217"/>
              <a:gd name="connsiteX138" fmla="*/ 1320520 w 3624059"/>
              <a:gd name="connsiteY138" fmla="*/ 2035128 h 4242217"/>
              <a:gd name="connsiteX139" fmla="*/ 1688768 w 3624059"/>
              <a:gd name="connsiteY139" fmla="*/ 2036999 h 4242217"/>
              <a:gd name="connsiteX140" fmla="*/ 1693856 w 3624059"/>
              <a:gd name="connsiteY140" fmla="*/ 2101844 h 4242217"/>
              <a:gd name="connsiteX141" fmla="*/ 1546302 w 3624059"/>
              <a:gd name="connsiteY141" fmla="*/ 2256476 h 4242217"/>
              <a:gd name="connsiteX142" fmla="*/ 223407 w 3624059"/>
              <a:gd name="connsiteY142" fmla="*/ 2251488 h 4242217"/>
              <a:gd name="connsiteX143" fmla="*/ 0 w 3624059"/>
              <a:gd name="connsiteY143" fmla="*/ 2261684 h 4242217"/>
              <a:gd name="connsiteX144" fmla="*/ 0 w 3624059"/>
              <a:gd name="connsiteY144" fmla="*/ 2073071 h 4242217"/>
              <a:gd name="connsiteX145" fmla="*/ 432017 w 3624059"/>
              <a:gd name="connsiteY145" fmla="*/ 2055081 h 4242217"/>
              <a:gd name="connsiteX146" fmla="*/ 956087 w 3624059"/>
              <a:gd name="connsiteY146" fmla="*/ 2036999 h 4242217"/>
              <a:gd name="connsiteX147" fmla="*/ 1320520 w 3624059"/>
              <a:gd name="connsiteY147" fmla="*/ 2035128 h 4242217"/>
              <a:gd name="connsiteX148" fmla="*/ 3624059 w 3624059"/>
              <a:gd name="connsiteY148" fmla="*/ 1946721 h 4242217"/>
              <a:gd name="connsiteX149" fmla="*/ 3624059 w 3624059"/>
              <a:gd name="connsiteY149" fmla="*/ 2175879 h 4242217"/>
              <a:gd name="connsiteX150" fmla="*/ 3094345 w 3624059"/>
              <a:gd name="connsiteY150" fmla="*/ 2195372 h 4242217"/>
              <a:gd name="connsiteX151" fmla="*/ 1765089 w 3624059"/>
              <a:gd name="connsiteY151" fmla="*/ 2251488 h 4242217"/>
              <a:gd name="connsiteX152" fmla="*/ 1785441 w 3624059"/>
              <a:gd name="connsiteY152" fmla="*/ 1992105 h 4242217"/>
              <a:gd name="connsiteX153" fmla="*/ 2202662 w 3624059"/>
              <a:gd name="connsiteY153" fmla="*/ 1992105 h 4242217"/>
              <a:gd name="connsiteX154" fmla="*/ 2976683 w 3624059"/>
              <a:gd name="connsiteY154" fmla="*/ 1969035 h 4242217"/>
              <a:gd name="connsiteX155" fmla="*/ 1693856 w 3624059"/>
              <a:gd name="connsiteY155" fmla="*/ 1752675 h 4242217"/>
              <a:gd name="connsiteX156" fmla="*/ 1693856 w 3624059"/>
              <a:gd name="connsiteY156" fmla="*/ 1852438 h 4242217"/>
              <a:gd name="connsiteX157" fmla="*/ 1587007 w 3624059"/>
              <a:gd name="connsiteY157" fmla="*/ 1967165 h 4242217"/>
              <a:gd name="connsiteX158" fmla="*/ 1271547 w 3624059"/>
              <a:gd name="connsiteY158" fmla="*/ 1972153 h 4242217"/>
              <a:gd name="connsiteX159" fmla="*/ 400853 w 3624059"/>
              <a:gd name="connsiteY159" fmla="*/ 1999588 h 4242217"/>
              <a:gd name="connsiteX160" fmla="*/ 0 w 3624059"/>
              <a:gd name="connsiteY160" fmla="*/ 2012163 h 4242217"/>
              <a:gd name="connsiteX161" fmla="*/ 0 w 3624059"/>
              <a:gd name="connsiteY161" fmla="*/ 1806966 h 4242217"/>
              <a:gd name="connsiteX162" fmla="*/ 603103 w 3624059"/>
              <a:gd name="connsiteY162" fmla="*/ 1787592 h 4242217"/>
              <a:gd name="connsiteX163" fmla="*/ 1693856 w 3624059"/>
              <a:gd name="connsiteY163" fmla="*/ 1752675 h 4242217"/>
              <a:gd name="connsiteX164" fmla="*/ 3357652 w 3624059"/>
              <a:gd name="connsiteY164" fmla="*/ 1657901 h 4242217"/>
              <a:gd name="connsiteX165" fmla="*/ 3624059 w 3624059"/>
              <a:gd name="connsiteY165" fmla="*/ 1659458 h 4242217"/>
              <a:gd name="connsiteX166" fmla="*/ 3624059 w 3624059"/>
              <a:gd name="connsiteY166" fmla="*/ 1869612 h 4242217"/>
              <a:gd name="connsiteX167" fmla="*/ 3027564 w 3624059"/>
              <a:gd name="connsiteY167" fmla="*/ 1892343 h 4242217"/>
              <a:gd name="connsiteX168" fmla="*/ 1785441 w 3624059"/>
              <a:gd name="connsiteY168" fmla="*/ 1947212 h 4242217"/>
              <a:gd name="connsiteX169" fmla="*/ 1775265 w 3624059"/>
              <a:gd name="connsiteY169" fmla="*/ 1857426 h 4242217"/>
              <a:gd name="connsiteX170" fmla="*/ 1866850 w 3624059"/>
              <a:gd name="connsiteY170" fmla="*/ 1747687 h 4242217"/>
              <a:gd name="connsiteX171" fmla="*/ 2039844 w 3624059"/>
              <a:gd name="connsiteY171" fmla="*/ 1737711 h 4242217"/>
              <a:gd name="connsiteX172" fmla="*/ 3357652 w 3624059"/>
              <a:gd name="connsiteY172" fmla="*/ 1657901 h 4242217"/>
              <a:gd name="connsiteX173" fmla="*/ 0 w 3624059"/>
              <a:gd name="connsiteY173" fmla="*/ 1548162 h 4242217"/>
              <a:gd name="connsiteX174" fmla="*/ 617095 w 3624059"/>
              <a:gd name="connsiteY174" fmla="*/ 1548162 h 4242217"/>
              <a:gd name="connsiteX175" fmla="*/ 1704032 w 3624059"/>
              <a:gd name="connsiteY175" fmla="*/ 1548162 h 4242217"/>
              <a:gd name="connsiteX176" fmla="*/ 1704032 w 3624059"/>
              <a:gd name="connsiteY176" fmla="*/ 1687829 h 4242217"/>
              <a:gd name="connsiteX177" fmla="*/ 1312251 w 3624059"/>
              <a:gd name="connsiteY177" fmla="*/ 1707782 h 4242217"/>
              <a:gd name="connsiteX178" fmla="*/ 442829 w 3624059"/>
              <a:gd name="connsiteY178" fmla="*/ 1728358 h 4242217"/>
              <a:gd name="connsiteX179" fmla="*/ 0 w 3624059"/>
              <a:gd name="connsiteY179" fmla="*/ 1740798 h 4242217"/>
              <a:gd name="connsiteX180" fmla="*/ 3624059 w 3624059"/>
              <a:gd name="connsiteY180" fmla="*/ 1454677 h 4242217"/>
              <a:gd name="connsiteX181" fmla="*/ 3624059 w 3624059"/>
              <a:gd name="connsiteY181" fmla="*/ 1598608 h 4242217"/>
              <a:gd name="connsiteX182" fmla="*/ 3026292 w 3624059"/>
              <a:gd name="connsiteY182" fmla="*/ 1620489 h 4242217"/>
              <a:gd name="connsiteX183" fmla="*/ 1795617 w 3624059"/>
              <a:gd name="connsiteY183" fmla="*/ 1687829 h 4242217"/>
              <a:gd name="connsiteX184" fmla="*/ 1795617 w 3624059"/>
              <a:gd name="connsiteY184" fmla="*/ 1538185 h 4242217"/>
              <a:gd name="connsiteX185" fmla="*/ 2998308 w 3624059"/>
              <a:gd name="connsiteY185" fmla="*/ 1483316 h 4242217"/>
              <a:gd name="connsiteX186" fmla="*/ 1724384 w 3624059"/>
              <a:gd name="connsiteY186" fmla="*/ 1283791 h 4242217"/>
              <a:gd name="connsiteX187" fmla="*/ 1566654 w 3624059"/>
              <a:gd name="connsiteY187" fmla="*/ 1478328 h 4242217"/>
              <a:gd name="connsiteX188" fmla="*/ 1464893 w 3624059"/>
              <a:gd name="connsiteY188" fmla="*/ 1473340 h 4242217"/>
              <a:gd name="connsiteX189" fmla="*/ 203055 w 3624059"/>
              <a:gd name="connsiteY189" fmla="*/ 1478328 h 4242217"/>
              <a:gd name="connsiteX190" fmla="*/ 0 w 3624059"/>
              <a:gd name="connsiteY190" fmla="*/ 1481723 h 4242217"/>
              <a:gd name="connsiteX191" fmla="*/ 0 w 3624059"/>
              <a:gd name="connsiteY191" fmla="*/ 1294640 h 4242217"/>
              <a:gd name="connsiteX192" fmla="*/ 82293 w 3624059"/>
              <a:gd name="connsiteY192" fmla="*/ 1299223 h 4242217"/>
              <a:gd name="connsiteX193" fmla="*/ 1724384 w 3624059"/>
              <a:gd name="connsiteY193" fmla="*/ 1283791 h 4242217"/>
              <a:gd name="connsiteX194" fmla="*/ 3624059 w 3624059"/>
              <a:gd name="connsiteY194" fmla="*/ 1217980 h 4242217"/>
              <a:gd name="connsiteX195" fmla="*/ 3624059 w 3624059"/>
              <a:gd name="connsiteY195" fmla="*/ 1378588 h 4242217"/>
              <a:gd name="connsiteX196" fmla="*/ 3611180 w 3624059"/>
              <a:gd name="connsiteY196" fmla="*/ 1379423 h 4242217"/>
              <a:gd name="connsiteX197" fmla="*/ 3413620 w 3624059"/>
              <a:gd name="connsiteY197" fmla="*/ 1393530 h 4242217"/>
              <a:gd name="connsiteX198" fmla="*/ 2604619 w 3624059"/>
              <a:gd name="connsiteY198" fmla="*/ 1438423 h 4242217"/>
              <a:gd name="connsiteX199" fmla="*/ 1800705 w 3624059"/>
              <a:gd name="connsiteY199" fmla="*/ 1443411 h 4242217"/>
              <a:gd name="connsiteX200" fmla="*/ 1856674 w 3624059"/>
              <a:gd name="connsiteY200" fmla="*/ 1293767 h 4242217"/>
              <a:gd name="connsiteX201" fmla="*/ 2935343 w 3624059"/>
              <a:gd name="connsiteY201" fmla="*/ 1228921 h 4242217"/>
              <a:gd name="connsiteX202" fmla="*/ 3472133 w 3624059"/>
              <a:gd name="connsiteY202" fmla="*/ 1219569 h 4242217"/>
              <a:gd name="connsiteX203" fmla="*/ 1576831 w 3624059"/>
              <a:gd name="connsiteY203" fmla="*/ 1014431 h 4242217"/>
              <a:gd name="connsiteX204" fmla="*/ 1729472 w 3624059"/>
              <a:gd name="connsiteY204" fmla="*/ 1198992 h 4242217"/>
              <a:gd name="connsiteX205" fmla="*/ 1714208 w 3624059"/>
              <a:gd name="connsiteY205" fmla="*/ 1223933 h 4242217"/>
              <a:gd name="connsiteX206" fmla="*/ 82134 w 3624059"/>
              <a:gd name="connsiteY206" fmla="*/ 1231649 h 4242217"/>
              <a:gd name="connsiteX207" fmla="*/ 0 w 3624059"/>
              <a:gd name="connsiteY207" fmla="*/ 1228986 h 4242217"/>
              <a:gd name="connsiteX208" fmla="*/ 0 w 3624059"/>
              <a:gd name="connsiteY208" fmla="*/ 1032219 h 4242217"/>
              <a:gd name="connsiteX209" fmla="*/ 707408 w 3624059"/>
              <a:gd name="connsiteY209" fmla="*/ 1022537 h 4242217"/>
              <a:gd name="connsiteX210" fmla="*/ 1576831 w 3624059"/>
              <a:gd name="connsiteY210" fmla="*/ 1014431 h 4242217"/>
              <a:gd name="connsiteX211" fmla="*/ 3624059 w 3624059"/>
              <a:gd name="connsiteY211" fmla="*/ 958219 h 4242217"/>
              <a:gd name="connsiteX212" fmla="*/ 3624059 w 3624059"/>
              <a:gd name="connsiteY212" fmla="*/ 1166175 h 4242217"/>
              <a:gd name="connsiteX213" fmla="*/ 3019932 w 3624059"/>
              <a:gd name="connsiteY213" fmla="*/ 1185899 h 4242217"/>
              <a:gd name="connsiteX214" fmla="*/ 2355304 w 3624059"/>
              <a:gd name="connsiteY214" fmla="*/ 1203981 h 4242217"/>
              <a:gd name="connsiteX215" fmla="*/ 1831234 w 3624059"/>
              <a:gd name="connsiteY215" fmla="*/ 1203981 h 4242217"/>
              <a:gd name="connsiteX216" fmla="*/ 2004228 w 3624059"/>
              <a:gd name="connsiteY216" fmla="*/ 999467 h 4242217"/>
              <a:gd name="connsiteX217" fmla="*/ 2594443 w 3624059"/>
              <a:gd name="connsiteY217" fmla="*/ 979514 h 4242217"/>
              <a:gd name="connsiteX218" fmla="*/ 1449629 w 3624059"/>
              <a:gd name="connsiteY218" fmla="*/ 740084 h 4242217"/>
              <a:gd name="connsiteX219" fmla="*/ 1744737 w 3624059"/>
              <a:gd name="connsiteY219" fmla="*/ 740084 h 4242217"/>
              <a:gd name="connsiteX220" fmla="*/ 1744737 w 3624059"/>
              <a:gd name="connsiteY220" fmla="*/ 944598 h 4242217"/>
              <a:gd name="connsiteX221" fmla="*/ 1663328 w 3624059"/>
              <a:gd name="connsiteY221" fmla="*/ 949586 h 4242217"/>
              <a:gd name="connsiteX222" fmla="*/ 86029 w 3624059"/>
              <a:gd name="connsiteY222" fmla="*/ 949586 h 4242217"/>
              <a:gd name="connsiteX223" fmla="*/ 0 w 3624059"/>
              <a:gd name="connsiteY223" fmla="*/ 952474 h 4242217"/>
              <a:gd name="connsiteX224" fmla="*/ 0 w 3624059"/>
              <a:gd name="connsiteY224" fmla="*/ 777748 h 4242217"/>
              <a:gd name="connsiteX225" fmla="*/ 93661 w 3624059"/>
              <a:gd name="connsiteY225" fmla="*/ 776872 h 4242217"/>
              <a:gd name="connsiteX226" fmla="*/ 426929 w 3624059"/>
              <a:gd name="connsiteY226" fmla="*/ 770013 h 4242217"/>
              <a:gd name="connsiteX227" fmla="*/ 1449629 w 3624059"/>
              <a:gd name="connsiteY227" fmla="*/ 740084 h 4242217"/>
              <a:gd name="connsiteX228" fmla="*/ 3624059 w 3624059"/>
              <a:gd name="connsiteY228" fmla="*/ 670670 h 4242217"/>
              <a:gd name="connsiteX229" fmla="*/ 3624059 w 3624059"/>
              <a:gd name="connsiteY229" fmla="*/ 895315 h 4242217"/>
              <a:gd name="connsiteX230" fmla="*/ 3522378 w 3624059"/>
              <a:gd name="connsiteY230" fmla="*/ 899081 h 4242217"/>
              <a:gd name="connsiteX231" fmla="*/ 3266067 w 3624059"/>
              <a:gd name="connsiteY231" fmla="*/ 904693 h 4242217"/>
              <a:gd name="connsiteX232" fmla="*/ 1938083 w 3624059"/>
              <a:gd name="connsiteY232" fmla="*/ 949586 h 4242217"/>
              <a:gd name="connsiteX233" fmla="*/ 1815969 w 3624059"/>
              <a:gd name="connsiteY233" fmla="*/ 949586 h 4242217"/>
              <a:gd name="connsiteX234" fmla="*/ 1841410 w 3624059"/>
              <a:gd name="connsiteY234" fmla="*/ 735096 h 4242217"/>
              <a:gd name="connsiteX235" fmla="*/ 1963523 w 3624059"/>
              <a:gd name="connsiteY235" fmla="*/ 735096 h 4242217"/>
              <a:gd name="connsiteX236" fmla="*/ 2482505 w 3624059"/>
              <a:gd name="connsiteY236" fmla="*/ 725120 h 4242217"/>
              <a:gd name="connsiteX237" fmla="*/ 3255890 w 3624059"/>
              <a:gd name="connsiteY237" fmla="*/ 675238 h 4242217"/>
              <a:gd name="connsiteX238" fmla="*/ 3533190 w 3624059"/>
              <a:gd name="connsiteY238" fmla="*/ 670874 h 4242217"/>
              <a:gd name="connsiteX239" fmla="*/ 1681136 w 3624059"/>
              <a:gd name="connsiteY239" fmla="*/ 415232 h 4242217"/>
              <a:gd name="connsiteX240" fmla="*/ 1749825 w 3624059"/>
              <a:gd name="connsiteY240" fmla="*/ 645310 h 4242217"/>
              <a:gd name="connsiteX241" fmla="*/ 1744737 w 3624059"/>
              <a:gd name="connsiteY241" fmla="*/ 655286 h 4242217"/>
              <a:gd name="connsiteX242" fmla="*/ 839062 w 3624059"/>
              <a:gd name="connsiteY242" fmla="*/ 700179 h 4242217"/>
              <a:gd name="connsiteX243" fmla="*/ 299728 w 3624059"/>
              <a:gd name="connsiteY243" fmla="*/ 697062 h 4242217"/>
              <a:gd name="connsiteX244" fmla="*/ 0 w 3624059"/>
              <a:gd name="connsiteY244" fmla="*/ 693250 h 4242217"/>
              <a:gd name="connsiteX245" fmla="*/ 0 w 3624059"/>
              <a:gd name="connsiteY245" fmla="*/ 457750 h 4242217"/>
              <a:gd name="connsiteX246" fmla="*/ 419297 w 3624059"/>
              <a:gd name="connsiteY246" fmla="*/ 443290 h 4242217"/>
              <a:gd name="connsiteX247" fmla="*/ 925559 w 3624059"/>
              <a:gd name="connsiteY247" fmla="*/ 425832 h 4242217"/>
              <a:gd name="connsiteX248" fmla="*/ 1546302 w 3624059"/>
              <a:gd name="connsiteY248" fmla="*/ 420844 h 4242217"/>
              <a:gd name="connsiteX249" fmla="*/ 1681136 w 3624059"/>
              <a:gd name="connsiteY249" fmla="*/ 415232 h 4242217"/>
              <a:gd name="connsiteX250" fmla="*/ 1846498 w 3624059"/>
              <a:gd name="connsiteY250" fmla="*/ 405879 h 4242217"/>
              <a:gd name="connsiteX251" fmla="*/ 2825313 w 3624059"/>
              <a:gd name="connsiteY251" fmla="*/ 405879 h 4242217"/>
              <a:gd name="connsiteX252" fmla="*/ 3624059 w 3624059"/>
              <a:gd name="connsiteY252" fmla="*/ 405879 h 4242217"/>
              <a:gd name="connsiteX253" fmla="*/ 3624059 w 3624059"/>
              <a:gd name="connsiteY253" fmla="*/ 603991 h 4242217"/>
              <a:gd name="connsiteX254" fmla="*/ 3528102 w 3624059"/>
              <a:gd name="connsiteY254" fmla="*/ 608522 h 4242217"/>
              <a:gd name="connsiteX255" fmla="*/ 3250802 w 3624059"/>
              <a:gd name="connsiteY255" fmla="*/ 625357 h 4242217"/>
              <a:gd name="connsiteX256" fmla="*/ 2426537 w 3624059"/>
              <a:gd name="connsiteY256" fmla="*/ 665262 h 4242217"/>
              <a:gd name="connsiteX257" fmla="*/ 1846498 w 3624059"/>
              <a:gd name="connsiteY257" fmla="*/ 665262 h 4242217"/>
              <a:gd name="connsiteX258" fmla="*/ 1846498 w 3624059"/>
              <a:gd name="connsiteY258" fmla="*/ 405879 h 4242217"/>
              <a:gd name="connsiteX259" fmla="*/ 1518318 w 3624059"/>
              <a:gd name="connsiteY259" fmla="*/ 174555 h 4242217"/>
              <a:gd name="connsiteX260" fmla="*/ 1709120 w 3624059"/>
              <a:gd name="connsiteY260" fmla="*/ 176425 h 4242217"/>
              <a:gd name="connsiteX261" fmla="*/ 1770177 w 3624059"/>
              <a:gd name="connsiteY261" fmla="*/ 256236 h 4242217"/>
              <a:gd name="connsiteX262" fmla="*/ 1704032 w 3624059"/>
              <a:gd name="connsiteY262" fmla="*/ 326069 h 4242217"/>
              <a:gd name="connsiteX263" fmla="*/ 1337692 w 3624059"/>
              <a:gd name="connsiteY263" fmla="*/ 351010 h 4242217"/>
              <a:gd name="connsiteX264" fmla="*/ 192878 w 3624059"/>
              <a:gd name="connsiteY264" fmla="*/ 370963 h 4242217"/>
              <a:gd name="connsiteX265" fmla="*/ 33241 w 3624059"/>
              <a:gd name="connsiteY265" fmla="*/ 377198 h 4242217"/>
              <a:gd name="connsiteX266" fmla="*/ 0 w 3624059"/>
              <a:gd name="connsiteY266" fmla="*/ 380124 h 4242217"/>
              <a:gd name="connsiteX267" fmla="*/ 0 w 3624059"/>
              <a:gd name="connsiteY267" fmla="*/ 243084 h 4242217"/>
              <a:gd name="connsiteX268" fmla="*/ 50413 w 3624059"/>
              <a:gd name="connsiteY268" fmla="*/ 236283 h 4242217"/>
              <a:gd name="connsiteX269" fmla="*/ 1327516 w 3624059"/>
              <a:gd name="connsiteY269" fmla="*/ 176425 h 4242217"/>
              <a:gd name="connsiteX270" fmla="*/ 1518318 w 3624059"/>
              <a:gd name="connsiteY270" fmla="*/ 174555 h 4242217"/>
              <a:gd name="connsiteX271" fmla="*/ 3624059 w 3624059"/>
              <a:gd name="connsiteY271" fmla="*/ 141797 h 4242217"/>
              <a:gd name="connsiteX272" fmla="*/ 3624059 w 3624059"/>
              <a:gd name="connsiteY272" fmla="*/ 326407 h 4242217"/>
              <a:gd name="connsiteX273" fmla="*/ 2818317 w 3624059"/>
              <a:gd name="connsiteY273" fmla="*/ 337916 h 4242217"/>
              <a:gd name="connsiteX274" fmla="*/ 1988963 w 3624059"/>
              <a:gd name="connsiteY274" fmla="*/ 346022 h 4242217"/>
              <a:gd name="connsiteX275" fmla="*/ 1851586 w 3624059"/>
              <a:gd name="connsiteY275" fmla="*/ 326069 h 4242217"/>
              <a:gd name="connsiteX276" fmla="*/ 2004228 w 3624059"/>
              <a:gd name="connsiteY276" fmla="*/ 176425 h 4242217"/>
              <a:gd name="connsiteX277" fmla="*/ 2126341 w 3624059"/>
              <a:gd name="connsiteY277" fmla="*/ 166449 h 4242217"/>
              <a:gd name="connsiteX278" fmla="*/ 3586614 w 3624059"/>
              <a:gd name="connsiteY278" fmla="*/ 151484 h 4242217"/>
              <a:gd name="connsiteX279" fmla="*/ 1876182 w 3624059"/>
              <a:gd name="connsiteY279" fmla="*/ 0 h 4242217"/>
              <a:gd name="connsiteX280" fmla="*/ 3624059 w 3624059"/>
              <a:gd name="connsiteY280" fmla="*/ 0 h 4242217"/>
              <a:gd name="connsiteX281" fmla="*/ 3624059 w 3624059"/>
              <a:gd name="connsiteY281" fmla="*/ 87887 h 4242217"/>
              <a:gd name="connsiteX282" fmla="*/ 3591702 w 3624059"/>
              <a:gd name="connsiteY282" fmla="*/ 76663 h 4242217"/>
              <a:gd name="connsiteX283" fmla="*/ 2390920 w 3624059"/>
              <a:gd name="connsiteY283" fmla="*/ 106591 h 4242217"/>
              <a:gd name="connsiteX284" fmla="*/ 1866850 w 3624059"/>
              <a:gd name="connsiteY284" fmla="*/ 106591 h 4242217"/>
              <a:gd name="connsiteX285" fmla="*/ 1874482 w 3624059"/>
              <a:gd name="connsiteY285" fmla="*/ 18052 h 4242217"/>
              <a:gd name="connsiteX286" fmla="*/ 0 w 3624059"/>
              <a:gd name="connsiteY286" fmla="*/ 0 h 4242217"/>
              <a:gd name="connsiteX287" fmla="*/ 1773185 w 3624059"/>
              <a:gd name="connsiteY287" fmla="*/ 0 h 4242217"/>
              <a:gd name="connsiteX288" fmla="*/ 1775265 w 3624059"/>
              <a:gd name="connsiteY288" fmla="*/ 11817 h 4242217"/>
              <a:gd name="connsiteX289" fmla="*/ 1668416 w 3624059"/>
              <a:gd name="connsiteY289" fmla="*/ 96615 h 4242217"/>
              <a:gd name="connsiteX290" fmla="*/ 1190138 w 3624059"/>
              <a:gd name="connsiteY290" fmla="*/ 111580 h 4242217"/>
              <a:gd name="connsiteX291" fmla="*/ 208143 w 3624059"/>
              <a:gd name="connsiteY291" fmla="*/ 156473 h 4242217"/>
              <a:gd name="connsiteX292" fmla="*/ 55501 w 3624059"/>
              <a:gd name="connsiteY292" fmla="*/ 162085 h 4242217"/>
              <a:gd name="connsiteX293" fmla="*/ 0 w 3624059"/>
              <a:gd name="connsiteY293" fmla="*/ 165485 h 42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Lst>
            <a:rect l="l" t="t" r="r" b="b"/>
            <a:pathLst>
              <a:path w="3624059" h="4242217">
                <a:moveTo>
                  <a:pt x="1019688" y="4206836"/>
                </a:moveTo>
                <a:cubicBezTo>
                  <a:pt x="1195226" y="4208083"/>
                  <a:pt x="1370764" y="4209330"/>
                  <a:pt x="1546302" y="4206836"/>
                </a:cubicBezTo>
                <a:cubicBezTo>
                  <a:pt x="1589551" y="4206836"/>
                  <a:pt x="1617535" y="4213071"/>
                  <a:pt x="1633435" y="4229283"/>
                </a:cubicBezTo>
                <a:lnTo>
                  <a:pt x="1639522" y="4242217"/>
                </a:lnTo>
                <a:lnTo>
                  <a:pt x="0" y="4242217"/>
                </a:lnTo>
                <a:lnTo>
                  <a:pt x="0" y="4228475"/>
                </a:lnTo>
                <a:lnTo>
                  <a:pt x="118466" y="4222424"/>
                </a:lnTo>
                <a:cubicBezTo>
                  <a:pt x="243759" y="4215565"/>
                  <a:pt x="368417" y="4209330"/>
                  <a:pt x="493074" y="4206836"/>
                </a:cubicBezTo>
                <a:cubicBezTo>
                  <a:pt x="668612" y="4204342"/>
                  <a:pt x="844150" y="4205589"/>
                  <a:pt x="1019688" y="4206836"/>
                </a:cubicBezTo>
                <a:close/>
                <a:moveTo>
                  <a:pt x="3624059" y="4122596"/>
                </a:moveTo>
                <a:lnTo>
                  <a:pt x="3624059" y="4242217"/>
                </a:lnTo>
                <a:lnTo>
                  <a:pt x="1729472" y="4242217"/>
                </a:lnTo>
                <a:lnTo>
                  <a:pt x="1729472" y="4196860"/>
                </a:lnTo>
                <a:cubicBezTo>
                  <a:pt x="2095813" y="4171919"/>
                  <a:pt x="2457065" y="4146978"/>
                  <a:pt x="2818317" y="4132014"/>
                </a:cubicBezTo>
                <a:cubicBezTo>
                  <a:pt x="2991311" y="4127026"/>
                  <a:pt x="3164305" y="4124532"/>
                  <a:pt x="3337299" y="4123285"/>
                </a:cubicBezTo>
                <a:close/>
                <a:moveTo>
                  <a:pt x="1668416" y="3907548"/>
                </a:moveTo>
                <a:cubicBezTo>
                  <a:pt x="1668416" y="3942465"/>
                  <a:pt x="1668416" y="3972394"/>
                  <a:pt x="1668416" y="4002323"/>
                </a:cubicBezTo>
                <a:cubicBezTo>
                  <a:pt x="1673504" y="4107073"/>
                  <a:pt x="1617535" y="4156955"/>
                  <a:pt x="1510686" y="4156955"/>
                </a:cubicBezTo>
                <a:cubicBezTo>
                  <a:pt x="1398749" y="4156955"/>
                  <a:pt x="1286811" y="4166931"/>
                  <a:pt x="1174874" y="4166931"/>
                </a:cubicBezTo>
                <a:cubicBezTo>
                  <a:pt x="828886" y="4169425"/>
                  <a:pt x="484170" y="4170672"/>
                  <a:pt x="139454" y="4172543"/>
                </a:cubicBezTo>
                <a:lnTo>
                  <a:pt x="0" y="4173802"/>
                </a:lnTo>
                <a:lnTo>
                  <a:pt x="0" y="3943409"/>
                </a:lnTo>
                <a:lnTo>
                  <a:pt x="325804" y="3943712"/>
                </a:lnTo>
                <a:cubicBezTo>
                  <a:pt x="772917" y="3938724"/>
                  <a:pt x="1220667" y="3927501"/>
                  <a:pt x="1668416" y="3907548"/>
                </a:cubicBezTo>
                <a:close/>
                <a:moveTo>
                  <a:pt x="3624059" y="3850991"/>
                </a:moveTo>
                <a:lnTo>
                  <a:pt x="3624059" y="4067621"/>
                </a:lnTo>
                <a:lnTo>
                  <a:pt x="2999580" y="4087121"/>
                </a:lnTo>
                <a:cubicBezTo>
                  <a:pt x="2680940" y="4097097"/>
                  <a:pt x="2362936" y="4107074"/>
                  <a:pt x="2044932" y="4117050"/>
                </a:cubicBezTo>
                <a:cubicBezTo>
                  <a:pt x="1943171" y="4122038"/>
                  <a:pt x="1836322" y="4132014"/>
                  <a:pt x="1729472" y="4137002"/>
                </a:cubicBezTo>
                <a:cubicBezTo>
                  <a:pt x="1734560" y="4052204"/>
                  <a:pt x="1739649" y="3982370"/>
                  <a:pt x="1749825" y="3897572"/>
                </a:cubicBezTo>
                <a:cubicBezTo>
                  <a:pt x="1856674" y="3897572"/>
                  <a:pt x="1968611" y="3897572"/>
                  <a:pt x="2075460" y="3897572"/>
                </a:cubicBezTo>
                <a:cubicBezTo>
                  <a:pt x="2502857" y="3882607"/>
                  <a:pt x="2935343" y="3857667"/>
                  <a:pt x="3367828" y="3852679"/>
                </a:cubicBezTo>
                <a:close/>
                <a:moveTo>
                  <a:pt x="1037496" y="3607013"/>
                </a:moveTo>
                <a:cubicBezTo>
                  <a:pt x="1185050" y="3607013"/>
                  <a:pt x="1332604" y="3608260"/>
                  <a:pt x="1480157" y="3608260"/>
                </a:cubicBezTo>
                <a:cubicBezTo>
                  <a:pt x="1683680" y="3608260"/>
                  <a:pt x="1688768" y="3618236"/>
                  <a:pt x="1673504" y="3817762"/>
                </a:cubicBezTo>
                <a:cubicBezTo>
                  <a:pt x="1673504" y="3822750"/>
                  <a:pt x="1668416" y="3832726"/>
                  <a:pt x="1663328" y="3842702"/>
                </a:cubicBezTo>
                <a:cubicBezTo>
                  <a:pt x="1632799" y="3847691"/>
                  <a:pt x="1602271" y="3857667"/>
                  <a:pt x="1571743" y="3857667"/>
                </a:cubicBezTo>
                <a:cubicBezTo>
                  <a:pt x="1123993" y="3872631"/>
                  <a:pt x="676244" y="3892584"/>
                  <a:pt x="228495" y="3892584"/>
                </a:cubicBezTo>
                <a:lnTo>
                  <a:pt x="0" y="3887800"/>
                </a:lnTo>
                <a:lnTo>
                  <a:pt x="0" y="3645448"/>
                </a:lnTo>
                <a:lnTo>
                  <a:pt x="164894" y="3634448"/>
                </a:lnTo>
                <a:cubicBezTo>
                  <a:pt x="308632" y="3625719"/>
                  <a:pt x="452369" y="3618237"/>
                  <a:pt x="594835" y="3613248"/>
                </a:cubicBezTo>
                <a:cubicBezTo>
                  <a:pt x="742389" y="3608260"/>
                  <a:pt x="889943" y="3607013"/>
                  <a:pt x="1037496" y="3607013"/>
                </a:cubicBezTo>
                <a:close/>
                <a:moveTo>
                  <a:pt x="3479765" y="3533438"/>
                </a:moveTo>
                <a:lnTo>
                  <a:pt x="3624059" y="3538222"/>
                </a:lnTo>
                <a:lnTo>
                  <a:pt x="3624059" y="3804141"/>
                </a:lnTo>
                <a:lnTo>
                  <a:pt x="1826146" y="3837714"/>
                </a:lnTo>
                <a:cubicBezTo>
                  <a:pt x="1800705" y="3837714"/>
                  <a:pt x="1775265" y="3837714"/>
                  <a:pt x="1749825" y="3832726"/>
                </a:cubicBezTo>
                <a:cubicBezTo>
                  <a:pt x="1749825" y="3762892"/>
                  <a:pt x="1749825" y="3698047"/>
                  <a:pt x="1749825" y="3653153"/>
                </a:cubicBezTo>
                <a:cubicBezTo>
                  <a:pt x="2197574" y="3623225"/>
                  <a:pt x="2635147" y="3593296"/>
                  <a:pt x="3072720" y="3563367"/>
                </a:cubicBezTo>
                <a:cubicBezTo>
                  <a:pt x="3205010" y="3553391"/>
                  <a:pt x="3342387" y="3533438"/>
                  <a:pt x="3479765" y="3533438"/>
                </a:cubicBezTo>
                <a:close/>
                <a:moveTo>
                  <a:pt x="1417193" y="3401876"/>
                </a:moveTo>
                <a:cubicBezTo>
                  <a:pt x="1501782" y="3402500"/>
                  <a:pt x="1587007" y="3403747"/>
                  <a:pt x="1673504" y="3403747"/>
                </a:cubicBezTo>
                <a:cubicBezTo>
                  <a:pt x="1668416" y="3468592"/>
                  <a:pt x="1663328" y="3513486"/>
                  <a:pt x="1663328" y="3558379"/>
                </a:cubicBezTo>
                <a:cubicBezTo>
                  <a:pt x="1632799" y="3558379"/>
                  <a:pt x="1612447" y="3563367"/>
                  <a:pt x="1592095" y="3563367"/>
                </a:cubicBezTo>
                <a:cubicBezTo>
                  <a:pt x="1207947" y="3568355"/>
                  <a:pt x="825070" y="3574590"/>
                  <a:pt x="442193" y="3580825"/>
                </a:cubicBezTo>
                <a:lnTo>
                  <a:pt x="0" y="3587539"/>
                </a:lnTo>
                <a:lnTo>
                  <a:pt x="0" y="3449325"/>
                </a:lnTo>
                <a:lnTo>
                  <a:pt x="14796" y="3448640"/>
                </a:lnTo>
                <a:cubicBezTo>
                  <a:pt x="401489" y="3433676"/>
                  <a:pt x="783093" y="3413723"/>
                  <a:pt x="1164698" y="3403747"/>
                </a:cubicBezTo>
                <a:cubicBezTo>
                  <a:pt x="1248651" y="3401253"/>
                  <a:pt x="1332604" y="3401253"/>
                  <a:pt x="1417193" y="3401876"/>
                </a:cubicBezTo>
                <a:close/>
                <a:moveTo>
                  <a:pt x="3624059" y="3333594"/>
                </a:moveTo>
                <a:lnTo>
                  <a:pt x="3624059" y="3484091"/>
                </a:lnTo>
                <a:lnTo>
                  <a:pt x="3378004" y="3492910"/>
                </a:lnTo>
                <a:cubicBezTo>
                  <a:pt x="3198650" y="3502262"/>
                  <a:pt x="3019296" y="3513486"/>
                  <a:pt x="2838669" y="3523462"/>
                </a:cubicBezTo>
                <a:cubicBezTo>
                  <a:pt x="2523210" y="3538426"/>
                  <a:pt x="2202662" y="3553391"/>
                  <a:pt x="1887202" y="3568355"/>
                </a:cubicBezTo>
                <a:cubicBezTo>
                  <a:pt x="1841410" y="3568355"/>
                  <a:pt x="1795617" y="3563367"/>
                  <a:pt x="1749825" y="3558379"/>
                </a:cubicBezTo>
                <a:cubicBezTo>
                  <a:pt x="1729472" y="3418711"/>
                  <a:pt x="1734560" y="3413723"/>
                  <a:pt x="1866850" y="3413723"/>
                </a:cubicBezTo>
                <a:cubicBezTo>
                  <a:pt x="2029668" y="3408735"/>
                  <a:pt x="2197574" y="3413723"/>
                  <a:pt x="2360392" y="3403747"/>
                </a:cubicBezTo>
                <a:cubicBezTo>
                  <a:pt x="2686028" y="3383794"/>
                  <a:pt x="3011663" y="3338901"/>
                  <a:pt x="3332211" y="3333913"/>
                </a:cubicBezTo>
                <a:close/>
                <a:moveTo>
                  <a:pt x="1363351" y="3144257"/>
                </a:moveTo>
                <a:cubicBezTo>
                  <a:pt x="1464973" y="3145533"/>
                  <a:pt x="1566655" y="3148729"/>
                  <a:pt x="1668416" y="3154340"/>
                </a:cubicBezTo>
                <a:cubicBezTo>
                  <a:pt x="1668416" y="3224174"/>
                  <a:pt x="1668416" y="3284032"/>
                  <a:pt x="1668416" y="3363842"/>
                </a:cubicBezTo>
                <a:cubicBezTo>
                  <a:pt x="1276635" y="3363842"/>
                  <a:pt x="895031" y="3358854"/>
                  <a:pt x="513426" y="3363842"/>
                </a:cubicBezTo>
                <a:lnTo>
                  <a:pt x="0" y="3377034"/>
                </a:lnTo>
                <a:lnTo>
                  <a:pt x="0" y="3197607"/>
                </a:lnTo>
                <a:lnTo>
                  <a:pt x="449825" y="3171175"/>
                </a:lnTo>
                <a:cubicBezTo>
                  <a:pt x="754155" y="3153872"/>
                  <a:pt x="1058485" y="3140428"/>
                  <a:pt x="1363351" y="3144257"/>
                </a:cubicBezTo>
                <a:close/>
                <a:moveTo>
                  <a:pt x="3624059" y="3068455"/>
                </a:moveTo>
                <a:lnTo>
                  <a:pt x="3624059" y="3264269"/>
                </a:lnTo>
                <a:lnTo>
                  <a:pt x="3600288" y="3264001"/>
                </a:lnTo>
                <a:cubicBezTo>
                  <a:pt x="3151903" y="3265638"/>
                  <a:pt x="2706380" y="3289020"/>
                  <a:pt x="2263719" y="3348877"/>
                </a:cubicBezTo>
                <a:cubicBezTo>
                  <a:pt x="2095813" y="3373818"/>
                  <a:pt x="1922819" y="3353865"/>
                  <a:pt x="1749825" y="3353865"/>
                </a:cubicBezTo>
                <a:cubicBezTo>
                  <a:pt x="1749825" y="3284032"/>
                  <a:pt x="1749825" y="3219186"/>
                  <a:pt x="1749825" y="3154340"/>
                </a:cubicBezTo>
                <a:cubicBezTo>
                  <a:pt x="2215382" y="3141870"/>
                  <a:pt x="2677124" y="3105706"/>
                  <a:pt x="3138229" y="3082636"/>
                </a:cubicBezTo>
                <a:close/>
                <a:moveTo>
                  <a:pt x="1559341" y="2853805"/>
                </a:moveTo>
                <a:cubicBezTo>
                  <a:pt x="1699580" y="2853260"/>
                  <a:pt x="1699580" y="2875628"/>
                  <a:pt x="1668416" y="3054578"/>
                </a:cubicBezTo>
                <a:cubicBezTo>
                  <a:pt x="1668416" y="3059566"/>
                  <a:pt x="1663328" y="3064554"/>
                  <a:pt x="1658240" y="3074530"/>
                </a:cubicBezTo>
                <a:cubicBezTo>
                  <a:pt x="1632799" y="3074530"/>
                  <a:pt x="1607359" y="3079518"/>
                  <a:pt x="1576831" y="3079518"/>
                </a:cubicBezTo>
                <a:cubicBezTo>
                  <a:pt x="1225754" y="3089494"/>
                  <a:pt x="874678" y="3094483"/>
                  <a:pt x="523602" y="3104459"/>
                </a:cubicBezTo>
                <a:lnTo>
                  <a:pt x="0" y="3120367"/>
                </a:lnTo>
                <a:lnTo>
                  <a:pt x="0" y="2895265"/>
                </a:lnTo>
                <a:lnTo>
                  <a:pt x="1490334" y="2855052"/>
                </a:lnTo>
                <a:cubicBezTo>
                  <a:pt x="1516410" y="2854429"/>
                  <a:pt x="1539306" y="2853883"/>
                  <a:pt x="1559341" y="2853805"/>
                </a:cubicBezTo>
                <a:close/>
                <a:moveTo>
                  <a:pt x="3624059" y="2832565"/>
                </a:moveTo>
                <a:lnTo>
                  <a:pt x="3624059" y="3005092"/>
                </a:lnTo>
                <a:lnTo>
                  <a:pt x="3271155" y="3009684"/>
                </a:lnTo>
                <a:cubicBezTo>
                  <a:pt x="2828493" y="3024649"/>
                  <a:pt x="2385832" y="3064554"/>
                  <a:pt x="1943171" y="3089494"/>
                </a:cubicBezTo>
                <a:cubicBezTo>
                  <a:pt x="1724384" y="3099471"/>
                  <a:pt x="1729472" y="3134388"/>
                  <a:pt x="1749825" y="2870017"/>
                </a:cubicBezTo>
                <a:cubicBezTo>
                  <a:pt x="1749825" y="2865028"/>
                  <a:pt x="1754913" y="2860040"/>
                  <a:pt x="1765089" y="2845076"/>
                </a:cubicBezTo>
                <a:cubicBezTo>
                  <a:pt x="1800705" y="2845076"/>
                  <a:pt x="1836322" y="2845076"/>
                  <a:pt x="1877026" y="2845076"/>
                </a:cubicBezTo>
                <a:cubicBezTo>
                  <a:pt x="2258631" y="2845076"/>
                  <a:pt x="2640235" y="2850064"/>
                  <a:pt x="3016752" y="2850064"/>
                </a:cubicBezTo>
                <a:cubicBezTo>
                  <a:pt x="3133777" y="2850064"/>
                  <a:pt x="3251120" y="2846635"/>
                  <a:pt x="3368623" y="2842270"/>
                </a:cubicBezTo>
                <a:close/>
                <a:moveTo>
                  <a:pt x="1561566" y="2605646"/>
                </a:moveTo>
                <a:cubicBezTo>
                  <a:pt x="1688768" y="2605646"/>
                  <a:pt x="1688768" y="2610634"/>
                  <a:pt x="1678592" y="2730349"/>
                </a:cubicBezTo>
                <a:cubicBezTo>
                  <a:pt x="1673504" y="2750301"/>
                  <a:pt x="1668416" y="2770254"/>
                  <a:pt x="1668416" y="2785218"/>
                </a:cubicBezTo>
                <a:cubicBezTo>
                  <a:pt x="1653152" y="2790206"/>
                  <a:pt x="1642975" y="2795195"/>
                  <a:pt x="1632799" y="2795195"/>
                </a:cubicBezTo>
                <a:cubicBezTo>
                  <a:pt x="1266459" y="2802677"/>
                  <a:pt x="900119" y="2810159"/>
                  <a:pt x="534415" y="2817641"/>
                </a:cubicBezTo>
                <a:lnTo>
                  <a:pt x="0" y="2828601"/>
                </a:lnTo>
                <a:lnTo>
                  <a:pt x="0" y="2635972"/>
                </a:lnTo>
                <a:lnTo>
                  <a:pt x="274287" y="2625598"/>
                </a:lnTo>
                <a:cubicBezTo>
                  <a:pt x="701684" y="2615622"/>
                  <a:pt x="1134169" y="2610634"/>
                  <a:pt x="1561566" y="2605646"/>
                </a:cubicBezTo>
                <a:close/>
                <a:moveTo>
                  <a:pt x="2558826" y="2560752"/>
                </a:moveTo>
                <a:cubicBezTo>
                  <a:pt x="2752173" y="2560752"/>
                  <a:pt x="2946791" y="2563246"/>
                  <a:pt x="3142045" y="2566364"/>
                </a:cubicBezTo>
                <a:lnTo>
                  <a:pt x="3624059" y="2574044"/>
                </a:lnTo>
                <a:lnTo>
                  <a:pt x="3624059" y="2757687"/>
                </a:lnTo>
                <a:lnTo>
                  <a:pt x="3181478" y="2770254"/>
                </a:lnTo>
                <a:cubicBezTo>
                  <a:pt x="2888278" y="2778983"/>
                  <a:pt x="2594443" y="2787713"/>
                  <a:pt x="2299335" y="2795195"/>
                </a:cubicBezTo>
                <a:cubicBezTo>
                  <a:pt x="2116165" y="2800183"/>
                  <a:pt x="1932995" y="2795195"/>
                  <a:pt x="1744737" y="2795195"/>
                </a:cubicBezTo>
                <a:cubicBezTo>
                  <a:pt x="1744737" y="2720373"/>
                  <a:pt x="1744737" y="2665503"/>
                  <a:pt x="1744737" y="2595669"/>
                </a:cubicBezTo>
                <a:cubicBezTo>
                  <a:pt x="2019492" y="2580705"/>
                  <a:pt x="2289159" y="2560752"/>
                  <a:pt x="2558826" y="2560752"/>
                </a:cubicBezTo>
                <a:close/>
                <a:moveTo>
                  <a:pt x="907751" y="2310099"/>
                </a:moveTo>
                <a:cubicBezTo>
                  <a:pt x="1093465" y="2310099"/>
                  <a:pt x="1279179" y="2311346"/>
                  <a:pt x="1464893" y="2311346"/>
                </a:cubicBezTo>
                <a:cubicBezTo>
                  <a:pt x="1541214" y="2311346"/>
                  <a:pt x="1612447" y="2311346"/>
                  <a:pt x="1683680" y="2311346"/>
                </a:cubicBezTo>
                <a:cubicBezTo>
                  <a:pt x="1688768" y="2351251"/>
                  <a:pt x="1688768" y="2366215"/>
                  <a:pt x="1688768" y="2386168"/>
                </a:cubicBezTo>
                <a:cubicBezTo>
                  <a:pt x="1693856" y="2540800"/>
                  <a:pt x="1693856" y="2545788"/>
                  <a:pt x="1541214" y="2545788"/>
                </a:cubicBezTo>
                <a:cubicBezTo>
                  <a:pt x="1190138" y="2550776"/>
                  <a:pt x="833974" y="2555764"/>
                  <a:pt x="482898" y="2560752"/>
                </a:cubicBezTo>
                <a:lnTo>
                  <a:pt x="0" y="2570035"/>
                </a:lnTo>
                <a:lnTo>
                  <a:pt x="0" y="2335542"/>
                </a:lnTo>
                <a:lnTo>
                  <a:pt x="350608" y="2316334"/>
                </a:lnTo>
                <a:cubicBezTo>
                  <a:pt x="536322" y="2311346"/>
                  <a:pt x="722037" y="2310099"/>
                  <a:pt x="907751" y="2310099"/>
                </a:cubicBezTo>
                <a:close/>
                <a:moveTo>
                  <a:pt x="3624059" y="2235896"/>
                </a:moveTo>
                <a:lnTo>
                  <a:pt x="3624059" y="2507868"/>
                </a:lnTo>
                <a:lnTo>
                  <a:pt x="3271155" y="2520847"/>
                </a:lnTo>
                <a:cubicBezTo>
                  <a:pt x="2833581" y="2525835"/>
                  <a:pt x="2396008" y="2525835"/>
                  <a:pt x="1958435" y="2525835"/>
                </a:cubicBezTo>
                <a:cubicBezTo>
                  <a:pt x="1892290" y="2525835"/>
                  <a:pt x="1821057" y="2525835"/>
                  <a:pt x="1739649" y="2525835"/>
                </a:cubicBezTo>
                <a:cubicBezTo>
                  <a:pt x="1744737" y="2446025"/>
                  <a:pt x="1749825" y="2381180"/>
                  <a:pt x="1754913" y="2316334"/>
                </a:cubicBezTo>
                <a:cubicBezTo>
                  <a:pt x="2202662" y="2296381"/>
                  <a:pt x="2647867" y="2277676"/>
                  <a:pt x="3091165" y="2258970"/>
                </a:cubicBezTo>
                <a:close/>
                <a:moveTo>
                  <a:pt x="1320520" y="2035128"/>
                </a:moveTo>
                <a:cubicBezTo>
                  <a:pt x="1441997" y="2035752"/>
                  <a:pt x="1564111" y="2036999"/>
                  <a:pt x="1688768" y="2036999"/>
                </a:cubicBezTo>
                <a:cubicBezTo>
                  <a:pt x="1693856" y="2051963"/>
                  <a:pt x="1693856" y="2076904"/>
                  <a:pt x="1693856" y="2101844"/>
                </a:cubicBezTo>
                <a:cubicBezTo>
                  <a:pt x="1698944" y="2251488"/>
                  <a:pt x="1698944" y="2256476"/>
                  <a:pt x="1546302" y="2256476"/>
                </a:cubicBezTo>
                <a:cubicBezTo>
                  <a:pt x="1103641" y="2256476"/>
                  <a:pt x="666068" y="2246500"/>
                  <a:pt x="223407" y="2251488"/>
                </a:cubicBezTo>
                <a:lnTo>
                  <a:pt x="0" y="2261684"/>
                </a:lnTo>
                <a:lnTo>
                  <a:pt x="0" y="2073071"/>
                </a:lnTo>
                <a:lnTo>
                  <a:pt x="432017" y="2055081"/>
                </a:lnTo>
                <a:cubicBezTo>
                  <a:pt x="606283" y="2048222"/>
                  <a:pt x="780549" y="2041987"/>
                  <a:pt x="956087" y="2036999"/>
                </a:cubicBezTo>
                <a:cubicBezTo>
                  <a:pt x="1078201" y="2034504"/>
                  <a:pt x="1199042" y="2034504"/>
                  <a:pt x="1320520" y="2035128"/>
                </a:cubicBezTo>
                <a:close/>
                <a:moveTo>
                  <a:pt x="3624059" y="1946721"/>
                </a:moveTo>
                <a:lnTo>
                  <a:pt x="3624059" y="2175879"/>
                </a:lnTo>
                <a:lnTo>
                  <a:pt x="3094345" y="2195372"/>
                </a:lnTo>
                <a:cubicBezTo>
                  <a:pt x="2652955" y="2212830"/>
                  <a:pt x="2210294" y="2231536"/>
                  <a:pt x="1765089" y="2251488"/>
                </a:cubicBezTo>
                <a:cubicBezTo>
                  <a:pt x="1775265" y="2161702"/>
                  <a:pt x="1780353" y="2086880"/>
                  <a:pt x="1785441" y="1992105"/>
                </a:cubicBezTo>
                <a:cubicBezTo>
                  <a:pt x="1932995" y="1992105"/>
                  <a:pt x="2065284" y="1997093"/>
                  <a:pt x="2202662" y="1992105"/>
                </a:cubicBezTo>
                <a:cubicBezTo>
                  <a:pt x="2459609" y="1984623"/>
                  <a:pt x="2717828" y="1977141"/>
                  <a:pt x="2976683" y="1969035"/>
                </a:cubicBezTo>
                <a:close/>
                <a:moveTo>
                  <a:pt x="1693856" y="1752675"/>
                </a:moveTo>
                <a:cubicBezTo>
                  <a:pt x="1693856" y="1792580"/>
                  <a:pt x="1688768" y="1822509"/>
                  <a:pt x="1693856" y="1852438"/>
                </a:cubicBezTo>
                <a:cubicBezTo>
                  <a:pt x="1709120" y="1937236"/>
                  <a:pt x="1678592" y="1972153"/>
                  <a:pt x="1587007" y="1967165"/>
                </a:cubicBezTo>
                <a:cubicBezTo>
                  <a:pt x="1485246" y="1962177"/>
                  <a:pt x="1378396" y="1972153"/>
                  <a:pt x="1271547" y="1972153"/>
                </a:cubicBezTo>
                <a:cubicBezTo>
                  <a:pt x="981528" y="1982129"/>
                  <a:pt x="691508" y="1990858"/>
                  <a:pt x="400853" y="1999588"/>
                </a:cubicBezTo>
                <a:lnTo>
                  <a:pt x="0" y="2012163"/>
                </a:lnTo>
                <a:lnTo>
                  <a:pt x="0" y="1806966"/>
                </a:lnTo>
                <a:lnTo>
                  <a:pt x="603103" y="1787592"/>
                </a:lnTo>
                <a:cubicBezTo>
                  <a:pt x="966264" y="1776369"/>
                  <a:pt x="1330060" y="1765145"/>
                  <a:pt x="1693856" y="1752675"/>
                </a:cubicBezTo>
                <a:close/>
                <a:moveTo>
                  <a:pt x="3357652" y="1657901"/>
                </a:moveTo>
                <a:lnTo>
                  <a:pt x="3624059" y="1659458"/>
                </a:lnTo>
                <a:lnTo>
                  <a:pt x="3624059" y="1869612"/>
                </a:lnTo>
                <a:lnTo>
                  <a:pt x="3027564" y="1892343"/>
                </a:lnTo>
                <a:cubicBezTo>
                  <a:pt x="2613523" y="1907307"/>
                  <a:pt x="2200118" y="1922271"/>
                  <a:pt x="1785441" y="1947212"/>
                </a:cubicBezTo>
                <a:cubicBezTo>
                  <a:pt x="1785441" y="1912295"/>
                  <a:pt x="1785441" y="1882366"/>
                  <a:pt x="1775265" y="1857426"/>
                </a:cubicBezTo>
                <a:cubicBezTo>
                  <a:pt x="1744737" y="1772628"/>
                  <a:pt x="1785441" y="1747687"/>
                  <a:pt x="1866850" y="1747687"/>
                </a:cubicBezTo>
                <a:cubicBezTo>
                  <a:pt x="1927907" y="1747687"/>
                  <a:pt x="1983875" y="1737711"/>
                  <a:pt x="2039844" y="1737711"/>
                </a:cubicBezTo>
                <a:cubicBezTo>
                  <a:pt x="2482505" y="1707782"/>
                  <a:pt x="2920078" y="1672865"/>
                  <a:pt x="3357652" y="1657901"/>
                </a:cubicBezTo>
                <a:close/>
                <a:moveTo>
                  <a:pt x="0" y="1548162"/>
                </a:moveTo>
                <a:lnTo>
                  <a:pt x="617095" y="1548162"/>
                </a:lnTo>
                <a:cubicBezTo>
                  <a:pt x="980256" y="1548162"/>
                  <a:pt x="1342780" y="1548162"/>
                  <a:pt x="1704032" y="1548162"/>
                </a:cubicBezTo>
                <a:cubicBezTo>
                  <a:pt x="1704032" y="1593055"/>
                  <a:pt x="1704032" y="1637948"/>
                  <a:pt x="1704032" y="1687829"/>
                </a:cubicBezTo>
                <a:cubicBezTo>
                  <a:pt x="1571743" y="1692817"/>
                  <a:pt x="1439453" y="1702794"/>
                  <a:pt x="1312251" y="1707782"/>
                </a:cubicBezTo>
                <a:cubicBezTo>
                  <a:pt x="1022232" y="1715264"/>
                  <a:pt x="732213" y="1721499"/>
                  <a:pt x="442829" y="1728358"/>
                </a:cubicBezTo>
                <a:lnTo>
                  <a:pt x="0" y="1740798"/>
                </a:lnTo>
                <a:close/>
                <a:moveTo>
                  <a:pt x="3624059" y="1454677"/>
                </a:moveTo>
                <a:lnTo>
                  <a:pt x="3624059" y="1598608"/>
                </a:lnTo>
                <a:lnTo>
                  <a:pt x="3026292" y="1620489"/>
                </a:lnTo>
                <a:cubicBezTo>
                  <a:pt x="2617339" y="1642936"/>
                  <a:pt x="2207750" y="1675359"/>
                  <a:pt x="1795617" y="1687829"/>
                </a:cubicBezTo>
                <a:cubicBezTo>
                  <a:pt x="1795617" y="1632960"/>
                  <a:pt x="1795617" y="1588067"/>
                  <a:pt x="1795617" y="1538185"/>
                </a:cubicBezTo>
                <a:cubicBezTo>
                  <a:pt x="2197574" y="1520727"/>
                  <a:pt x="2598259" y="1502021"/>
                  <a:pt x="2998308" y="1483316"/>
                </a:cubicBezTo>
                <a:close/>
                <a:moveTo>
                  <a:pt x="1724384" y="1283791"/>
                </a:moveTo>
                <a:cubicBezTo>
                  <a:pt x="1734560" y="1463363"/>
                  <a:pt x="1724384" y="1478328"/>
                  <a:pt x="1566654" y="1478328"/>
                </a:cubicBezTo>
                <a:cubicBezTo>
                  <a:pt x="1531038" y="1478328"/>
                  <a:pt x="1495422" y="1473340"/>
                  <a:pt x="1464893" y="1473340"/>
                </a:cubicBezTo>
                <a:cubicBezTo>
                  <a:pt x="1042584" y="1473340"/>
                  <a:pt x="625363" y="1478328"/>
                  <a:pt x="203055" y="1478328"/>
                </a:cubicBezTo>
                <a:lnTo>
                  <a:pt x="0" y="1481723"/>
                </a:lnTo>
                <a:lnTo>
                  <a:pt x="0" y="1294640"/>
                </a:lnTo>
                <a:lnTo>
                  <a:pt x="82293" y="1299223"/>
                </a:lnTo>
                <a:cubicBezTo>
                  <a:pt x="628225" y="1330554"/>
                  <a:pt x="1174874" y="1354872"/>
                  <a:pt x="1724384" y="1283791"/>
                </a:cubicBezTo>
                <a:close/>
                <a:moveTo>
                  <a:pt x="3624059" y="1217980"/>
                </a:moveTo>
                <a:lnTo>
                  <a:pt x="3624059" y="1378588"/>
                </a:lnTo>
                <a:lnTo>
                  <a:pt x="3611180" y="1379423"/>
                </a:lnTo>
                <a:cubicBezTo>
                  <a:pt x="3545592" y="1384489"/>
                  <a:pt x="3479765" y="1389789"/>
                  <a:pt x="3413620" y="1393530"/>
                </a:cubicBezTo>
                <a:cubicBezTo>
                  <a:pt x="3143953" y="1408494"/>
                  <a:pt x="2874286" y="1433435"/>
                  <a:pt x="2604619" y="1438423"/>
                </a:cubicBezTo>
                <a:cubicBezTo>
                  <a:pt x="2340040" y="1448399"/>
                  <a:pt x="2070372" y="1443411"/>
                  <a:pt x="1800705" y="1443411"/>
                </a:cubicBezTo>
                <a:cubicBezTo>
                  <a:pt x="1815969" y="1393530"/>
                  <a:pt x="1749825" y="1298755"/>
                  <a:pt x="1856674" y="1293767"/>
                </a:cubicBezTo>
                <a:cubicBezTo>
                  <a:pt x="2217926" y="1263838"/>
                  <a:pt x="2574090" y="1243886"/>
                  <a:pt x="2935343" y="1228921"/>
                </a:cubicBezTo>
                <a:cubicBezTo>
                  <a:pt x="3113425" y="1223933"/>
                  <a:pt x="3292779" y="1221439"/>
                  <a:pt x="3472133" y="1219569"/>
                </a:cubicBezTo>
                <a:close/>
                <a:moveTo>
                  <a:pt x="1576831" y="1014431"/>
                </a:moveTo>
                <a:cubicBezTo>
                  <a:pt x="1760001" y="1014431"/>
                  <a:pt x="1760001" y="1019419"/>
                  <a:pt x="1729472" y="1198992"/>
                </a:cubicBezTo>
                <a:cubicBezTo>
                  <a:pt x="1729472" y="1208969"/>
                  <a:pt x="1719296" y="1208969"/>
                  <a:pt x="1714208" y="1223933"/>
                </a:cubicBezTo>
                <a:cubicBezTo>
                  <a:pt x="1172330" y="1276308"/>
                  <a:pt x="627589" y="1252927"/>
                  <a:pt x="82134" y="1231649"/>
                </a:cubicBezTo>
                <a:lnTo>
                  <a:pt x="0" y="1228986"/>
                </a:lnTo>
                <a:lnTo>
                  <a:pt x="0" y="1032219"/>
                </a:lnTo>
                <a:lnTo>
                  <a:pt x="707408" y="1022537"/>
                </a:lnTo>
                <a:cubicBezTo>
                  <a:pt x="996792" y="1019420"/>
                  <a:pt x="1286811" y="1016925"/>
                  <a:pt x="1576831" y="1014431"/>
                </a:cubicBezTo>
                <a:close/>
                <a:moveTo>
                  <a:pt x="3624059" y="958219"/>
                </a:moveTo>
                <a:lnTo>
                  <a:pt x="3624059" y="1166175"/>
                </a:lnTo>
                <a:lnTo>
                  <a:pt x="3019932" y="1185899"/>
                </a:lnTo>
                <a:cubicBezTo>
                  <a:pt x="2797965" y="1192757"/>
                  <a:pt x="2576635" y="1198992"/>
                  <a:pt x="2355304" y="1203981"/>
                </a:cubicBezTo>
                <a:cubicBezTo>
                  <a:pt x="2182310" y="1208969"/>
                  <a:pt x="2004228" y="1203981"/>
                  <a:pt x="1831234" y="1203981"/>
                </a:cubicBezTo>
                <a:cubicBezTo>
                  <a:pt x="1805793" y="1019419"/>
                  <a:pt x="1815969" y="1004455"/>
                  <a:pt x="2004228" y="999467"/>
                </a:cubicBezTo>
                <a:cubicBezTo>
                  <a:pt x="2202662" y="994479"/>
                  <a:pt x="2396008" y="984503"/>
                  <a:pt x="2594443" y="979514"/>
                </a:cubicBezTo>
                <a:close/>
                <a:moveTo>
                  <a:pt x="1449629" y="740084"/>
                </a:moveTo>
                <a:cubicBezTo>
                  <a:pt x="1546302" y="740084"/>
                  <a:pt x="1648063" y="740084"/>
                  <a:pt x="1744737" y="740084"/>
                </a:cubicBezTo>
                <a:cubicBezTo>
                  <a:pt x="1744737" y="809918"/>
                  <a:pt x="1744737" y="874764"/>
                  <a:pt x="1744737" y="944598"/>
                </a:cubicBezTo>
                <a:cubicBezTo>
                  <a:pt x="1709120" y="944598"/>
                  <a:pt x="1688768" y="949586"/>
                  <a:pt x="1663328" y="949586"/>
                </a:cubicBezTo>
                <a:cubicBezTo>
                  <a:pt x="1139257" y="949586"/>
                  <a:pt x="615187" y="944598"/>
                  <a:pt x="86029" y="949586"/>
                </a:cubicBezTo>
                <a:lnTo>
                  <a:pt x="0" y="952474"/>
                </a:lnTo>
                <a:lnTo>
                  <a:pt x="0" y="777748"/>
                </a:lnTo>
                <a:lnTo>
                  <a:pt x="93661" y="776872"/>
                </a:lnTo>
                <a:cubicBezTo>
                  <a:pt x="204327" y="775001"/>
                  <a:pt x="314992" y="772507"/>
                  <a:pt x="426929" y="770013"/>
                </a:cubicBezTo>
                <a:cubicBezTo>
                  <a:pt x="767829" y="760037"/>
                  <a:pt x="1108729" y="750061"/>
                  <a:pt x="1449629" y="740084"/>
                </a:cubicBezTo>
                <a:close/>
                <a:moveTo>
                  <a:pt x="3624059" y="670670"/>
                </a:moveTo>
                <a:lnTo>
                  <a:pt x="3624059" y="895315"/>
                </a:lnTo>
                <a:lnTo>
                  <a:pt x="3522378" y="899081"/>
                </a:lnTo>
                <a:cubicBezTo>
                  <a:pt x="3437789" y="900952"/>
                  <a:pt x="3352564" y="902199"/>
                  <a:pt x="3266067" y="904693"/>
                </a:cubicBezTo>
                <a:cubicBezTo>
                  <a:pt x="2823405" y="919657"/>
                  <a:pt x="2380744" y="934621"/>
                  <a:pt x="1938083" y="949586"/>
                </a:cubicBezTo>
                <a:cubicBezTo>
                  <a:pt x="1902466" y="949586"/>
                  <a:pt x="1866850" y="949586"/>
                  <a:pt x="1815969" y="949586"/>
                </a:cubicBezTo>
                <a:cubicBezTo>
                  <a:pt x="1826146" y="864788"/>
                  <a:pt x="1831234" y="804930"/>
                  <a:pt x="1841410" y="735096"/>
                </a:cubicBezTo>
                <a:cubicBezTo>
                  <a:pt x="1892290" y="735096"/>
                  <a:pt x="1927907" y="735096"/>
                  <a:pt x="1963523" y="735096"/>
                </a:cubicBezTo>
                <a:cubicBezTo>
                  <a:pt x="2136517" y="730108"/>
                  <a:pt x="2309511" y="735096"/>
                  <a:pt x="2482505" y="725120"/>
                </a:cubicBezTo>
                <a:cubicBezTo>
                  <a:pt x="2741996" y="715144"/>
                  <a:pt x="2996399" y="685215"/>
                  <a:pt x="3255890" y="675238"/>
                </a:cubicBezTo>
                <a:cubicBezTo>
                  <a:pt x="3347476" y="670250"/>
                  <a:pt x="3440333" y="670250"/>
                  <a:pt x="3533190" y="670874"/>
                </a:cubicBezTo>
                <a:close/>
                <a:moveTo>
                  <a:pt x="1681136" y="415232"/>
                </a:moveTo>
                <a:cubicBezTo>
                  <a:pt x="1781307" y="410556"/>
                  <a:pt x="1784169" y="428326"/>
                  <a:pt x="1749825" y="645310"/>
                </a:cubicBezTo>
                <a:cubicBezTo>
                  <a:pt x="1749825" y="650298"/>
                  <a:pt x="1744737" y="655286"/>
                  <a:pt x="1744737" y="655286"/>
                </a:cubicBezTo>
                <a:cubicBezTo>
                  <a:pt x="1439453" y="670250"/>
                  <a:pt x="1139257" y="695191"/>
                  <a:pt x="839062" y="700179"/>
                </a:cubicBezTo>
                <a:cubicBezTo>
                  <a:pt x="658436" y="702673"/>
                  <a:pt x="479082" y="700179"/>
                  <a:pt x="299728" y="697062"/>
                </a:cubicBezTo>
                <a:lnTo>
                  <a:pt x="0" y="693250"/>
                </a:lnTo>
                <a:lnTo>
                  <a:pt x="0" y="457750"/>
                </a:lnTo>
                <a:lnTo>
                  <a:pt x="419297" y="443290"/>
                </a:lnTo>
                <a:cubicBezTo>
                  <a:pt x="588475" y="437055"/>
                  <a:pt x="757653" y="430820"/>
                  <a:pt x="925559" y="425832"/>
                </a:cubicBezTo>
                <a:cubicBezTo>
                  <a:pt x="1134169" y="420844"/>
                  <a:pt x="1342780" y="420844"/>
                  <a:pt x="1546302" y="420844"/>
                </a:cubicBezTo>
                <a:cubicBezTo>
                  <a:pt x="1603543" y="420844"/>
                  <a:pt x="1647746" y="416791"/>
                  <a:pt x="1681136" y="415232"/>
                </a:cubicBezTo>
                <a:close/>
                <a:moveTo>
                  <a:pt x="1846498" y="405879"/>
                </a:moveTo>
                <a:cubicBezTo>
                  <a:pt x="2174678" y="405879"/>
                  <a:pt x="2500314" y="405879"/>
                  <a:pt x="2825313" y="405879"/>
                </a:cubicBezTo>
                <a:lnTo>
                  <a:pt x="3624059" y="405879"/>
                </a:lnTo>
                <a:lnTo>
                  <a:pt x="3624059" y="603991"/>
                </a:lnTo>
                <a:lnTo>
                  <a:pt x="3528102" y="608522"/>
                </a:lnTo>
                <a:cubicBezTo>
                  <a:pt x="3435245" y="614134"/>
                  <a:pt x="3342388" y="620369"/>
                  <a:pt x="3250802" y="625357"/>
                </a:cubicBezTo>
                <a:cubicBezTo>
                  <a:pt x="2976047" y="640321"/>
                  <a:pt x="2701292" y="655286"/>
                  <a:pt x="2426537" y="665262"/>
                </a:cubicBezTo>
                <a:cubicBezTo>
                  <a:pt x="2233190" y="670250"/>
                  <a:pt x="2039844" y="665262"/>
                  <a:pt x="1846498" y="665262"/>
                </a:cubicBezTo>
                <a:cubicBezTo>
                  <a:pt x="1846498" y="575476"/>
                  <a:pt x="1846498" y="495666"/>
                  <a:pt x="1846498" y="405879"/>
                </a:cubicBezTo>
                <a:close/>
                <a:moveTo>
                  <a:pt x="1518318" y="174555"/>
                </a:moveTo>
                <a:cubicBezTo>
                  <a:pt x="1581919" y="175178"/>
                  <a:pt x="1645520" y="176425"/>
                  <a:pt x="1709120" y="176425"/>
                </a:cubicBezTo>
                <a:cubicBezTo>
                  <a:pt x="1770177" y="176425"/>
                  <a:pt x="1785441" y="211342"/>
                  <a:pt x="1770177" y="256236"/>
                </a:cubicBezTo>
                <a:cubicBezTo>
                  <a:pt x="1760001" y="286164"/>
                  <a:pt x="1729472" y="326069"/>
                  <a:pt x="1704032" y="326069"/>
                </a:cubicBezTo>
                <a:cubicBezTo>
                  <a:pt x="1581919" y="341034"/>
                  <a:pt x="1459805" y="346022"/>
                  <a:pt x="1337692" y="351010"/>
                </a:cubicBezTo>
                <a:cubicBezTo>
                  <a:pt x="956087" y="355998"/>
                  <a:pt x="574483" y="360986"/>
                  <a:pt x="192878" y="370963"/>
                </a:cubicBezTo>
                <a:cubicBezTo>
                  <a:pt x="139454" y="370963"/>
                  <a:pt x="86029" y="373457"/>
                  <a:pt x="33241" y="377198"/>
                </a:cubicBezTo>
                <a:lnTo>
                  <a:pt x="0" y="380124"/>
                </a:lnTo>
                <a:lnTo>
                  <a:pt x="0" y="243084"/>
                </a:lnTo>
                <a:lnTo>
                  <a:pt x="50413" y="236283"/>
                </a:lnTo>
                <a:cubicBezTo>
                  <a:pt x="477810" y="216330"/>
                  <a:pt x="900119" y="196378"/>
                  <a:pt x="1327516" y="176425"/>
                </a:cubicBezTo>
                <a:cubicBezTo>
                  <a:pt x="1391117" y="173931"/>
                  <a:pt x="1454717" y="173931"/>
                  <a:pt x="1518318" y="174555"/>
                </a:cubicBezTo>
                <a:close/>
                <a:moveTo>
                  <a:pt x="3624059" y="141797"/>
                </a:moveTo>
                <a:lnTo>
                  <a:pt x="3624059" y="326407"/>
                </a:lnTo>
                <a:lnTo>
                  <a:pt x="2818317" y="337916"/>
                </a:lnTo>
                <a:cubicBezTo>
                  <a:pt x="2542290" y="341034"/>
                  <a:pt x="2266263" y="343528"/>
                  <a:pt x="1988963" y="346022"/>
                </a:cubicBezTo>
                <a:cubicBezTo>
                  <a:pt x="1943171" y="346022"/>
                  <a:pt x="1897378" y="336045"/>
                  <a:pt x="1851586" y="326069"/>
                </a:cubicBezTo>
                <a:cubicBezTo>
                  <a:pt x="1871938" y="181414"/>
                  <a:pt x="1871938" y="181414"/>
                  <a:pt x="2004228" y="176425"/>
                </a:cubicBezTo>
                <a:cubicBezTo>
                  <a:pt x="2044932" y="176425"/>
                  <a:pt x="2085637" y="166449"/>
                  <a:pt x="2126341" y="166449"/>
                </a:cubicBezTo>
                <a:cubicBezTo>
                  <a:pt x="2614795" y="161461"/>
                  <a:pt x="3098160" y="161461"/>
                  <a:pt x="3586614" y="151484"/>
                </a:cubicBezTo>
                <a:close/>
                <a:moveTo>
                  <a:pt x="1876182" y="0"/>
                </a:moveTo>
                <a:lnTo>
                  <a:pt x="3624059" y="0"/>
                </a:lnTo>
                <a:lnTo>
                  <a:pt x="3624059" y="87887"/>
                </a:lnTo>
                <a:lnTo>
                  <a:pt x="3591702" y="76663"/>
                </a:lnTo>
                <a:cubicBezTo>
                  <a:pt x="3189746" y="86639"/>
                  <a:pt x="2787789" y="96615"/>
                  <a:pt x="2390920" y="106591"/>
                </a:cubicBezTo>
                <a:cubicBezTo>
                  <a:pt x="2217926" y="111580"/>
                  <a:pt x="2044932" y="106591"/>
                  <a:pt x="1866850" y="106591"/>
                </a:cubicBezTo>
                <a:cubicBezTo>
                  <a:pt x="1869394" y="74169"/>
                  <a:pt x="1871938" y="45487"/>
                  <a:pt x="1874482" y="18052"/>
                </a:cubicBezTo>
                <a:close/>
                <a:moveTo>
                  <a:pt x="0" y="0"/>
                </a:moveTo>
                <a:lnTo>
                  <a:pt x="1773185" y="0"/>
                </a:lnTo>
                <a:lnTo>
                  <a:pt x="1775265" y="11817"/>
                </a:lnTo>
                <a:cubicBezTo>
                  <a:pt x="1775265" y="96615"/>
                  <a:pt x="1724384" y="91627"/>
                  <a:pt x="1668416" y="96615"/>
                </a:cubicBezTo>
                <a:cubicBezTo>
                  <a:pt x="1510686" y="101603"/>
                  <a:pt x="1347868" y="106591"/>
                  <a:pt x="1190138" y="111580"/>
                </a:cubicBezTo>
                <a:cubicBezTo>
                  <a:pt x="864502" y="126544"/>
                  <a:pt x="533778" y="141508"/>
                  <a:pt x="208143" y="156473"/>
                </a:cubicBezTo>
                <a:cubicBezTo>
                  <a:pt x="157262" y="158967"/>
                  <a:pt x="106381" y="160214"/>
                  <a:pt x="55501" y="162085"/>
                </a:cubicBezTo>
                <a:lnTo>
                  <a:pt x="0" y="165485"/>
                </a:ln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4" name="Slide Number Placeholder 1">
            <a:extLst>
              <a:ext uri="{FF2B5EF4-FFF2-40B4-BE49-F238E27FC236}">
                <a16:creationId xmlns:a16="http://schemas.microsoft.com/office/drawing/2014/main" id="{5DB18F2A-DA0F-8E90-5EE8-E9B5AF5E0FF0}"/>
              </a:ext>
            </a:extLst>
          </p:cNvPr>
          <p:cNvSpPr>
            <a:spLocks noGrp="1"/>
          </p:cNvSpPr>
          <p:nvPr>
            <p:ph type="sldNum" sz="quarter" idx="4"/>
          </p:nvPr>
        </p:nvSpPr>
        <p:spPr>
          <a:xfrm>
            <a:off x="373316" y="6343573"/>
            <a:ext cx="1455484" cy="365125"/>
          </a:xfrm>
          <a:prstGeom prst="rect">
            <a:avLst/>
          </a:prstGeom>
        </p:spPr>
        <p:txBody>
          <a:bodyPr vert="horz" lIns="91440" tIns="45720" rIns="91440" bIns="45720" rtlCol="0" anchor="ctr"/>
          <a:lstStyle>
            <a:lvl1pPr algn="l">
              <a:defRPr sz="1200">
                <a:solidFill>
                  <a:schemeClr val="bg1"/>
                </a:solidFill>
              </a:defRPr>
            </a:lvl1pPr>
          </a:lstStyle>
          <a:p>
            <a:fld id="{1AC54047-9E61-42D7-8DBF-7D64572410AD}" type="slidenum">
              <a:rPr lang="en-US" smtClean="0"/>
              <a:pPr/>
              <a:t>‹#›</a:t>
            </a:fld>
            <a:endParaRPr lang="en-US" dirty="0"/>
          </a:p>
        </p:txBody>
      </p:sp>
      <p:pic>
        <p:nvPicPr>
          <p:cNvPr id="7" name="Picture 6" descr="A picture containing logo&#10;&#10;Description automatically generated">
            <a:extLst>
              <a:ext uri="{FF2B5EF4-FFF2-40B4-BE49-F238E27FC236}">
                <a16:creationId xmlns:a16="http://schemas.microsoft.com/office/drawing/2014/main" id="{CDA786F9-C5A7-29CA-1CB9-9B52A740CB7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544824" y="5726055"/>
            <a:ext cx="1234441" cy="822960"/>
          </a:xfrm>
          <a:prstGeom prst="rect">
            <a:avLst/>
          </a:prstGeom>
        </p:spPr>
      </p:pic>
    </p:spTree>
    <p:custDataLst>
      <p:tags r:id="rId1"/>
    </p:custDataLst>
    <p:extLst>
      <p:ext uri="{BB962C8B-B14F-4D97-AF65-F5344CB8AC3E}">
        <p14:creationId xmlns:p14="http://schemas.microsoft.com/office/powerpoint/2010/main" val="1914174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28 slide">
    <p:bg>
      <p:bgPr>
        <a:solidFill>
          <a:srgbClr val="F8F7F3"/>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5AFD12E4-3A13-4FE3-9ADA-4DBFDF28727C}"/>
              </a:ext>
            </a:extLst>
          </p:cNvPr>
          <p:cNvSpPr>
            <a:spLocks noGrp="1"/>
          </p:cNvSpPr>
          <p:nvPr>
            <p:ph type="pic" sz="quarter" idx="11" hasCustomPrompt="1"/>
          </p:nvPr>
        </p:nvSpPr>
        <p:spPr>
          <a:xfrm>
            <a:off x="8001000" y="0"/>
            <a:ext cx="4191000" cy="6858000"/>
          </a:xfrm>
          <a:prstGeom prst="rect">
            <a:avLst/>
          </a:prstGeom>
        </p:spPr>
        <p:txBody>
          <a:bodyPr anchor="ctr"/>
          <a:lstStyle>
            <a:lvl1pPr marL="0" indent="0" algn="ctr">
              <a:buFontTx/>
              <a:buNone/>
              <a:defRPr sz="2400">
                <a:solidFill>
                  <a:srgbClr val="080808"/>
                </a:solidFill>
                <a:latin typeface="Calibri "/>
              </a:defRPr>
            </a:lvl1pPr>
          </a:lstStyle>
          <a:p>
            <a:r>
              <a:rPr lang="en-US"/>
              <a:t>Click to insert picture</a:t>
            </a:r>
          </a:p>
        </p:txBody>
      </p:sp>
      <p:pic>
        <p:nvPicPr>
          <p:cNvPr id="7" name="Picture 6" descr="A picture containing logo&#10;&#10;Description automatically generated">
            <a:extLst>
              <a:ext uri="{FF2B5EF4-FFF2-40B4-BE49-F238E27FC236}">
                <a16:creationId xmlns:a16="http://schemas.microsoft.com/office/drawing/2014/main" id="{D1615DFB-8660-48F3-A5E0-7D0F967E83E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3316" y="5474259"/>
            <a:ext cx="1234440" cy="822960"/>
          </a:xfrm>
          <a:prstGeom prst="rect">
            <a:avLst/>
          </a:prstGeom>
        </p:spPr>
      </p:pic>
      <p:sp>
        <p:nvSpPr>
          <p:cNvPr id="2" name="Title 1">
            <a:extLst>
              <a:ext uri="{FF2B5EF4-FFF2-40B4-BE49-F238E27FC236}">
                <a16:creationId xmlns:a16="http://schemas.microsoft.com/office/drawing/2014/main" id="{57983040-1E0B-469F-AE13-269BE25ADFD8}"/>
              </a:ext>
            </a:extLst>
          </p:cNvPr>
          <p:cNvSpPr>
            <a:spLocks noGrp="1"/>
          </p:cNvSpPr>
          <p:nvPr>
            <p:ph type="title"/>
          </p:nvPr>
        </p:nvSpPr>
        <p:spPr>
          <a:xfrm>
            <a:off x="625183" y="376285"/>
            <a:ext cx="10515600" cy="1033416"/>
          </a:xfrm>
          <a:prstGeom prst="rect">
            <a:avLst/>
          </a:prstGeom>
        </p:spPr>
        <p:txBody>
          <a:bodyPr/>
          <a:lstStyle>
            <a:lvl1pPr>
              <a:defRPr sz="4800">
                <a:solidFill>
                  <a:srgbClr val="0B738C"/>
                </a:solidFill>
                <a:latin typeface="+mj-lt"/>
              </a:defRPr>
            </a:lvl1pPr>
          </a:lstStyle>
          <a:p>
            <a:r>
              <a:rPr lang="en-US"/>
              <a:t>Click to edit Master title style</a:t>
            </a:r>
          </a:p>
        </p:txBody>
      </p:sp>
      <p:sp>
        <p:nvSpPr>
          <p:cNvPr id="10" name="Content Placeholder 9">
            <a:extLst>
              <a:ext uri="{FF2B5EF4-FFF2-40B4-BE49-F238E27FC236}">
                <a16:creationId xmlns:a16="http://schemas.microsoft.com/office/drawing/2014/main" id="{CDD1BC22-A152-42C1-9BAE-02B9C25E4223}"/>
              </a:ext>
            </a:extLst>
          </p:cNvPr>
          <p:cNvSpPr>
            <a:spLocks noGrp="1"/>
          </p:cNvSpPr>
          <p:nvPr>
            <p:ph sz="quarter" idx="10"/>
          </p:nvPr>
        </p:nvSpPr>
        <p:spPr>
          <a:xfrm>
            <a:off x="625475" y="1409700"/>
            <a:ext cx="6791325" cy="5072063"/>
          </a:xfrm>
          <a:prstGeom prst="rect">
            <a:avLst/>
          </a:prstGeom>
        </p:spPr>
        <p:txBody>
          <a:bodyPr/>
          <a:lstStyle>
            <a:lvl1pPr marL="0" indent="0">
              <a:buNone/>
              <a:defRPr>
                <a:solidFill>
                  <a:srgbClr val="080808"/>
                </a:solidFill>
                <a:latin typeface="+mn-lt"/>
              </a:defRPr>
            </a:lvl1pPr>
            <a:lvl2pPr>
              <a:defRPr>
                <a:solidFill>
                  <a:srgbClr val="080808"/>
                </a:solidFill>
                <a:latin typeface="+mn-lt"/>
              </a:defRPr>
            </a:lvl2pPr>
            <a:lvl3pPr>
              <a:defRPr>
                <a:solidFill>
                  <a:srgbClr val="080808"/>
                </a:solidFill>
                <a:latin typeface="+mn-lt"/>
              </a:defRPr>
            </a:lvl3pPr>
            <a:lvl4pPr>
              <a:defRPr>
                <a:solidFill>
                  <a:srgbClr val="080808"/>
                </a:solidFill>
                <a:latin typeface="+mn-lt"/>
              </a:defRPr>
            </a:lvl4pPr>
            <a:lvl5pPr>
              <a:defRPr>
                <a:solidFill>
                  <a:srgbClr val="080808"/>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Полилиния: фигура 1">
            <a:extLst>
              <a:ext uri="{FF2B5EF4-FFF2-40B4-BE49-F238E27FC236}">
                <a16:creationId xmlns:a16="http://schemas.microsoft.com/office/drawing/2014/main" id="{7CB87134-99D6-4893-9A86-031B431344B4}"/>
              </a:ext>
            </a:extLst>
          </p:cNvPr>
          <p:cNvSpPr/>
          <p:nvPr userDrawn="1"/>
        </p:nvSpPr>
        <p:spPr>
          <a:xfrm>
            <a:off x="7549579" y="3834581"/>
            <a:ext cx="763229" cy="3023419"/>
          </a:xfrm>
          <a:custGeom>
            <a:avLst/>
            <a:gdLst>
              <a:gd name="connsiteX0" fmla="*/ 1019688 w 3624059"/>
              <a:gd name="connsiteY0" fmla="*/ 4206836 h 4242217"/>
              <a:gd name="connsiteX1" fmla="*/ 1546302 w 3624059"/>
              <a:gd name="connsiteY1" fmla="*/ 4206836 h 4242217"/>
              <a:gd name="connsiteX2" fmla="*/ 1633435 w 3624059"/>
              <a:gd name="connsiteY2" fmla="*/ 4229283 h 4242217"/>
              <a:gd name="connsiteX3" fmla="*/ 1639522 w 3624059"/>
              <a:gd name="connsiteY3" fmla="*/ 4242217 h 4242217"/>
              <a:gd name="connsiteX4" fmla="*/ 0 w 3624059"/>
              <a:gd name="connsiteY4" fmla="*/ 4242217 h 4242217"/>
              <a:gd name="connsiteX5" fmla="*/ 0 w 3624059"/>
              <a:gd name="connsiteY5" fmla="*/ 4228475 h 4242217"/>
              <a:gd name="connsiteX6" fmla="*/ 118466 w 3624059"/>
              <a:gd name="connsiteY6" fmla="*/ 4222424 h 4242217"/>
              <a:gd name="connsiteX7" fmla="*/ 493074 w 3624059"/>
              <a:gd name="connsiteY7" fmla="*/ 4206836 h 4242217"/>
              <a:gd name="connsiteX8" fmla="*/ 1019688 w 3624059"/>
              <a:gd name="connsiteY8" fmla="*/ 4206836 h 4242217"/>
              <a:gd name="connsiteX9" fmla="*/ 3624059 w 3624059"/>
              <a:gd name="connsiteY9" fmla="*/ 4122596 h 4242217"/>
              <a:gd name="connsiteX10" fmla="*/ 3624059 w 3624059"/>
              <a:gd name="connsiteY10" fmla="*/ 4242217 h 4242217"/>
              <a:gd name="connsiteX11" fmla="*/ 1729472 w 3624059"/>
              <a:gd name="connsiteY11" fmla="*/ 4242217 h 4242217"/>
              <a:gd name="connsiteX12" fmla="*/ 1729472 w 3624059"/>
              <a:gd name="connsiteY12" fmla="*/ 4196860 h 4242217"/>
              <a:gd name="connsiteX13" fmla="*/ 2818317 w 3624059"/>
              <a:gd name="connsiteY13" fmla="*/ 4132014 h 4242217"/>
              <a:gd name="connsiteX14" fmla="*/ 3337299 w 3624059"/>
              <a:gd name="connsiteY14" fmla="*/ 4123285 h 4242217"/>
              <a:gd name="connsiteX15" fmla="*/ 1668416 w 3624059"/>
              <a:gd name="connsiteY15" fmla="*/ 3907548 h 4242217"/>
              <a:gd name="connsiteX16" fmla="*/ 1668416 w 3624059"/>
              <a:gd name="connsiteY16" fmla="*/ 4002323 h 4242217"/>
              <a:gd name="connsiteX17" fmla="*/ 1510686 w 3624059"/>
              <a:gd name="connsiteY17" fmla="*/ 4156955 h 4242217"/>
              <a:gd name="connsiteX18" fmla="*/ 1174874 w 3624059"/>
              <a:gd name="connsiteY18" fmla="*/ 4166931 h 4242217"/>
              <a:gd name="connsiteX19" fmla="*/ 139454 w 3624059"/>
              <a:gd name="connsiteY19" fmla="*/ 4172543 h 4242217"/>
              <a:gd name="connsiteX20" fmla="*/ 0 w 3624059"/>
              <a:gd name="connsiteY20" fmla="*/ 4173802 h 4242217"/>
              <a:gd name="connsiteX21" fmla="*/ 0 w 3624059"/>
              <a:gd name="connsiteY21" fmla="*/ 3943409 h 4242217"/>
              <a:gd name="connsiteX22" fmla="*/ 325804 w 3624059"/>
              <a:gd name="connsiteY22" fmla="*/ 3943712 h 4242217"/>
              <a:gd name="connsiteX23" fmla="*/ 1668416 w 3624059"/>
              <a:gd name="connsiteY23" fmla="*/ 3907548 h 4242217"/>
              <a:gd name="connsiteX24" fmla="*/ 3624059 w 3624059"/>
              <a:gd name="connsiteY24" fmla="*/ 3850991 h 4242217"/>
              <a:gd name="connsiteX25" fmla="*/ 3624059 w 3624059"/>
              <a:gd name="connsiteY25" fmla="*/ 4067621 h 4242217"/>
              <a:gd name="connsiteX26" fmla="*/ 2999580 w 3624059"/>
              <a:gd name="connsiteY26" fmla="*/ 4087121 h 4242217"/>
              <a:gd name="connsiteX27" fmla="*/ 2044932 w 3624059"/>
              <a:gd name="connsiteY27" fmla="*/ 4117050 h 4242217"/>
              <a:gd name="connsiteX28" fmla="*/ 1729472 w 3624059"/>
              <a:gd name="connsiteY28" fmla="*/ 4137002 h 4242217"/>
              <a:gd name="connsiteX29" fmla="*/ 1749825 w 3624059"/>
              <a:gd name="connsiteY29" fmla="*/ 3897572 h 4242217"/>
              <a:gd name="connsiteX30" fmla="*/ 2075460 w 3624059"/>
              <a:gd name="connsiteY30" fmla="*/ 3897572 h 4242217"/>
              <a:gd name="connsiteX31" fmla="*/ 3367828 w 3624059"/>
              <a:gd name="connsiteY31" fmla="*/ 3852679 h 4242217"/>
              <a:gd name="connsiteX32" fmla="*/ 1037496 w 3624059"/>
              <a:gd name="connsiteY32" fmla="*/ 3607013 h 4242217"/>
              <a:gd name="connsiteX33" fmla="*/ 1480157 w 3624059"/>
              <a:gd name="connsiteY33" fmla="*/ 3608260 h 4242217"/>
              <a:gd name="connsiteX34" fmla="*/ 1673504 w 3624059"/>
              <a:gd name="connsiteY34" fmla="*/ 3817762 h 4242217"/>
              <a:gd name="connsiteX35" fmla="*/ 1663328 w 3624059"/>
              <a:gd name="connsiteY35" fmla="*/ 3842702 h 4242217"/>
              <a:gd name="connsiteX36" fmla="*/ 1571743 w 3624059"/>
              <a:gd name="connsiteY36" fmla="*/ 3857667 h 4242217"/>
              <a:gd name="connsiteX37" fmla="*/ 228495 w 3624059"/>
              <a:gd name="connsiteY37" fmla="*/ 3892584 h 4242217"/>
              <a:gd name="connsiteX38" fmla="*/ 0 w 3624059"/>
              <a:gd name="connsiteY38" fmla="*/ 3887800 h 4242217"/>
              <a:gd name="connsiteX39" fmla="*/ 0 w 3624059"/>
              <a:gd name="connsiteY39" fmla="*/ 3645448 h 4242217"/>
              <a:gd name="connsiteX40" fmla="*/ 164894 w 3624059"/>
              <a:gd name="connsiteY40" fmla="*/ 3634448 h 4242217"/>
              <a:gd name="connsiteX41" fmla="*/ 594835 w 3624059"/>
              <a:gd name="connsiteY41" fmla="*/ 3613248 h 4242217"/>
              <a:gd name="connsiteX42" fmla="*/ 1037496 w 3624059"/>
              <a:gd name="connsiteY42" fmla="*/ 3607013 h 4242217"/>
              <a:gd name="connsiteX43" fmla="*/ 3479765 w 3624059"/>
              <a:gd name="connsiteY43" fmla="*/ 3533438 h 4242217"/>
              <a:gd name="connsiteX44" fmla="*/ 3624059 w 3624059"/>
              <a:gd name="connsiteY44" fmla="*/ 3538222 h 4242217"/>
              <a:gd name="connsiteX45" fmla="*/ 3624059 w 3624059"/>
              <a:gd name="connsiteY45" fmla="*/ 3804141 h 4242217"/>
              <a:gd name="connsiteX46" fmla="*/ 1826146 w 3624059"/>
              <a:gd name="connsiteY46" fmla="*/ 3837714 h 4242217"/>
              <a:gd name="connsiteX47" fmla="*/ 1749825 w 3624059"/>
              <a:gd name="connsiteY47" fmla="*/ 3832726 h 4242217"/>
              <a:gd name="connsiteX48" fmla="*/ 1749825 w 3624059"/>
              <a:gd name="connsiteY48" fmla="*/ 3653153 h 4242217"/>
              <a:gd name="connsiteX49" fmla="*/ 3072720 w 3624059"/>
              <a:gd name="connsiteY49" fmla="*/ 3563367 h 4242217"/>
              <a:gd name="connsiteX50" fmla="*/ 3479765 w 3624059"/>
              <a:gd name="connsiteY50" fmla="*/ 3533438 h 4242217"/>
              <a:gd name="connsiteX51" fmla="*/ 1417193 w 3624059"/>
              <a:gd name="connsiteY51" fmla="*/ 3401876 h 4242217"/>
              <a:gd name="connsiteX52" fmla="*/ 1673504 w 3624059"/>
              <a:gd name="connsiteY52" fmla="*/ 3403747 h 4242217"/>
              <a:gd name="connsiteX53" fmla="*/ 1663328 w 3624059"/>
              <a:gd name="connsiteY53" fmla="*/ 3558379 h 4242217"/>
              <a:gd name="connsiteX54" fmla="*/ 1592095 w 3624059"/>
              <a:gd name="connsiteY54" fmla="*/ 3563367 h 4242217"/>
              <a:gd name="connsiteX55" fmla="*/ 442193 w 3624059"/>
              <a:gd name="connsiteY55" fmla="*/ 3580825 h 4242217"/>
              <a:gd name="connsiteX56" fmla="*/ 0 w 3624059"/>
              <a:gd name="connsiteY56" fmla="*/ 3587539 h 4242217"/>
              <a:gd name="connsiteX57" fmla="*/ 0 w 3624059"/>
              <a:gd name="connsiteY57" fmla="*/ 3449325 h 4242217"/>
              <a:gd name="connsiteX58" fmla="*/ 14796 w 3624059"/>
              <a:gd name="connsiteY58" fmla="*/ 3448640 h 4242217"/>
              <a:gd name="connsiteX59" fmla="*/ 1164698 w 3624059"/>
              <a:gd name="connsiteY59" fmla="*/ 3403747 h 4242217"/>
              <a:gd name="connsiteX60" fmla="*/ 1417193 w 3624059"/>
              <a:gd name="connsiteY60" fmla="*/ 3401876 h 4242217"/>
              <a:gd name="connsiteX61" fmla="*/ 3624059 w 3624059"/>
              <a:gd name="connsiteY61" fmla="*/ 3333594 h 4242217"/>
              <a:gd name="connsiteX62" fmla="*/ 3624059 w 3624059"/>
              <a:gd name="connsiteY62" fmla="*/ 3484091 h 4242217"/>
              <a:gd name="connsiteX63" fmla="*/ 3378004 w 3624059"/>
              <a:gd name="connsiteY63" fmla="*/ 3492910 h 4242217"/>
              <a:gd name="connsiteX64" fmla="*/ 2838669 w 3624059"/>
              <a:gd name="connsiteY64" fmla="*/ 3523462 h 4242217"/>
              <a:gd name="connsiteX65" fmla="*/ 1887202 w 3624059"/>
              <a:gd name="connsiteY65" fmla="*/ 3568355 h 4242217"/>
              <a:gd name="connsiteX66" fmla="*/ 1749825 w 3624059"/>
              <a:gd name="connsiteY66" fmla="*/ 3558379 h 4242217"/>
              <a:gd name="connsiteX67" fmla="*/ 1866850 w 3624059"/>
              <a:gd name="connsiteY67" fmla="*/ 3413723 h 4242217"/>
              <a:gd name="connsiteX68" fmla="*/ 2360392 w 3624059"/>
              <a:gd name="connsiteY68" fmla="*/ 3403747 h 4242217"/>
              <a:gd name="connsiteX69" fmla="*/ 3332211 w 3624059"/>
              <a:gd name="connsiteY69" fmla="*/ 3333913 h 4242217"/>
              <a:gd name="connsiteX70" fmla="*/ 1363351 w 3624059"/>
              <a:gd name="connsiteY70" fmla="*/ 3144257 h 4242217"/>
              <a:gd name="connsiteX71" fmla="*/ 1668416 w 3624059"/>
              <a:gd name="connsiteY71" fmla="*/ 3154340 h 4242217"/>
              <a:gd name="connsiteX72" fmla="*/ 1668416 w 3624059"/>
              <a:gd name="connsiteY72" fmla="*/ 3363842 h 4242217"/>
              <a:gd name="connsiteX73" fmla="*/ 513426 w 3624059"/>
              <a:gd name="connsiteY73" fmla="*/ 3363842 h 4242217"/>
              <a:gd name="connsiteX74" fmla="*/ 0 w 3624059"/>
              <a:gd name="connsiteY74" fmla="*/ 3377034 h 4242217"/>
              <a:gd name="connsiteX75" fmla="*/ 0 w 3624059"/>
              <a:gd name="connsiteY75" fmla="*/ 3197607 h 4242217"/>
              <a:gd name="connsiteX76" fmla="*/ 449825 w 3624059"/>
              <a:gd name="connsiteY76" fmla="*/ 3171175 h 4242217"/>
              <a:gd name="connsiteX77" fmla="*/ 1363351 w 3624059"/>
              <a:gd name="connsiteY77" fmla="*/ 3144257 h 4242217"/>
              <a:gd name="connsiteX78" fmla="*/ 3624059 w 3624059"/>
              <a:gd name="connsiteY78" fmla="*/ 3068455 h 4242217"/>
              <a:gd name="connsiteX79" fmla="*/ 3624059 w 3624059"/>
              <a:gd name="connsiteY79" fmla="*/ 3264269 h 4242217"/>
              <a:gd name="connsiteX80" fmla="*/ 3600288 w 3624059"/>
              <a:gd name="connsiteY80" fmla="*/ 3264001 h 4242217"/>
              <a:gd name="connsiteX81" fmla="*/ 2263719 w 3624059"/>
              <a:gd name="connsiteY81" fmla="*/ 3348877 h 4242217"/>
              <a:gd name="connsiteX82" fmla="*/ 1749825 w 3624059"/>
              <a:gd name="connsiteY82" fmla="*/ 3353865 h 4242217"/>
              <a:gd name="connsiteX83" fmla="*/ 1749825 w 3624059"/>
              <a:gd name="connsiteY83" fmla="*/ 3154340 h 4242217"/>
              <a:gd name="connsiteX84" fmla="*/ 3138229 w 3624059"/>
              <a:gd name="connsiteY84" fmla="*/ 3082636 h 4242217"/>
              <a:gd name="connsiteX85" fmla="*/ 1559341 w 3624059"/>
              <a:gd name="connsiteY85" fmla="*/ 2853805 h 4242217"/>
              <a:gd name="connsiteX86" fmla="*/ 1668416 w 3624059"/>
              <a:gd name="connsiteY86" fmla="*/ 3054578 h 4242217"/>
              <a:gd name="connsiteX87" fmla="*/ 1658240 w 3624059"/>
              <a:gd name="connsiteY87" fmla="*/ 3074530 h 4242217"/>
              <a:gd name="connsiteX88" fmla="*/ 1576831 w 3624059"/>
              <a:gd name="connsiteY88" fmla="*/ 3079518 h 4242217"/>
              <a:gd name="connsiteX89" fmla="*/ 523602 w 3624059"/>
              <a:gd name="connsiteY89" fmla="*/ 3104459 h 4242217"/>
              <a:gd name="connsiteX90" fmla="*/ 0 w 3624059"/>
              <a:gd name="connsiteY90" fmla="*/ 3120367 h 4242217"/>
              <a:gd name="connsiteX91" fmla="*/ 0 w 3624059"/>
              <a:gd name="connsiteY91" fmla="*/ 2895265 h 4242217"/>
              <a:gd name="connsiteX92" fmla="*/ 1490334 w 3624059"/>
              <a:gd name="connsiteY92" fmla="*/ 2855052 h 4242217"/>
              <a:gd name="connsiteX93" fmla="*/ 1559341 w 3624059"/>
              <a:gd name="connsiteY93" fmla="*/ 2853805 h 4242217"/>
              <a:gd name="connsiteX94" fmla="*/ 3624059 w 3624059"/>
              <a:gd name="connsiteY94" fmla="*/ 2832565 h 4242217"/>
              <a:gd name="connsiteX95" fmla="*/ 3624059 w 3624059"/>
              <a:gd name="connsiteY95" fmla="*/ 3005092 h 4242217"/>
              <a:gd name="connsiteX96" fmla="*/ 3271155 w 3624059"/>
              <a:gd name="connsiteY96" fmla="*/ 3009684 h 4242217"/>
              <a:gd name="connsiteX97" fmla="*/ 1943171 w 3624059"/>
              <a:gd name="connsiteY97" fmla="*/ 3089494 h 4242217"/>
              <a:gd name="connsiteX98" fmla="*/ 1749825 w 3624059"/>
              <a:gd name="connsiteY98" fmla="*/ 2870017 h 4242217"/>
              <a:gd name="connsiteX99" fmla="*/ 1765089 w 3624059"/>
              <a:gd name="connsiteY99" fmla="*/ 2845076 h 4242217"/>
              <a:gd name="connsiteX100" fmla="*/ 1877026 w 3624059"/>
              <a:gd name="connsiteY100" fmla="*/ 2845076 h 4242217"/>
              <a:gd name="connsiteX101" fmla="*/ 3016752 w 3624059"/>
              <a:gd name="connsiteY101" fmla="*/ 2850064 h 4242217"/>
              <a:gd name="connsiteX102" fmla="*/ 3368623 w 3624059"/>
              <a:gd name="connsiteY102" fmla="*/ 2842270 h 4242217"/>
              <a:gd name="connsiteX103" fmla="*/ 1561566 w 3624059"/>
              <a:gd name="connsiteY103" fmla="*/ 2605646 h 4242217"/>
              <a:gd name="connsiteX104" fmla="*/ 1678592 w 3624059"/>
              <a:gd name="connsiteY104" fmla="*/ 2730349 h 4242217"/>
              <a:gd name="connsiteX105" fmla="*/ 1668416 w 3624059"/>
              <a:gd name="connsiteY105" fmla="*/ 2785218 h 4242217"/>
              <a:gd name="connsiteX106" fmla="*/ 1632799 w 3624059"/>
              <a:gd name="connsiteY106" fmla="*/ 2795195 h 4242217"/>
              <a:gd name="connsiteX107" fmla="*/ 534415 w 3624059"/>
              <a:gd name="connsiteY107" fmla="*/ 2817641 h 4242217"/>
              <a:gd name="connsiteX108" fmla="*/ 0 w 3624059"/>
              <a:gd name="connsiteY108" fmla="*/ 2828601 h 4242217"/>
              <a:gd name="connsiteX109" fmla="*/ 0 w 3624059"/>
              <a:gd name="connsiteY109" fmla="*/ 2635972 h 4242217"/>
              <a:gd name="connsiteX110" fmla="*/ 274287 w 3624059"/>
              <a:gd name="connsiteY110" fmla="*/ 2625598 h 4242217"/>
              <a:gd name="connsiteX111" fmla="*/ 1561566 w 3624059"/>
              <a:gd name="connsiteY111" fmla="*/ 2605646 h 4242217"/>
              <a:gd name="connsiteX112" fmla="*/ 2558826 w 3624059"/>
              <a:gd name="connsiteY112" fmla="*/ 2560752 h 4242217"/>
              <a:gd name="connsiteX113" fmla="*/ 3142045 w 3624059"/>
              <a:gd name="connsiteY113" fmla="*/ 2566364 h 4242217"/>
              <a:gd name="connsiteX114" fmla="*/ 3624059 w 3624059"/>
              <a:gd name="connsiteY114" fmla="*/ 2574044 h 4242217"/>
              <a:gd name="connsiteX115" fmla="*/ 3624059 w 3624059"/>
              <a:gd name="connsiteY115" fmla="*/ 2757687 h 4242217"/>
              <a:gd name="connsiteX116" fmla="*/ 3181478 w 3624059"/>
              <a:gd name="connsiteY116" fmla="*/ 2770254 h 4242217"/>
              <a:gd name="connsiteX117" fmla="*/ 2299335 w 3624059"/>
              <a:gd name="connsiteY117" fmla="*/ 2795195 h 4242217"/>
              <a:gd name="connsiteX118" fmla="*/ 1744737 w 3624059"/>
              <a:gd name="connsiteY118" fmla="*/ 2795195 h 4242217"/>
              <a:gd name="connsiteX119" fmla="*/ 1744737 w 3624059"/>
              <a:gd name="connsiteY119" fmla="*/ 2595669 h 4242217"/>
              <a:gd name="connsiteX120" fmla="*/ 2558826 w 3624059"/>
              <a:gd name="connsiteY120" fmla="*/ 2560752 h 4242217"/>
              <a:gd name="connsiteX121" fmla="*/ 907751 w 3624059"/>
              <a:gd name="connsiteY121" fmla="*/ 2310099 h 4242217"/>
              <a:gd name="connsiteX122" fmla="*/ 1464893 w 3624059"/>
              <a:gd name="connsiteY122" fmla="*/ 2311346 h 4242217"/>
              <a:gd name="connsiteX123" fmla="*/ 1683680 w 3624059"/>
              <a:gd name="connsiteY123" fmla="*/ 2311346 h 4242217"/>
              <a:gd name="connsiteX124" fmla="*/ 1688768 w 3624059"/>
              <a:gd name="connsiteY124" fmla="*/ 2386168 h 4242217"/>
              <a:gd name="connsiteX125" fmla="*/ 1541214 w 3624059"/>
              <a:gd name="connsiteY125" fmla="*/ 2545788 h 4242217"/>
              <a:gd name="connsiteX126" fmla="*/ 482898 w 3624059"/>
              <a:gd name="connsiteY126" fmla="*/ 2560752 h 4242217"/>
              <a:gd name="connsiteX127" fmla="*/ 0 w 3624059"/>
              <a:gd name="connsiteY127" fmla="*/ 2570035 h 4242217"/>
              <a:gd name="connsiteX128" fmla="*/ 0 w 3624059"/>
              <a:gd name="connsiteY128" fmla="*/ 2335542 h 4242217"/>
              <a:gd name="connsiteX129" fmla="*/ 350608 w 3624059"/>
              <a:gd name="connsiteY129" fmla="*/ 2316334 h 4242217"/>
              <a:gd name="connsiteX130" fmla="*/ 907751 w 3624059"/>
              <a:gd name="connsiteY130" fmla="*/ 2310099 h 4242217"/>
              <a:gd name="connsiteX131" fmla="*/ 3624059 w 3624059"/>
              <a:gd name="connsiteY131" fmla="*/ 2235896 h 4242217"/>
              <a:gd name="connsiteX132" fmla="*/ 3624059 w 3624059"/>
              <a:gd name="connsiteY132" fmla="*/ 2507868 h 4242217"/>
              <a:gd name="connsiteX133" fmla="*/ 3271155 w 3624059"/>
              <a:gd name="connsiteY133" fmla="*/ 2520847 h 4242217"/>
              <a:gd name="connsiteX134" fmla="*/ 1958435 w 3624059"/>
              <a:gd name="connsiteY134" fmla="*/ 2525835 h 4242217"/>
              <a:gd name="connsiteX135" fmla="*/ 1739649 w 3624059"/>
              <a:gd name="connsiteY135" fmla="*/ 2525835 h 4242217"/>
              <a:gd name="connsiteX136" fmla="*/ 1754913 w 3624059"/>
              <a:gd name="connsiteY136" fmla="*/ 2316334 h 4242217"/>
              <a:gd name="connsiteX137" fmla="*/ 3091165 w 3624059"/>
              <a:gd name="connsiteY137" fmla="*/ 2258970 h 4242217"/>
              <a:gd name="connsiteX138" fmla="*/ 1320520 w 3624059"/>
              <a:gd name="connsiteY138" fmla="*/ 2035128 h 4242217"/>
              <a:gd name="connsiteX139" fmla="*/ 1688768 w 3624059"/>
              <a:gd name="connsiteY139" fmla="*/ 2036999 h 4242217"/>
              <a:gd name="connsiteX140" fmla="*/ 1693856 w 3624059"/>
              <a:gd name="connsiteY140" fmla="*/ 2101844 h 4242217"/>
              <a:gd name="connsiteX141" fmla="*/ 1546302 w 3624059"/>
              <a:gd name="connsiteY141" fmla="*/ 2256476 h 4242217"/>
              <a:gd name="connsiteX142" fmla="*/ 223407 w 3624059"/>
              <a:gd name="connsiteY142" fmla="*/ 2251488 h 4242217"/>
              <a:gd name="connsiteX143" fmla="*/ 0 w 3624059"/>
              <a:gd name="connsiteY143" fmla="*/ 2261684 h 4242217"/>
              <a:gd name="connsiteX144" fmla="*/ 0 w 3624059"/>
              <a:gd name="connsiteY144" fmla="*/ 2073071 h 4242217"/>
              <a:gd name="connsiteX145" fmla="*/ 432017 w 3624059"/>
              <a:gd name="connsiteY145" fmla="*/ 2055081 h 4242217"/>
              <a:gd name="connsiteX146" fmla="*/ 956087 w 3624059"/>
              <a:gd name="connsiteY146" fmla="*/ 2036999 h 4242217"/>
              <a:gd name="connsiteX147" fmla="*/ 1320520 w 3624059"/>
              <a:gd name="connsiteY147" fmla="*/ 2035128 h 4242217"/>
              <a:gd name="connsiteX148" fmla="*/ 3624059 w 3624059"/>
              <a:gd name="connsiteY148" fmla="*/ 1946721 h 4242217"/>
              <a:gd name="connsiteX149" fmla="*/ 3624059 w 3624059"/>
              <a:gd name="connsiteY149" fmla="*/ 2175879 h 4242217"/>
              <a:gd name="connsiteX150" fmla="*/ 3094345 w 3624059"/>
              <a:gd name="connsiteY150" fmla="*/ 2195372 h 4242217"/>
              <a:gd name="connsiteX151" fmla="*/ 1765089 w 3624059"/>
              <a:gd name="connsiteY151" fmla="*/ 2251488 h 4242217"/>
              <a:gd name="connsiteX152" fmla="*/ 1785441 w 3624059"/>
              <a:gd name="connsiteY152" fmla="*/ 1992105 h 4242217"/>
              <a:gd name="connsiteX153" fmla="*/ 2202662 w 3624059"/>
              <a:gd name="connsiteY153" fmla="*/ 1992105 h 4242217"/>
              <a:gd name="connsiteX154" fmla="*/ 2976683 w 3624059"/>
              <a:gd name="connsiteY154" fmla="*/ 1969035 h 4242217"/>
              <a:gd name="connsiteX155" fmla="*/ 1693856 w 3624059"/>
              <a:gd name="connsiteY155" fmla="*/ 1752675 h 4242217"/>
              <a:gd name="connsiteX156" fmla="*/ 1693856 w 3624059"/>
              <a:gd name="connsiteY156" fmla="*/ 1852438 h 4242217"/>
              <a:gd name="connsiteX157" fmla="*/ 1587007 w 3624059"/>
              <a:gd name="connsiteY157" fmla="*/ 1967165 h 4242217"/>
              <a:gd name="connsiteX158" fmla="*/ 1271547 w 3624059"/>
              <a:gd name="connsiteY158" fmla="*/ 1972153 h 4242217"/>
              <a:gd name="connsiteX159" fmla="*/ 400853 w 3624059"/>
              <a:gd name="connsiteY159" fmla="*/ 1999588 h 4242217"/>
              <a:gd name="connsiteX160" fmla="*/ 0 w 3624059"/>
              <a:gd name="connsiteY160" fmla="*/ 2012163 h 4242217"/>
              <a:gd name="connsiteX161" fmla="*/ 0 w 3624059"/>
              <a:gd name="connsiteY161" fmla="*/ 1806966 h 4242217"/>
              <a:gd name="connsiteX162" fmla="*/ 603103 w 3624059"/>
              <a:gd name="connsiteY162" fmla="*/ 1787592 h 4242217"/>
              <a:gd name="connsiteX163" fmla="*/ 1693856 w 3624059"/>
              <a:gd name="connsiteY163" fmla="*/ 1752675 h 4242217"/>
              <a:gd name="connsiteX164" fmla="*/ 3357652 w 3624059"/>
              <a:gd name="connsiteY164" fmla="*/ 1657901 h 4242217"/>
              <a:gd name="connsiteX165" fmla="*/ 3624059 w 3624059"/>
              <a:gd name="connsiteY165" fmla="*/ 1659458 h 4242217"/>
              <a:gd name="connsiteX166" fmla="*/ 3624059 w 3624059"/>
              <a:gd name="connsiteY166" fmla="*/ 1869612 h 4242217"/>
              <a:gd name="connsiteX167" fmla="*/ 3027564 w 3624059"/>
              <a:gd name="connsiteY167" fmla="*/ 1892343 h 4242217"/>
              <a:gd name="connsiteX168" fmla="*/ 1785441 w 3624059"/>
              <a:gd name="connsiteY168" fmla="*/ 1947212 h 4242217"/>
              <a:gd name="connsiteX169" fmla="*/ 1775265 w 3624059"/>
              <a:gd name="connsiteY169" fmla="*/ 1857426 h 4242217"/>
              <a:gd name="connsiteX170" fmla="*/ 1866850 w 3624059"/>
              <a:gd name="connsiteY170" fmla="*/ 1747687 h 4242217"/>
              <a:gd name="connsiteX171" fmla="*/ 2039844 w 3624059"/>
              <a:gd name="connsiteY171" fmla="*/ 1737711 h 4242217"/>
              <a:gd name="connsiteX172" fmla="*/ 3357652 w 3624059"/>
              <a:gd name="connsiteY172" fmla="*/ 1657901 h 4242217"/>
              <a:gd name="connsiteX173" fmla="*/ 0 w 3624059"/>
              <a:gd name="connsiteY173" fmla="*/ 1548162 h 4242217"/>
              <a:gd name="connsiteX174" fmla="*/ 617095 w 3624059"/>
              <a:gd name="connsiteY174" fmla="*/ 1548162 h 4242217"/>
              <a:gd name="connsiteX175" fmla="*/ 1704032 w 3624059"/>
              <a:gd name="connsiteY175" fmla="*/ 1548162 h 4242217"/>
              <a:gd name="connsiteX176" fmla="*/ 1704032 w 3624059"/>
              <a:gd name="connsiteY176" fmla="*/ 1687829 h 4242217"/>
              <a:gd name="connsiteX177" fmla="*/ 1312251 w 3624059"/>
              <a:gd name="connsiteY177" fmla="*/ 1707782 h 4242217"/>
              <a:gd name="connsiteX178" fmla="*/ 442829 w 3624059"/>
              <a:gd name="connsiteY178" fmla="*/ 1728358 h 4242217"/>
              <a:gd name="connsiteX179" fmla="*/ 0 w 3624059"/>
              <a:gd name="connsiteY179" fmla="*/ 1740798 h 4242217"/>
              <a:gd name="connsiteX180" fmla="*/ 3624059 w 3624059"/>
              <a:gd name="connsiteY180" fmla="*/ 1454677 h 4242217"/>
              <a:gd name="connsiteX181" fmla="*/ 3624059 w 3624059"/>
              <a:gd name="connsiteY181" fmla="*/ 1598608 h 4242217"/>
              <a:gd name="connsiteX182" fmla="*/ 3026292 w 3624059"/>
              <a:gd name="connsiteY182" fmla="*/ 1620489 h 4242217"/>
              <a:gd name="connsiteX183" fmla="*/ 1795617 w 3624059"/>
              <a:gd name="connsiteY183" fmla="*/ 1687829 h 4242217"/>
              <a:gd name="connsiteX184" fmla="*/ 1795617 w 3624059"/>
              <a:gd name="connsiteY184" fmla="*/ 1538185 h 4242217"/>
              <a:gd name="connsiteX185" fmla="*/ 2998308 w 3624059"/>
              <a:gd name="connsiteY185" fmla="*/ 1483316 h 4242217"/>
              <a:gd name="connsiteX186" fmla="*/ 1724384 w 3624059"/>
              <a:gd name="connsiteY186" fmla="*/ 1283791 h 4242217"/>
              <a:gd name="connsiteX187" fmla="*/ 1566654 w 3624059"/>
              <a:gd name="connsiteY187" fmla="*/ 1478328 h 4242217"/>
              <a:gd name="connsiteX188" fmla="*/ 1464893 w 3624059"/>
              <a:gd name="connsiteY188" fmla="*/ 1473340 h 4242217"/>
              <a:gd name="connsiteX189" fmla="*/ 203055 w 3624059"/>
              <a:gd name="connsiteY189" fmla="*/ 1478328 h 4242217"/>
              <a:gd name="connsiteX190" fmla="*/ 0 w 3624059"/>
              <a:gd name="connsiteY190" fmla="*/ 1481723 h 4242217"/>
              <a:gd name="connsiteX191" fmla="*/ 0 w 3624059"/>
              <a:gd name="connsiteY191" fmla="*/ 1294640 h 4242217"/>
              <a:gd name="connsiteX192" fmla="*/ 82293 w 3624059"/>
              <a:gd name="connsiteY192" fmla="*/ 1299223 h 4242217"/>
              <a:gd name="connsiteX193" fmla="*/ 1724384 w 3624059"/>
              <a:gd name="connsiteY193" fmla="*/ 1283791 h 4242217"/>
              <a:gd name="connsiteX194" fmla="*/ 3624059 w 3624059"/>
              <a:gd name="connsiteY194" fmla="*/ 1217980 h 4242217"/>
              <a:gd name="connsiteX195" fmla="*/ 3624059 w 3624059"/>
              <a:gd name="connsiteY195" fmla="*/ 1378588 h 4242217"/>
              <a:gd name="connsiteX196" fmla="*/ 3611180 w 3624059"/>
              <a:gd name="connsiteY196" fmla="*/ 1379423 h 4242217"/>
              <a:gd name="connsiteX197" fmla="*/ 3413620 w 3624059"/>
              <a:gd name="connsiteY197" fmla="*/ 1393530 h 4242217"/>
              <a:gd name="connsiteX198" fmla="*/ 2604619 w 3624059"/>
              <a:gd name="connsiteY198" fmla="*/ 1438423 h 4242217"/>
              <a:gd name="connsiteX199" fmla="*/ 1800705 w 3624059"/>
              <a:gd name="connsiteY199" fmla="*/ 1443411 h 4242217"/>
              <a:gd name="connsiteX200" fmla="*/ 1856674 w 3624059"/>
              <a:gd name="connsiteY200" fmla="*/ 1293767 h 4242217"/>
              <a:gd name="connsiteX201" fmla="*/ 2935343 w 3624059"/>
              <a:gd name="connsiteY201" fmla="*/ 1228921 h 4242217"/>
              <a:gd name="connsiteX202" fmla="*/ 3472133 w 3624059"/>
              <a:gd name="connsiteY202" fmla="*/ 1219569 h 4242217"/>
              <a:gd name="connsiteX203" fmla="*/ 1576831 w 3624059"/>
              <a:gd name="connsiteY203" fmla="*/ 1014431 h 4242217"/>
              <a:gd name="connsiteX204" fmla="*/ 1729472 w 3624059"/>
              <a:gd name="connsiteY204" fmla="*/ 1198992 h 4242217"/>
              <a:gd name="connsiteX205" fmla="*/ 1714208 w 3624059"/>
              <a:gd name="connsiteY205" fmla="*/ 1223933 h 4242217"/>
              <a:gd name="connsiteX206" fmla="*/ 82134 w 3624059"/>
              <a:gd name="connsiteY206" fmla="*/ 1231649 h 4242217"/>
              <a:gd name="connsiteX207" fmla="*/ 0 w 3624059"/>
              <a:gd name="connsiteY207" fmla="*/ 1228986 h 4242217"/>
              <a:gd name="connsiteX208" fmla="*/ 0 w 3624059"/>
              <a:gd name="connsiteY208" fmla="*/ 1032219 h 4242217"/>
              <a:gd name="connsiteX209" fmla="*/ 707408 w 3624059"/>
              <a:gd name="connsiteY209" fmla="*/ 1022537 h 4242217"/>
              <a:gd name="connsiteX210" fmla="*/ 1576831 w 3624059"/>
              <a:gd name="connsiteY210" fmla="*/ 1014431 h 4242217"/>
              <a:gd name="connsiteX211" fmla="*/ 3624059 w 3624059"/>
              <a:gd name="connsiteY211" fmla="*/ 958219 h 4242217"/>
              <a:gd name="connsiteX212" fmla="*/ 3624059 w 3624059"/>
              <a:gd name="connsiteY212" fmla="*/ 1166175 h 4242217"/>
              <a:gd name="connsiteX213" fmla="*/ 3019932 w 3624059"/>
              <a:gd name="connsiteY213" fmla="*/ 1185899 h 4242217"/>
              <a:gd name="connsiteX214" fmla="*/ 2355304 w 3624059"/>
              <a:gd name="connsiteY214" fmla="*/ 1203981 h 4242217"/>
              <a:gd name="connsiteX215" fmla="*/ 1831234 w 3624059"/>
              <a:gd name="connsiteY215" fmla="*/ 1203981 h 4242217"/>
              <a:gd name="connsiteX216" fmla="*/ 2004228 w 3624059"/>
              <a:gd name="connsiteY216" fmla="*/ 999467 h 4242217"/>
              <a:gd name="connsiteX217" fmla="*/ 2594443 w 3624059"/>
              <a:gd name="connsiteY217" fmla="*/ 979514 h 4242217"/>
              <a:gd name="connsiteX218" fmla="*/ 1449629 w 3624059"/>
              <a:gd name="connsiteY218" fmla="*/ 740084 h 4242217"/>
              <a:gd name="connsiteX219" fmla="*/ 1744737 w 3624059"/>
              <a:gd name="connsiteY219" fmla="*/ 740084 h 4242217"/>
              <a:gd name="connsiteX220" fmla="*/ 1744737 w 3624059"/>
              <a:gd name="connsiteY220" fmla="*/ 944598 h 4242217"/>
              <a:gd name="connsiteX221" fmla="*/ 1663328 w 3624059"/>
              <a:gd name="connsiteY221" fmla="*/ 949586 h 4242217"/>
              <a:gd name="connsiteX222" fmla="*/ 86029 w 3624059"/>
              <a:gd name="connsiteY222" fmla="*/ 949586 h 4242217"/>
              <a:gd name="connsiteX223" fmla="*/ 0 w 3624059"/>
              <a:gd name="connsiteY223" fmla="*/ 952474 h 4242217"/>
              <a:gd name="connsiteX224" fmla="*/ 0 w 3624059"/>
              <a:gd name="connsiteY224" fmla="*/ 777748 h 4242217"/>
              <a:gd name="connsiteX225" fmla="*/ 93661 w 3624059"/>
              <a:gd name="connsiteY225" fmla="*/ 776872 h 4242217"/>
              <a:gd name="connsiteX226" fmla="*/ 426929 w 3624059"/>
              <a:gd name="connsiteY226" fmla="*/ 770013 h 4242217"/>
              <a:gd name="connsiteX227" fmla="*/ 1449629 w 3624059"/>
              <a:gd name="connsiteY227" fmla="*/ 740084 h 4242217"/>
              <a:gd name="connsiteX228" fmla="*/ 3624059 w 3624059"/>
              <a:gd name="connsiteY228" fmla="*/ 670670 h 4242217"/>
              <a:gd name="connsiteX229" fmla="*/ 3624059 w 3624059"/>
              <a:gd name="connsiteY229" fmla="*/ 895315 h 4242217"/>
              <a:gd name="connsiteX230" fmla="*/ 3522378 w 3624059"/>
              <a:gd name="connsiteY230" fmla="*/ 899081 h 4242217"/>
              <a:gd name="connsiteX231" fmla="*/ 3266067 w 3624059"/>
              <a:gd name="connsiteY231" fmla="*/ 904693 h 4242217"/>
              <a:gd name="connsiteX232" fmla="*/ 1938083 w 3624059"/>
              <a:gd name="connsiteY232" fmla="*/ 949586 h 4242217"/>
              <a:gd name="connsiteX233" fmla="*/ 1815969 w 3624059"/>
              <a:gd name="connsiteY233" fmla="*/ 949586 h 4242217"/>
              <a:gd name="connsiteX234" fmla="*/ 1841410 w 3624059"/>
              <a:gd name="connsiteY234" fmla="*/ 735096 h 4242217"/>
              <a:gd name="connsiteX235" fmla="*/ 1963523 w 3624059"/>
              <a:gd name="connsiteY235" fmla="*/ 735096 h 4242217"/>
              <a:gd name="connsiteX236" fmla="*/ 2482505 w 3624059"/>
              <a:gd name="connsiteY236" fmla="*/ 725120 h 4242217"/>
              <a:gd name="connsiteX237" fmla="*/ 3255890 w 3624059"/>
              <a:gd name="connsiteY237" fmla="*/ 675238 h 4242217"/>
              <a:gd name="connsiteX238" fmla="*/ 3533190 w 3624059"/>
              <a:gd name="connsiteY238" fmla="*/ 670874 h 4242217"/>
              <a:gd name="connsiteX239" fmla="*/ 1681136 w 3624059"/>
              <a:gd name="connsiteY239" fmla="*/ 415232 h 4242217"/>
              <a:gd name="connsiteX240" fmla="*/ 1749825 w 3624059"/>
              <a:gd name="connsiteY240" fmla="*/ 645310 h 4242217"/>
              <a:gd name="connsiteX241" fmla="*/ 1744737 w 3624059"/>
              <a:gd name="connsiteY241" fmla="*/ 655286 h 4242217"/>
              <a:gd name="connsiteX242" fmla="*/ 839062 w 3624059"/>
              <a:gd name="connsiteY242" fmla="*/ 700179 h 4242217"/>
              <a:gd name="connsiteX243" fmla="*/ 299728 w 3624059"/>
              <a:gd name="connsiteY243" fmla="*/ 697062 h 4242217"/>
              <a:gd name="connsiteX244" fmla="*/ 0 w 3624059"/>
              <a:gd name="connsiteY244" fmla="*/ 693250 h 4242217"/>
              <a:gd name="connsiteX245" fmla="*/ 0 w 3624059"/>
              <a:gd name="connsiteY245" fmla="*/ 457750 h 4242217"/>
              <a:gd name="connsiteX246" fmla="*/ 419297 w 3624059"/>
              <a:gd name="connsiteY246" fmla="*/ 443290 h 4242217"/>
              <a:gd name="connsiteX247" fmla="*/ 925559 w 3624059"/>
              <a:gd name="connsiteY247" fmla="*/ 425832 h 4242217"/>
              <a:gd name="connsiteX248" fmla="*/ 1546302 w 3624059"/>
              <a:gd name="connsiteY248" fmla="*/ 420844 h 4242217"/>
              <a:gd name="connsiteX249" fmla="*/ 1681136 w 3624059"/>
              <a:gd name="connsiteY249" fmla="*/ 415232 h 4242217"/>
              <a:gd name="connsiteX250" fmla="*/ 1846498 w 3624059"/>
              <a:gd name="connsiteY250" fmla="*/ 405879 h 4242217"/>
              <a:gd name="connsiteX251" fmla="*/ 2825313 w 3624059"/>
              <a:gd name="connsiteY251" fmla="*/ 405879 h 4242217"/>
              <a:gd name="connsiteX252" fmla="*/ 3624059 w 3624059"/>
              <a:gd name="connsiteY252" fmla="*/ 405879 h 4242217"/>
              <a:gd name="connsiteX253" fmla="*/ 3624059 w 3624059"/>
              <a:gd name="connsiteY253" fmla="*/ 603991 h 4242217"/>
              <a:gd name="connsiteX254" fmla="*/ 3528102 w 3624059"/>
              <a:gd name="connsiteY254" fmla="*/ 608522 h 4242217"/>
              <a:gd name="connsiteX255" fmla="*/ 3250802 w 3624059"/>
              <a:gd name="connsiteY255" fmla="*/ 625357 h 4242217"/>
              <a:gd name="connsiteX256" fmla="*/ 2426537 w 3624059"/>
              <a:gd name="connsiteY256" fmla="*/ 665262 h 4242217"/>
              <a:gd name="connsiteX257" fmla="*/ 1846498 w 3624059"/>
              <a:gd name="connsiteY257" fmla="*/ 665262 h 4242217"/>
              <a:gd name="connsiteX258" fmla="*/ 1846498 w 3624059"/>
              <a:gd name="connsiteY258" fmla="*/ 405879 h 4242217"/>
              <a:gd name="connsiteX259" fmla="*/ 1518318 w 3624059"/>
              <a:gd name="connsiteY259" fmla="*/ 174555 h 4242217"/>
              <a:gd name="connsiteX260" fmla="*/ 1709120 w 3624059"/>
              <a:gd name="connsiteY260" fmla="*/ 176425 h 4242217"/>
              <a:gd name="connsiteX261" fmla="*/ 1770177 w 3624059"/>
              <a:gd name="connsiteY261" fmla="*/ 256236 h 4242217"/>
              <a:gd name="connsiteX262" fmla="*/ 1704032 w 3624059"/>
              <a:gd name="connsiteY262" fmla="*/ 326069 h 4242217"/>
              <a:gd name="connsiteX263" fmla="*/ 1337692 w 3624059"/>
              <a:gd name="connsiteY263" fmla="*/ 351010 h 4242217"/>
              <a:gd name="connsiteX264" fmla="*/ 192878 w 3624059"/>
              <a:gd name="connsiteY264" fmla="*/ 370963 h 4242217"/>
              <a:gd name="connsiteX265" fmla="*/ 33241 w 3624059"/>
              <a:gd name="connsiteY265" fmla="*/ 377198 h 4242217"/>
              <a:gd name="connsiteX266" fmla="*/ 0 w 3624059"/>
              <a:gd name="connsiteY266" fmla="*/ 380124 h 4242217"/>
              <a:gd name="connsiteX267" fmla="*/ 0 w 3624059"/>
              <a:gd name="connsiteY267" fmla="*/ 243084 h 4242217"/>
              <a:gd name="connsiteX268" fmla="*/ 50413 w 3624059"/>
              <a:gd name="connsiteY268" fmla="*/ 236283 h 4242217"/>
              <a:gd name="connsiteX269" fmla="*/ 1327516 w 3624059"/>
              <a:gd name="connsiteY269" fmla="*/ 176425 h 4242217"/>
              <a:gd name="connsiteX270" fmla="*/ 1518318 w 3624059"/>
              <a:gd name="connsiteY270" fmla="*/ 174555 h 4242217"/>
              <a:gd name="connsiteX271" fmla="*/ 3624059 w 3624059"/>
              <a:gd name="connsiteY271" fmla="*/ 141797 h 4242217"/>
              <a:gd name="connsiteX272" fmla="*/ 3624059 w 3624059"/>
              <a:gd name="connsiteY272" fmla="*/ 326407 h 4242217"/>
              <a:gd name="connsiteX273" fmla="*/ 2818317 w 3624059"/>
              <a:gd name="connsiteY273" fmla="*/ 337916 h 4242217"/>
              <a:gd name="connsiteX274" fmla="*/ 1988963 w 3624059"/>
              <a:gd name="connsiteY274" fmla="*/ 346022 h 4242217"/>
              <a:gd name="connsiteX275" fmla="*/ 1851586 w 3624059"/>
              <a:gd name="connsiteY275" fmla="*/ 326069 h 4242217"/>
              <a:gd name="connsiteX276" fmla="*/ 2004228 w 3624059"/>
              <a:gd name="connsiteY276" fmla="*/ 176425 h 4242217"/>
              <a:gd name="connsiteX277" fmla="*/ 2126341 w 3624059"/>
              <a:gd name="connsiteY277" fmla="*/ 166449 h 4242217"/>
              <a:gd name="connsiteX278" fmla="*/ 3586614 w 3624059"/>
              <a:gd name="connsiteY278" fmla="*/ 151484 h 4242217"/>
              <a:gd name="connsiteX279" fmla="*/ 1876182 w 3624059"/>
              <a:gd name="connsiteY279" fmla="*/ 0 h 4242217"/>
              <a:gd name="connsiteX280" fmla="*/ 3624059 w 3624059"/>
              <a:gd name="connsiteY280" fmla="*/ 0 h 4242217"/>
              <a:gd name="connsiteX281" fmla="*/ 3624059 w 3624059"/>
              <a:gd name="connsiteY281" fmla="*/ 87887 h 4242217"/>
              <a:gd name="connsiteX282" fmla="*/ 3591702 w 3624059"/>
              <a:gd name="connsiteY282" fmla="*/ 76663 h 4242217"/>
              <a:gd name="connsiteX283" fmla="*/ 2390920 w 3624059"/>
              <a:gd name="connsiteY283" fmla="*/ 106591 h 4242217"/>
              <a:gd name="connsiteX284" fmla="*/ 1866850 w 3624059"/>
              <a:gd name="connsiteY284" fmla="*/ 106591 h 4242217"/>
              <a:gd name="connsiteX285" fmla="*/ 1874482 w 3624059"/>
              <a:gd name="connsiteY285" fmla="*/ 18052 h 4242217"/>
              <a:gd name="connsiteX286" fmla="*/ 0 w 3624059"/>
              <a:gd name="connsiteY286" fmla="*/ 0 h 4242217"/>
              <a:gd name="connsiteX287" fmla="*/ 1773185 w 3624059"/>
              <a:gd name="connsiteY287" fmla="*/ 0 h 4242217"/>
              <a:gd name="connsiteX288" fmla="*/ 1775265 w 3624059"/>
              <a:gd name="connsiteY288" fmla="*/ 11817 h 4242217"/>
              <a:gd name="connsiteX289" fmla="*/ 1668416 w 3624059"/>
              <a:gd name="connsiteY289" fmla="*/ 96615 h 4242217"/>
              <a:gd name="connsiteX290" fmla="*/ 1190138 w 3624059"/>
              <a:gd name="connsiteY290" fmla="*/ 111580 h 4242217"/>
              <a:gd name="connsiteX291" fmla="*/ 208143 w 3624059"/>
              <a:gd name="connsiteY291" fmla="*/ 156473 h 4242217"/>
              <a:gd name="connsiteX292" fmla="*/ 55501 w 3624059"/>
              <a:gd name="connsiteY292" fmla="*/ 162085 h 4242217"/>
              <a:gd name="connsiteX293" fmla="*/ 0 w 3624059"/>
              <a:gd name="connsiteY293" fmla="*/ 165485 h 42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Lst>
            <a:rect l="l" t="t" r="r" b="b"/>
            <a:pathLst>
              <a:path w="3624059" h="4242217">
                <a:moveTo>
                  <a:pt x="1019688" y="4206836"/>
                </a:moveTo>
                <a:cubicBezTo>
                  <a:pt x="1195226" y="4208083"/>
                  <a:pt x="1370764" y="4209330"/>
                  <a:pt x="1546302" y="4206836"/>
                </a:cubicBezTo>
                <a:cubicBezTo>
                  <a:pt x="1589551" y="4206836"/>
                  <a:pt x="1617535" y="4213071"/>
                  <a:pt x="1633435" y="4229283"/>
                </a:cubicBezTo>
                <a:lnTo>
                  <a:pt x="1639522" y="4242217"/>
                </a:lnTo>
                <a:lnTo>
                  <a:pt x="0" y="4242217"/>
                </a:lnTo>
                <a:lnTo>
                  <a:pt x="0" y="4228475"/>
                </a:lnTo>
                <a:lnTo>
                  <a:pt x="118466" y="4222424"/>
                </a:lnTo>
                <a:cubicBezTo>
                  <a:pt x="243759" y="4215565"/>
                  <a:pt x="368417" y="4209330"/>
                  <a:pt x="493074" y="4206836"/>
                </a:cubicBezTo>
                <a:cubicBezTo>
                  <a:pt x="668612" y="4204342"/>
                  <a:pt x="844150" y="4205589"/>
                  <a:pt x="1019688" y="4206836"/>
                </a:cubicBezTo>
                <a:close/>
                <a:moveTo>
                  <a:pt x="3624059" y="4122596"/>
                </a:moveTo>
                <a:lnTo>
                  <a:pt x="3624059" y="4242217"/>
                </a:lnTo>
                <a:lnTo>
                  <a:pt x="1729472" y="4242217"/>
                </a:lnTo>
                <a:lnTo>
                  <a:pt x="1729472" y="4196860"/>
                </a:lnTo>
                <a:cubicBezTo>
                  <a:pt x="2095813" y="4171919"/>
                  <a:pt x="2457065" y="4146978"/>
                  <a:pt x="2818317" y="4132014"/>
                </a:cubicBezTo>
                <a:cubicBezTo>
                  <a:pt x="2991311" y="4127026"/>
                  <a:pt x="3164305" y="4124532"/>
                  <a:pt x="3337299" y="4123285"/>
                </a:cubicBezTo>
                <a:close/>
                <a:moveTo>
                  <a:pt x="1668416" y="3907548"/>
                </a:moveTo>
                <a:cubicBezTo>
                  <a:pt x="1668416" y="3942465"/>
                  <a:pt x="1668416" y="3972394"/>
                  <a:pt x="1668416" y="4002323"/>
                </a:cubicBezTo>
                <a:cubicBezTo>
                  <a:pt x="1673504" y="4107073"/>
                  <a:pt x="1617535" y="4156955"/>
                  <a:pt x="1510686" y="4156955"/>
                </a:cubicBezTo>
                <a:cubicBezTo>
                  <a:pt x="1398749" y="4156955"/>
                  <a:pt x="1286811" y="4166931"/>
                  <a:pt x="1174874" y="4166931"/>
                </a:cubicBezTo>
                <a:cubicBezTo>
                  <a:pt x="828886" y="4169425"/>
                  <a:pt x="484170" y="4170672"/>
                  <a:pt x="139454" y="4172543"/>
                </a:cubicBezTo>
                <a:lnTo>
                  <a:pt x="0" y="4173802"/>
                </a:lnTo>
                <a:lnTo>
                  <a:pt x="0" y="3943409"/>
                </a:lnTo>
                <a:lnTo>
                  <a:pt x="325804" y="3943712"/>
                </a:lnTo>
                <a:cubicBezTo>
                  <a:pt x="772917" y="3938724"/>
                  <a:pt x="1220667" y="3927501"/>
                  <a:pt x="1668416" y="3907548"/>
                </a:cubicBezTo>
                <a:close/>
                <a:moveTo>
                  <a:pt x="3624059" y="3850991"/>
                </a:moveTo>
                <a:lnTo>
                  <a:pt x="3624059" y="4067621"/>
                </a:lnTo>
                <a:lnTo>
                  <a:pt x="2999580" y="4087121"/>
                </a:lnTo>
                <a:cubicBezTo>
                  <a:pt x="2680940" y="4097097"/>
                  <a:pt x="2362936" y="4107074"/>
                  <a:pt x="2044932" y="4117050"/>
                </a:cubicBezTo>
                <a:cubicBezTo>
                  <a:pt x="1943171" y="4122038"/>
                  <a:pt x="1836322" y="4132014"/>
                  <a:pt x="1729472" y="4137002"/>
                </a:cubicBezTo>
                <a:cubicBezTo>
                  <a:pt x="1734560" y="4052204"/>
                  <a:pt x="1739649" y="3982370"/>
                  <a:pt x="1749825" y="3897572"/>
                </a:cubicBezTo>
                <a:cubicBezTo>
                  <a:pt x="1856674" y="3897572"/>
                  <a:pt x="1968611" y="3897572"/>
                  <a:pt x="2075460" y="3897572"/>
                </a:cubicBezTo>
                <a:cubicBezTo>
                  <a:pt x="2502857" y="3882607"/>
                  <a:pt x="2935343" y="3857667"/>
                  <a:pt x="3367828" y="3852679"/>
                </a:cubicBezTo>
                <a:close/>
                <a:moveTo>
                  <a:pt x="1037496" y="3607013"/>
                </a:moveTo>
                <a:cubicBezTo>
                  <a:pt x="1185050" y="3607013"/>
                  <a:pt x="1332604" y="3608260"/>
                  <a:pt x="1480157" y="3608260"/>
                </a:cubicBezTo>
                <a:cubicBezTo>
                  <a:pt x="1683680" y="3608260"/>
                  <a:pt x="1688768" y="3618236"/>
                  <a:pt x="1673504" y="3817762"/>
                </a:cubicBezTo>
                <a:cubicBezTo>
                  <a:pt x="1673504" y="3822750"/>
                  <a:pt x="1668416" y="3832726"/>
                  <a:pt x="1663328" y="3842702"/>
                </a:cubicBezTo>
                <a:cubicBezTo>
                  <a:pt x="1632799" y="3847691"/>
                  <a:pt x="1602271" y="3857667"/>
                  <a:pt x="1571743" y="3857667"/>
                </a:cubicBezTo>
                <a:cubicBezTo>
                  <a:pt x="1123993" y="3872631"/>
                  <a:pt x="676244" y="3892584"/>
                  <a:pt x="228495" y="3892584"/>
                </a:cubicBezTo>
                <a:lnTo>
                  <a:pt x="0" y="3887800"/>
                </a:lnTo>
                <a:lnTo>
                  <a:pt x="0" y="3645448"/>
                </a:lnTo>
                <a:lnTo>
                  <a:pt x="164894" y="3634448"/>
                </a:lnTo>
                <a:cubicBezTo>
                  <a:pt x="308632" y="3625719"/>
                  <a:pt x="452369" y="3618237"/>
                  <a:pt x="594835" y="3613248"/>
                </a:cubicBezTo>
                <a:cubicBezTo>
                  <a:pt x="742389" y="3608260"/>
                  <a:pt x="889943" y="3607013"/>
                  <a:pt x="1037496" y="3607013"/>
                </a:cubicBezTo>
                <a:close/>
                <a:moveTo>
                  <a:pt x="3479765" y="3533438"/>
                </a:moveTo>
                <a:lnTo>
                  <a:pt x="3624059" y="3538222"/>
                </a:lnTo>
                <a:lnTo>
                  <a:pt x="3624059" y="3804141"/>
                </a:lnTo>
                <a:lnTo>
                  <a:pt x="1826146" y="3837714"/>
                </a:lnTo>
                <a:cubicBezTo>
                  <a:pt x="1800705" y="3837714"/>
                  <a:pt x="1775265" y="3837714"/>
                  <a:pt x="1749825" y="3832726"/>
                </a:cubicBezTo>
                <a:cubicBezTo>
                  <a:pt x="1749825" y="3762892"/>
                  <a:pt x="1749825" y="3698047"/>
                  <a:pt x="1749825" y="3653153"/>
                </a:cubicBezTo>
                <a:cubicBezTo>
                  <a:pt x="2197574" y="3623225"/>
                  <a:pt x="2635147" y="3593296"/>
                  <a:pt x="3072720" y="3563367"/>
                </a:cubicBezTo>
                <a:cubicBezTo>
                  <a:pt x="3205010" y="3553391"/>
                  <a:pt x="3342387" y="3533438"/>
                  <a:pt x="3479765" y="3533438"/>
                </a:cubicBezTo>
                <a:close/>
                <a:moveTo>
                  <a:pt x="1417193" y="3401876"/>
                </a:moveTo>
                <a:cubicBezTo>
                  <a:pt x="1501782" y="3402500"/>
                  <a:pt x="1587007" y="3403747"/>
                  <a:pt x="1673504" y="3403747"/>
                </a:cubicBezTo>
                <a:cubicBezTo>
                  <a:pt x="1668416" y="3468592"/>
                  <a:pt x="1663328" y="3513486"/>
                  <a:pt x="1663328" y="3558379"/>
                </a:cubicBezTo>
                <a:cubicBezTo>
                  <a:pt x="1632799" y="3558379"/>
                  <a:pt x="1612447" y="3563367"/>
                  <a:pt x="1592095" y="3563367"/>
                </a:cubicBezTo>
                <a:cubicBezTo>
                  <a:pt x="1207947" y="3568355"/>
                  <a:pt x="825070" y="3574590"/>
                  <a:pt x="442193" y="3580825"/>
                </a:cubicBezTo>
                <a:lnTo>
                  <a:pt x="0" y="3587539"/>
                </a:lnTo>
                <a:lnTo>
                  <a:pt x="0" y="3449325"/>
                </a:lnTo>
                <a:lnTo>
                  <a:pt x="14796" y="3448640"/>
                </a:lnTo>
                <a:cubicBezTo>
                  <a:pt x="401489" y="3433676"/>
                  <a:pt x="783093" y="3413723"/>
                  <a:pt x="1164698" y="3403747"/>
                </a:cubicBezTo>
                <a:cubicBezTo>
                  <a:pt x="1248651" y="3401253"/>
                  <a:pt x="1332604" y="3401253"/>
                  <a:pt x="1417193" y="3401876"/>
                </a:cubicBezTo>
                <a:close/>
                <a:moveTo>
                  <a:pt x="3624059" y="3333594"/>
                </a:moveTo>
                <a:lnTo>
                  <a:pt x="3624059" y="3484091"/>
                </a:lnTo>
                <a:lnTo>
                  <a:pt x="3378004" y="3492910"/>
                </a:lnTo>
                <a:cubicBezTo>
                  <a:pt x="3198650" y="3502262"/>
                  <a:pt x="3019296" y="3513486"/>
                  <a:pt x="2838669" y="3523462"/>
                </a:cubicBezTo>
                <a:cubicBezTo>
                  <a:pt x="2523210" y="3538426"/>
                  <a:pt x="2202662" y="3553391"/>
                  <a:pt x="1887202" y="3568355"/>
                </a:cubicBezTo>
                <a:cubicBezTo>
                  <a:pt x="1841410" y="3568355"/>
                  <a:pt x="1795617" y="3563367"/>
                  <a:pt x="1749825" y="3558379"/>
                </a:cubicBezTo>
                <a:cubicBezTo>
                  <a:pt x="1729472" y="3418711"/>
                  <a:pt x="1734560" y="3413723"/>
                  <a:pt x="1866850" y="3413723"/>
                </a:cubicBezTo>
                <a:cubicBezTo>
                  <a:pt x="2029668" y="3408735"/>
                  <a:pt x="2197574" y="3413723"/>
                  <a:pt x="2360392" y="3403747"/>
                </a:cubicBezTo>
                <a:cubicBezTo>
                  <a:pt x="2686028" y="3383794"/>
                  <a:pt x="3011663" y="3338901"/>
                  <a:pt x="3332211" y="3333913"/>
                </a:cubicBezTo>
                <a:close/>
                <a:moveTo>
                  <a:pt x="1363351" y="3144257"/>
                </a:moveTo>
                <a:cubicBezTo>
                  <a:pt x="1464973" y="3145533"/>
                  <a:pt x="1566655" y="3148729"/>
                  <a:pt x="1668416" y="3154340"/>
                </a:cubicBezTo>
                <a:cubicBezTo>
                  <a:pt x="1668416" y="3224174"/>
                  <a:pt x="1668416" y="3284032"/>
                  <a:pt x="1668416" y="3363842"/>
                </a:cubicBezTo>
                <a:cubicBezTo>
                  <a:pt x="1276635" y="3363842"/>
                  <a:pt x="895031" y="3358854"/>
                  <a:pt x="513426" y="3363842"/>
                </a:cubicBezTo>
                <a:lnTo>
                  <a:pt x="0" y="3377034"/>
                </a:lnTo>
                <a:lnTo>
                  <a:pt x="0" y="3197607"/>
                </a:lnTo>
                <a:lnTo>
                  <a:pt x="449825" y="3171175"/>
                </a:lnTo>
                <a:cubicBezTo>
                  <a:pt x="754155" y="3153872"/>
                  <a:pt x="1058485" y="3140428"/>
                  <a:pt x="1363351" y="3144257"/>
                </a:cubicBezTo>
                <a:close/>
                <a:moveTo>
                  <a:pt x="3624059" y="3068455"/>
                </a:moveTo>
                <a:lnTo>
                  <a:pt x="3624059" y="3264269"/>
                </a:lnTo>
                <a:lnTo>
                  <a:pt x="3600288" y="3264001"/>
                </a:lnTo>
                <a:cubicBezTo>
                  <a:pt x="3151903" y="3265638"/>
                  <a:pt x="2706380" y="3289020"/>
                  <a:pt x="2263719" y="3348877"/>
                </a:cubicBezTo>
                <a:cubicBezTo>
                  <a:pt x="2095813" y="3373818"/>
                  <a:pt x="1922819" y="3353865"/>
                  <a:pt x="1749825" y="3353865"/>
                </a:cubicBezTo>
                <a:cubicBezTo>
                  <a:pt x="1749825" y="3284032"/>
                  <a:pt x="1749825" y="3219186"/>
                  <a:pt x="1749825" y="3154340"/>
                </a:cubicBezTo>
                <a:cubicBezTo>
                  <a:pt x="2215382" y="3141870"/>
                  <a:pt x="2677124" y="3105706"/>
                  <a:pt x="3138229" y="3082636"/>
                </a:cubicBezTo>
                <a:close/>
                <a:moveTo>
                  <a:pt x="1559341" y="2853805"/>
                </a:moveTo>
                <a:cubicBezTo>
                  <a:pt x="1699580" y="2853260"/>
                  <a:pt x="1699580" y="2875628"/>
                  <a:pt x="1668416" y="3054578"/>
                </a:cubicBezTo>
                <a:cubicBezTo>
                  <a:pt x="1668416" y="3059566"/>
                  <a:pt x="1663328" y="3064554"/>
                  <a:pt x="1658240" y="3074530"/>
                </a:cubicBezTo>
                <a:cubicBezTo>
                  <a:pt x="1632799" y="3074530"/>
                  <a:pt x="1607359" y="3079518"/>
                  <a:pt x="1576831" y="3079518"/>
                </a:cubicBezTo>
                <a:cubicBezTo>
                  <a:pt x="1225754" y="3089494"/>
                  <a:pt x="874678" y="3094483"/>
                  <a:pt x="523602" y="3104459"/>
                </a:cubicBezTo>
                <a:lnTo>
                  <a:pt x="0" y="3120367"/>
                </a:lnTo>
                <a:lnTo>
                  <a:pt x="0" y="2895265"/>
                </a:lnTo>
                <a:lnTo>
                  <a:pt x="1490334" y="2855052"/>
                </a:lnTo>
                <a:cubicBezTo>
                  <a:pt x="1516410" y="2854429"/>
                  <a:pt x="1539306" y="2853883"/>
                  <a:pt x="1559341" y="2853805"/>
                </a:cubicBezTo>
                <a:close/>
                <a:moveTo>
                  <a:pt x="3624059" y="2832565"/>
                </a:moveTo>
                <a:lnTo>
                  <a:pt x="3624059" y="3005092"/>
                </a:lnTo>
                <a:lnTo>
                  <a:pt x="3271155" y="3009684"/>
                </a:lnTo>
                <a:cubicBezTo>
                  <a:pt x="2828493" y="3024649"/>
                  <a:pt x="2385832" y="3064554"/>
                  <a:pt x="1943171" y="3089494"/>
                </a:cubicBezTo>
                <a:cubicBezTo>
                  <a:pt x="1724384" y="3099471"/>
                  <a:pt x="1729472" y="3134388"/>
                  <a:pt x="1749825" y="2870017"/>
                </a:cubicBezTo>
                <a:cubicBezTo>
                  <a:pt x="1749825" y="2865028"/>
                  <a:pt x="1754913" y="2860040"/>
                  <a:pt x="1765089" y="2845076"/>
                </a:cubicBezTo>
                <a:cubicBezTo>
                  <a:pt x="1800705" y="2845076"/>
                  <a:pt x="1836322" y="2845076"/>
                  <a:pt x="1877026" y="2845076"/>
                </a:cubicBezTo>
                <a:cubicBezTo>
                  <a:pt x="2258631" y="2845076"/>
                  <a:pt x="2640235" y="2850064"/>
                  <a:pt x="3016752" y="2850064"/>
                </a:cubicBezTo>
                <a:cubicBezTo>
                  <a:pt x="3133777" y="2850064"/>
                  <a:pt x="3251120" y="2846635"/>
                  <a:pt x="3368623" y="2842270"/>
                </a:cubicBezTo>
                <a:close/>
                <a:moveTo>
                  <a:pt x="1561566" y="2605646"/>
                </a:moveTo>
                <a:cubicBezTo>
                  <a:pt x="1688768" y="2605646"/>
                  <a:pt x="1688768" y="2610634"/>
                  <a:pt x="1678592" y="2730349"/>
                </a:cubicBezTo>
                <a:cubicBezTo>
                  <a:pt x="1673504" y="2750301"/>
                  <a:pt x="1668416" y="2770254"/>
                  <a:pt x="1668416" y="2785218"/>
                </a:cubicBezTo>
                <a:cubicBezTo>
                  <a:pt x="1653152" y="2790206"/>
                  <a:pt x="1642975" y="2795195"/>
                  <a:pt x="1632799" y="2795195"/>
                </a:cubicBezTo>
                <a:cubicBezTo>
                  <a:pt x="1266459" y="2802677"/>
                  <a:pt x="900119" y="2810159"/>
                  <a:pt x="534415" y="2817641"/>
                </a:cubicBezTo>
                <a:lnTo>
                  <a:pt x="0" y="2828601"/>
                </a:lnTo>
                <a:lnTo>
                  <a:pt x="0" y="2635972"/>
                </a:lnTo>
                <a:lnTo>
                  <a:pt x="274287" y="2625598"/>
                </a:lnTo>
                <a:cubicBezTo>
                  <a:pt x="701684" y="2615622"/>
                  <a:pt x="1134169" y="2610634"/>
                  <a:pt x="1561566" y="2605646"/>
                </a:cubicBezTo>
                <a:close/>
                <a:moveTo>
                  <a:pt x="2558826" y="2560752"/>
                </a:moveTo>
                <a:cubicBezTo>
                  <a:pt x="2752173" y="2560752"/>
                  <a:pt x="2946791" y="2563246"/>
                  <a:pt x="3142045" y="2566364"/>
                </a:cubicBezTo>
                <a:lnTo>
                  <a:pt x="3624059" y="2574044"/>
                </a:lnTo>
                <a:lnTo>
                  <a:pt x="3624059" y="2757687"/>
                </a:lnTo>
                <a:lnTo>
                  <a:pt x="3181478" y="2770254"/>
                </a:lnTo>
                <a:cubicBezTo>
                  <a:pt x="2888278" y="2778983"/>
                  <a:pt x="2594443" y="2787713"/>
                  <a:pt x="2299335" y="2795195"/>
                </a:cubicBezTo>
                <a:cubicBezTo>
                  <a:pt x="2116165" y="2800183"/>
                  <a:pt x="1932995" y="2795195"/>
                  <a:pt x="1744737" y="2795195"/>
                </a:cubicBezTo>
                <a:cubicBezTo>
                  <a:pt x="1744737" y="2720373"/>
                  <a:pt x="1744737" y="2665503"/>
                  <a:pt x="1744737" y="2595669"/>
                </a:cubicBezTo>
                <a:cubicBezTo>
                  <a:pt x="2019492" y="2580705"/>
                  <a:pt x="2289159" y="2560752"/>
                  <a:pt x="2558826" y="2560752"/>
                </a:cubicBezTo>
                <a:close/>
                <a:moveTo>
                  <a:pt x="907751" y="2310099"/>
                </a:moveTo>
                <a:cubicBezTo>
                  <a:pt x="1093465" y="2310099"/>
                  <a:pt x="1279179" y="2311346"/>
                  <a:pt x="1464893" y="2311346"/>
                </a:cubicBezTo>
                <a:cubicBezTo>
                  <a:pt x="1541214" y="2311346"/>
                  <a:pt x="1612447" y="2311346"/>
                  <a:pt x="1683680" y="2311346"/>
                </a:cubicBezTo>
                <a:cubicBezTo>
                  <a:pt x="1688768" y="2351251"/>
                  <a:pt x="1688768" y="2366215"/>
                  <a:pt x="1688768" y="2386168"/>
                </a:cubicBezTo>
                <a:cubicBezTo>
                  <a:pt x="1693856" y="2540800"/>
                  <a:pt x="1693856" y="2545788"/>
                  <a:pt x="1541214" y="2545788"/>
                </a:cubicBezTo>
                <a:cubicBezTo>
                  <a:pt x="1190138" y="2550776"/>
                  <a:pt x="833974" y="2555764"/>
                  <a:pt x="482898" y="2560752"/>
                </a:cubicBezTo>
                <a:lnTo>
                  <a:pt x="0" y="2570035"/>
                </a:lnTo>
                <a:lnTo>
                  <a:pt x="0" y="2335542"/>
                </a:lnTo>
                <a:lnTo>
                  <a:pt x="350608" y="2316334"/>
                </a:lnTo>
                <a:cubicBezTo>
                  <a:pt x="536322" y="2311346"/>
                  <a:pt x="722037" y="2310099"/>
                  <a:pt x="907751" y="2310099"/>
                </a:cubicBezTo>
                <a:close/>
                <a:moveTo>
                  <a:pt x="3624059" y="2235896"/>
                </a:moveTo>
                <a:lnTo>
                  <a:pt x="3624059" y="2507868"/>
                </a:lnTo>
                <a:lnTo>
                  <a:pt x="3271155" y="2520847"/>
                </a:lnTo>
                <a:cubicBezTo>
                  <a:pt x="2833581" y="2525835"/>
                  <a:pt x="2396008" y="2525835"/>
                  <a:pt x="1958435" y="2525835"/>
                </a:cubicBezTo>
                <a:cubicBezTo>
                  <a:pt x="1892290" y="2525835"/>
                  <a:pt x="1821057" y="2525835"/>
                  <a:pt x="1739649" y="2525835"/>
                </a:cubicBezTo>
                <a:cubicBezTo>
                  <a:pt x="1744737" y="2446025"/>
                  <a:pt x="1749825" y="2381180"/>
                  <a:pt x="1754913" y="2316334"/>
                </a:cubicBezTo>
                <a:cubicBezTo>
                  <a:pt x="2202662" y="2296381"/>
                  <a:pt x="2647867" y="2277676"/>
                  <a:pt x="3091165" y="2258970"/>
                </a:cubicBezTo>
                <a:close/>
                <a:moveTo>
                  <a:pt x="1320520" y="2035128"/>
                </a:moveTo>
                <a:cubicBezTo>
                  <a:pt x="1441997" y="2035752"/>
                  <a:pt x="1564111" y="2036999"/>
                  <a:pt x="1688768" y="2036999"/>
                </a:cubicBezTo>
                <a:cubicBezTo>
                  <a:pt x="1693856" y="2051963"/>
                  <a:pt x="1693856" y="2076904"/>
                  <a:pt x="1693856" y="2101844"/>
                </a:cubicBezTo>
                <a:cubicBezTo>
                  <a:pt x="1698944" y="2251488"/>
                  <a:pt x="1698944" y="2256476"/>
                  <a:pt x="1546302" y="2256476"/>
                </a:cubicBezTo>
                <a:cubicBezTo>
                  <a:pt x="1103641" y="2256476"/>
                  <a:pt x="666068" y="2246500"/>
                  <a:pt x="223407" y="2251488"/>
                </a:cubicBezTo>
                <a:lnTo>
                  <a:pt x="0" y="2261684"/>
                </a:lnTo>
                <a:lnTo>
                  <a:pt x="0" y="2073071"/>
                </a:lnTo>
                <a:lnTo>
                  <a:pt x="432017" y="2055081"/>
                </a:lnTo>
                <a:cubicBezTo>
                  <a:pt x="606283" y="2048222"/>
                  <a:pt x="780549" y="2041987"/>
                  <a:pt x="956087" y="2036999"/>
                </a:cubicBezTo>
                <a:cubicBezTo>
                  <a:pt x="1078201" y="2034504"/>
                  <a:pt x="1199042" y="2034504"/>
                  <a:pt x="1320520" y="2035128"/>
                </a:cubicBezTo>
                <a:close/>
                <a:moveTo>
                  <a:pt x="3624059" y="1946721"/>
                </a:moveTo>
                <a:lnTo>
                  <a:pt x="3624059" y="2175879"/>
                </a:lnTo>
                <a:lnTo>
                  <a:pt x="3094345" y="2195372"/>
                </a:lnTo>
                <a:cubicBezTo>
                  <a:pt x="2652955" y="2212830"/>
                  <a:pt x="2210294" y="2231536"/>
                  <a:pt x="1765089" y="2251488"/>
                </a:cubicBezTo>
                <a:cubicBezTo>
                  <a:pt x="1775265" y="2161702"/>
                  <a:pt x="1780353" y="2086880"/>
                  <a:pt x="1785441" y="1992105"/>
                </a:cubicBezTo>
                <a:cubicBezTo>
                  <a:pt x="1932995" y="1992105"/>
                  <a:pt x="2065284" y="1997093"/>
                  <a:pt x="2202662" y="1992105"/>
                </a:cubicBezTo>
                <a:cubicBezTo>
                  <a:pt x="2459609" y="1984623"/>
                  <a:pt x="2717828" y="1977141"/>
                  <a:pt x="2976683" y="1969035"/>
                </a:cubicBezTo>
                <a:close/>
                <a:moveTo>
                  <a:pt x="1693856" y="1752675"/>
                </a:moveTo>
                <a:cubicBezTo>
                  <a:pt x="1693856" y="1792580"/>
                  <a:pt x="1688768" y="1822509"/>
                  <a:pt x="1693856" y="1852438"/>
                </a:cubicBezTo>
                <a:cubicBezTo>
                  <a:pt x="1709120" y="1937236"/>
                  <a:pt x="1678592" y="1972153"/>
                  <a:pt x="1587007" y="1967165"/>
                </a:cubicBezTo>
                <a:cubicBezTo>
                  <a:pt x="1485246" y="1962177"/>
                  <a:pt x="1378396" y="1972153"/>
                  <a:pt x="1271547" y="1972153"/>
                </a:cubicBezTo>
                <a:cubicBezTo>
                  <a:pt x="981528" y="1982129"/>
                  <a:pt x="691508" y="1990858"/>
                  <a:pt x="400853" y="1999588"/>
                </a:cubicBezTo>
                <a:lnTo>
                  <a:pt x="0" y="2012163"/>
                </a:lnTo>
                <a:lnTo>
                  <a:pt x="0" y="1806966"/>
                </a:lnTo>
                <a:lnTo>
                  <a:pt x="603103" y="1787592"/>
                </a:lnTo>
                <a:cubicBezTo>
                  <a:pt x="966264" y="1776369"/>
                  <a:pt x="1330060" y="1765145"/>
                  <a:pt x="1693856" y="1752675"/>
                </a:cubicBezTo>
                <a:close/>
                <a:moveTo>
                  <a:pt x="3357652" y="1657901"/>
                </a:moveTo>
                <a:lnTo>
                  <a:pt x="3624059" y="1659458"/>
                </a:lnTo>
                <a:lnTo>
                  <a:pt x="3624059" y="1869612"/>
                </a:lnTo>
                <a:lnTo>
                  <a:pt x="3027564" y="1892343"/>
                </a:lnTo>
                <a:cubicBezTo>
                  <a:pt x="2613523" y="1907307"/>
                  <a:pt x="2200118" y="1922271"/>
                  <a:pt x="1785441" y="1947212"/>
                </a:cubicBezTo>
                <a:cubicBezTo>
                  <a:pt x="1785441" y="1912295"/>
                  <a:pt x="1785441" y="1882366"/>
                  <a:pt x="1775265" y="1857426"/>
                </a:cubicBezTo>
                <a:cubicBezTo>
                  <a:pt x="1744737" y="1772628"/>
                  <a:pt x="1785441" y="1747687"/>
                  <a:pt x="1866850" y="1747687"/>
                </a:cubicBezTo>
                <a:cubicBezTo>
                  <a:pt x="1927907" y="1747687"/>
                  <a:pt x="1983875" y="1737711"/>
                  <a:pt x="2039844" y="1737711"/>
                </a:cubicBezTo>
                <a:cubicBezTo>
                  <a:pt x="2482505" y="1707782"/>
                  <a:pt x="2920078" y="1672865"/>
                  <a:pt x="3357652" y="1657901"/>
                </a:cubicBezTo>
                <a:close/>
                <a:moveTo>
                  <a:pt x="0" y="1548162"/>
                </a:moveTo>
                <a:lnTo>
                  <a:pt x="617095" y="1548162"/>
                </a:lnTo>
                <a:cubicBezTo>
                  <a:pt x="980256" y="1548162"/>
                  <a:pt x="1342780" y="1548162"/>
                  <a:pt x="1704032" y="1548162"/>
                </a:cubicBezTo>
                <a:cubicBezTo>
                  <a:pt x="1704032" y="1593055"/>
                  <a:pt x="1704032" y="1637948"/>
                  <a:pt x="1704032" y="1687829"/>
                </a:cubicBezTo>
                <a:cubicBezTo>
                  <a:pt x="1571743" y="1692817"/>
                  <a:pt x="1439453" y="1702794"/>
                  <a:pt x="1312251" y="1707782"/>
                </a:cubicBezTo>
                <a:cubicBezTo>
                  <a:pt x="1022232" y="1715264"/>
                  <a:pt x="732213" y="1721499"/>
                  <a:pt x="442829" y="1728358"/>
                </a:cubicBezTo>
                <a:lnTo>
                  <a:pt x="0" y="1740798"/>
                </a:lnTo>
                <a:close/>
                <a:moveTo>
                  <a:pt x="3624059" y="1454677"/>
                </a:moveTo>
                <a:lnTo>
                  <a:pt x="3624059" y="1598608"/>
                </a:lnTo>
                <a:lnTo>
                  <a:pt x="3026292" y="1620489"/>
                </a:lnTo>
                <a:cubicBezTo>
                  <a:pt x="2617339" y="1642936"/>
                  <a:pt x="2207750" y="1675359"/>
                  <a:pt x="1795617" y="1687829"/>
                </a:cubicBezTo>
                <a:cubicBezTo>
                  <a:pt x="1795617" y="1632960"/>
                  <a:pt x="1795617" y="1588067"/>
                  <a:pt x="1795617" y="1538185"/>
                </a:cubicBezTo>
                <a:cubicBezTo>
                  <a:pt x="2197574" y="1520727"/>
                  <a:pt x="2598259" y="1502021"/>
                  <a:pt x="2998308" y="1483316"/>
                </a:cubicBezTo>
                <a:close/>
                <a:moveTo>
                  <a:pt x="1724384" y="1283791"/>
                </a:moveTo>
                <a:cubicBezTo>
                  <a:pt x="1734560" y="1463363"/>
                  <a:pt x="1724384" y="1478328"/>
                  <a:pt x="1566654" y="1478328"/>
                </a:cubicBezTo>
                <a:cubicBezTo>
                  <a:pt x="1531038" y="1478328"/>
                  <a:pt x="1495422" y="1473340"/>
                  <a:pt x="1464893" y="1473340"/>
                </a:cubicBezTo>
                <a:cubicBezTo>
                  <a:pt x="1042584" y="1473340"/>
                  <a:pt x="625363" y="1478328"/>
                  <a:pt x="203055" y="1478328"/>
                </a:cubicBezTo>
                <a:lnTo>
                  <a:pt x="0" y="1481723"/>
                </a:lnTo>
                <a:lnTo>
                  <a:pt x="0" y="1294640"/>
                </a:lnTo>
                <a:lnTo>
                  <a:pt x="82293" y="1299223"/>
                </a:lnTo>
                <a:cubicBezTo>
                  <a:pt x="628225" y="1330554"/>
                  <a:pt x="1174874" y="1354872"/>
                  <a:pt x="1724384" y="1283791"/>
                </a:cubicBezTo>
                <a:close/>
                <a:moveTo>
                  <a:pt x="3624059" y="1217980"/>
                </a:moveTo>
                <a:lnTo>
                  <a:pt x="3624059" y="1378588"/>
                </a:lnTo>
                <a:lnTo>
                  <a:pt x="3611180" y="1379423"/>
                </a:lnTo>
                <a:cubicBezTo>
                  <a:pt x="3545592" y="1384489"/>
                  <a:pt x="3479765" y="1389789"/>
                  <a:pt x="3413620" y="1393530"/>
                </a:cubicBezTo>
                <a:cubicBezTo>
                  <a:pt x="3143953" y="1408494"/>
                  <a:pt x="2874286" y="1433435"/>
                  <a:pt x="2604619" y="1438423"/>
                </a:cubicBezTo>
                <a:cubicBezTo>
                  <a:pt x="2340040" y="1448399"/>
                  <a:pt x="2070372" y="1443411"/>
                  <a:pt x="1800705" y="1443411"/>
                </a:cubicBezTo>
                <a:cubicBezTo>
                  <a:pt x="1815969" y="1393530"/>
                  <a:pt x="1749825" y="1298755"/>
                  <a:pt x="1856674" y="1293767"/>
                </a:cubicBezTo>
                <a:cubicBezTo>
                  <a:pt x="2217926" y="1263838"/>
                  <a:pt x="2574090" y="1243886"/>
                  <a:pt x="2935343" y="1228921"/>
                </a:cubicBezTo>
                <a:cubicBezTo>
                  <a:pt x="3113425" y="1223933"/>
                  <a:pt x="3292779" y="1221439"/>
                  <a:pt x="3472133" y="1219569"/>
                </a:cubicBezTo>
                <a:close/>
                <a:moveTo>
                  <a:pt x="1576831" y="1014431"/>
                </a:moveTo>
                <a:cubicBezTo>
                  <a:pt x="1760001" y="1014431"/>
                  <a:pt x="1760001" y="1019419"/>
                  <a:pt x="1729472" y="1198992"/>
                </a:cubicBezTo>
                <a:cubicBezTo>
                  <a:pt x="1729472" y="1208969"/>
                  <a:pt x="1719296" y="1208969"/>
                  <a:pt x="1714208" y="1223933"/>
                </a:cubicBezTo>
                <a:cubicBezTo>
                  <a:pt x="1172330" y="1276308"/>
                  <a:pt x="627589" y="1252927"/>
                  <a:pt x="82134" y="1231649"/>
                </a:cubicBezTo>
                <a:lnTo>
                  <a:pt x="0" y="1228986"/>
                </a:lnTo>
                <a:lnTo>
                  <a:pt x="0" y="1032219"/>
                </a:lnTo>
                <a:lnTo>
                  <a:pt x="707408" y="1022537"/>
                </a:lnTo>
                <a:cubicBezTo>
                  <a:pt x="996792" y="1019420"/>
                  <a:pt x="1286811" y="1016925"/>
                  <a:pt x="1576831" y="1014431"/>
                </a:cubicBezTo>
                <a:close/>
                <a:moveTo>
                  <a:pt x="3624059" y="958219"/>
                </a:moveTo>
                <a:lnTo>
                  <a:pt x="3624059" y="1166175"/>
                </a:lnTo>
                <a:lnTo>
                  <a:pt x="3019932" y="1185899"/>
                </a:lnTo>
                <a:cubicBezTo>
                  <a:pt x="2797965" y="1192757"/>
                  <a:pt x="2576635" y="1198992"/>
                  <a:pt x="2355304" y="1203981"/>
                </a:cubicBezTo>
                <a:cubicBezTo>
                  <a:pt x="2182310" y="1208969"/>
                  <a:pt x="2004228" y="1203981"/>
                  <a:pt x="1831234" y="1203981"/>
                </a:cubicBezTo>
                <a:cubicBezTo>
                  <a:pt x="1805793" y="1019419"/>
                  <a:pt x="1815969" y="1004455"/>
                  <a:pt x="2004228" y="999467"/>
                </a:cubicBezTo>
                <a:cubicBezTo>
                  <a:pt x="2202662" y="994479"/>
                  <a:pt x="2396008" y="984503"/>
                  <a:pt x="2594443" y="979514"/>
                </a:cubicBezTo>
                <a:close/>
                <a:moveTo>
                  <a:pt x="1449629" y="740084"/>
                </a:moveTo>
                <a:cubicBezTo>
                  <a:pt x="1546302" y="740084"/>
                  <a:pt x="1648063" y="740084"/>
                  <a:pt x="1744737" y="740084"/>
                </a:cubicBezTo>
                <a:cubicBezTo>
                  <a:pt x="1744737" y="809918"/>
                  <a:pt x="1744737" y="874764"/>
                  <a:pt x="1744737" y="944598"/>
                </a:cubicBezTo>
                <a:cubicBezTo>
                  <a:pt x="1709120" y="944598"/>
                  <a:pt x="1688768" y="949586"/>
                  <a:pt x="1663328" y="949586"/>
                </a:cubicBezTo>
                <a:cubicBezTo>
                  <a:pt x="1139257" y="949586"/>
                  <a:pt x="615187" y="944598"/>
                  <a:pt x="86029" y="949586"/>
                </a:cubicBezTo>
                <a:lnTo>
                  <a:pt x="0" y="952474"/>
                </a:lnTo>
                <a:lnTo>
                  <a:pt x="0" y="777748"/>
                </a:lnTo>
                <a:lnTo>
                  <a:pt x="93661" y="776872"/>
                </a:lnTo>
                <a:cubicBezTo>
                  <a:pt x="204327" y="775001"/>
                  <a:pt x="314992" y="772507"/>
                  <a:pt x="426929" y="770013"/>
                </a:cubicBezTo>
                <a:cubicBezTo>
                  <a:pt x="767829" y="760037"/>
                  <a:pt x="1108729" y="750061"/>
                  <a:pt x="1449629" y="740084"/>
                </a:cubicBezTo>
                <a:close/>
                <a:moveTo>
                  <a:pt x="3624059" y="670670"/>
                </a:moveTo>
                <a:lnTo>
                  <a:pt x="3624059" y="895315"/>
                </a:lnTo>
                <a:lnTo>
                  <a:pt x="3522378" y="899081"/>
                </a:lnTo>
                <a:cubicBezTo>
                  <a:pt x="3437789" y="900952"/>
                  <a:pt x="3352564" y="902199"/>
                  <a:pt x="3266067" y="904693"/>
                </a:cubicBezTo>
                <a:cubicBezTo>
                  <a:pt x="2823405" y="919657"/>
                  <a:pt x="2380744" y="934621"/>
                  <a:pt x="1938083" y="949586"/>
                </a:cubicBezTo>
                <a:cubicBezTo>
                  <a:pt x="1902466" y="949586"/>
                  <a:pt x="1866850" y="949586"/>
                  <a:pt x="1815969" y="949586"/>
                </a:cubicBezTo>
                <a:cubicBezTo>
                  <a:pt x="1826146" y="864788"/>
                  <a:pt x="1831234" y="804930"/>
                  <a:pt x="1841410" y="735096"/>
                </a:cubicBezTo>
                <a:cubicBezTo>
                  <a:pt x="1892290" y="735096"/>
                  <a:pt x="1927907" y="735096"/>
                  <a:pt x="1963523" y="735096"/>
                </a:cubicBezTo>
                <a:cubicBezTo>
                  <a:pt x="2136517" y="730108"/>
                  <a:pt x="2309511" y="735096"/>
                  <a:pt x="2482505" y="725120"/>
                </a:cubicBezTo>
                <a:cubicBezTo>
                  <a:pt x="2741996" y="715144"/>
                  <a:pt x="2996399" y="685215"/>
                  <a:pt x="3255890" y="675238"/>
                </a:cubicBezTo>
                <a:cubicBezTo>
                  <a:pt x="3347476" y="670250"/>
                  <a:pt x="3440333" y="670250"/>
                  <a:pt x="3533190" y="670874"/>
                </a:cubicBezTo>
                <a:close/>
                <a:moveTo>
                  <a:pt x="1681136" y="415232"/>
                </a:moveTo>
                <a:cubicBezTo>
                  <a:pt x="1781307" y="410556"/>
                  <a:pt x="1784169" y="428326"/>
                  <a:pt x="1749825" y="645310"/>
                </a:cubicBezTo>
                <a:cubicBezTo>
                  <a:pt x="1749825" y="650298"/>
                  <a:pt x="1744737" y="655286"/>
                  <a:pt x="1744737" y="655286"/>
                </a:cubicBezTo>
                <a:cubicBezTo>
                  <a:pt x="1439453" y="670250"/>
                  <a:pt x="1139257" y="695191"/>
                  <a:pt x="839062" y="700179"/>
                </a:cubicBezTo>
                <a:cubicBezTo>
                  <a:pt x="658436" y="702673"/>
                  <a:pt x="479082" y="700179"/>
                  <a:pt x="299728" y="697062"/>
                </a:cubicBezTo>
                <a:lnTo>
                  <a:pt x="0" y="693250"/>
                </a:lnTo>
                <a:lnTo>
                  <a:pt x="0" y="457750"/>
                </a:lnTo>
                <a:lnTo>
                  <a:pt x="419297" y="443290"/>
                </a:lnTo>
                <a:cubicBezTo>
                  <a:pt x="588475" y="437055"/>
                  <a:pt x="757653" y="430820"/>
                  <a:pt x="925559" y="425832"/>
                </a:cubicBezTo>
                <a:cubicBezTo>
                  <a:pt x="1134169" y="420844"/>
                  <a:pt x="1342780" y="420844"/>
                  <a:pt x="1546302" y="420844"/>
                </a:cubicBezTo>
                <a:cubicBezTo>
                  <a:pt x="1603543" y="420844"/>
                  <a:pt x="1647746" y="416791"/>
                  <a:pt x="1681136" y="415232"/>
                </a:cubicBezTo>
                <a:close/>
                <a:moveTo>
                  <a:pt x="1846498" y="405879"/>
                </a:moveTo>
                <a:cubicBezTo>
                  <a:pt x="2174678" y="405879"/>
                  <a:pt x="2500314" y="405879"/>
                  <a:pt x="2825313" y="405879"/>
                </a:cubicBezTo>
                <a:lnTo>
                  <a:pt x="3624059" y="405879"/>
                </a:lnTo>
                <a:lnTo>
                  <a:pt x="3624059" y="603991"/>
                </a:lnTo>
                <a:lnTo>
                  <a:pt x="3528102" y="608522"/>
                </a:lnTo>
                <a:cubicBezTo>
                  <a:pt x="3435245" y="614134"/>
                  <a:pt x="3342388" y="620369"/>
                  <a:pt x="3250802" y="625357"/>
                </a:cubicBezTo>
                <a:cubicBezTo>
                  <a:pt x="2976047" y="640321"/>
                  <a:pt x="2701292" y="655286"/>
                  <a:pt x="2426537" y="665262"/>
                </a:cubicBezTo>
                <a:cubicBezTo>
                  <a:pt x="2233190" y="670250"/>
                  <a:pt x="2039844" y="665262"/>
                  <a:pt x="1846498" y="665262"/>
                </a:cubicBezTo>
                <a:cubicBezTo>
                  <a:pt x="1846498" y="575476"/>
                  <a:pt x="1846498" y="495666"/>
                  <a:pt x="1846498" y="405879"/>
                </a:cubicBezTo>
                <a:close/>
                <a:moveTo>
                  <a:pt x="1518318" y="174555"/>
                </a:moveTo>
                <a:cubicBezTo>
                  <a:pt x="1581919" y="175178"/>
                  <a:pt x="1645520" y="176425"/>
                  <a:pt x="1709120" y="176425"/>
                </a:cubicBezTo>
                <a:cubicBezTo>
                  <a:pt x="1770177" y="176425"/>
                  <a:pt x="1785441" y="211342"/>
                  <a:pt x="1770177" y="256236"/>
                </a:cubicBezTo>
                <a:cubicBezTo>
                  <a:pt x="1760001" y="286164"/>
                  <a:pt x="1729472" y="326069"/>
                  <a:pt x="1704032" y="326069"/>
                </a:cubicBezTo>
                <a:cubicBezTo>
                  <a:pt x="1581919" y="341034"/>
                  <a:pt x="1459805" y="346022"/>
                  <a:pt x="1337692" y="351010"/>
                </a:cubicBezTo>
                <a:cubicBezTo>
                  <a:pt x="956087" y="355998"/>
                  <a:pt x="574483" y="360986"/>
                  <a:pt x="192878" y="370963"/>
                </a:cubicBezTo>
                <a:cubicBezTo>
                  <a:pt x="139454" y="370963"/>
                  <a:pt x="86029" y="373457"/>
                  <a:pt x="33241" y="377198"/>
                </a:cubicBezTo>
                <a:lnTo>
                  <a:pt x="0" y="380124"/>
                </a:lnTo>
                <a:lnTo>
                  <a:pt x="0" y="243084"/>
                </a:lnTo>
                <a:lnTo>
                  <a:pt x="50413" y="236283"/>
                </a:lnTo>
                <a:cubicBezTo>
                  <a:pt x="477810" y="216330"/>
                  <a:pt x="900119" y="196378"/>
                  <a:pt x="1327516" y="176425"/>
                </a:cubicBezTo>
                <a:cubicBezTo>
                  <a:pt x="1391117" y="173931"/>
                  <a:pt x="1454717" y="173931"/>
                  <a:pt x="1518318" y="174555"/>
                </a:cubicBezTo>
                <a:close/>
                <a:moveTo>
                  <a:pt x="3624059" y="141797"/>
                </a:moveTo>
                <a:lnTo>
                  <a:pt x="3624059" y="326407"/>
                </a:lnTo>
                <a:lnTo>
                  <a:pt x="2818317" y="337916"/>
                </a:lnTo>
                <a:cubicBezTo>
                  <a:pt x="2542290" y="341034"/>
                  <a:pt x="2266263" y="343528"/>
                  <a:pt x="1988963" y="346022"/>
                </a:cubicBezTo>
                <a:cubicBezTo>
                  <a:pt x="1943171" y="346022"/>
                  <a:pt x="1897378" y="336045"/>
                  <a:pt x="1851586" y="326069"/>
                </a:cubicBezTo>
                <a:cubicBezTo>
                  <a:pt x="1871938" y="181414"/>
                  <a:pt x="1871938" y="181414"/>
                  <a:pt x="2004228" y="176425"/>
                </a:cubicBezTo>
                <a:cubicBezTo>
                  <a:pt x="2044932" y="176425"/>
                  <a:pt x="2085637" y="166449"/>
                  <a:pt x="2126341" y="166449"/>
                </a:cubicBezTo>
                <a:cubicBezTo>
                  <a:pt x="2614795" y="161461"/>
                  <a:pt x="3098160" y="161461"/>
                  <a:pt x="3586614" y="151484"/>
                </a:cubicBezTo>
                <a:close/>
                <a:moveTo>
                  <a:pt x="1876182" y="0"/>
                </a:moveTo>
                <a:lnTo>
                  <a:pt x="3624059" y="0"/>
                </a:lnTo>
                <a:lnTo>
                  <a:pt x="3624059" y="87887"/>
                </a:lnTo>
                <a:lnTo>
                  <a:pt x="3591702" y="76663"/>
                </a:lnTo>
                <a:cubicBezTo>
                  <a:pt x="3189746" y="86639"/>
                  <a:pt x="2787789" y="96615"/>
                  <a:pt x="2390920" y="106591"/>
                </a:cubicBezTo>
                <a:cubicBezTo>
                  <a:pt x="2217926" y="111580"/>
                  <a:pt x="2044932" y="106591"/>
                  <a:pt x="1866850" y="106591"/>
                </a:cubicBezTo>
                <a:cubicBezTo>
                  <a:pt x="1869394" y="74169"/>
                  <a:pt x="1871938" y="45487"/>
                  <a:pt x="1874482" y="18052"/>
                </a:cubicBezTo>
                <a:close/>
                <a:moveTo>
                  <a:pt x="0" y="0"/>
                </a:moveTo>
                <a:lnTo>
                  <a:pt x="1773185" y="0"/>
                </a:lnTo>
                <a:lnTo>
                  <a:pt x="1775265" y="11817"/>
                </a:lnTo>
                <a:cubicBezTo>
                  <a:pt x="1775265" y="96615"/>
                  <a:pt x="1724384" y="91627"/>
                  <a:pt x="1668416" y="96615"/>
                </a:cubicBezTo>
                <a:cubicBezTo>
                  <a:pt x="1510686" y="101603"/>
                  <a:pt x="1347868" y="106591"/>
                  <a:pt x="1190138" y="111580"/>
                </a:cubicBezTo>
                <a:cubicBezTo>
                  <a:pt x="864502" y="126544"/>
                  <a:pt x="533778" y="141508"/>
                  <a:pt x="208143" y="156473"/>
                </a:cubicBezTo>
                <a:cubicBezTo>
                  <a:pt x="157262" y="158967"/>
                  <a:pt x="106381" y="160214"/>
                  <a:pt x="55501" y="162085"/>
                </a:cubicBezTo>
                <a:lnTo>
                  <a:pt x="0" y="165485"/>
                </a:lnTo>
                <a:close/>
              </a:path>
            </a:pathLst>
          </a:custGeom>
          <a:solidFill>
            <a:srgbClr val="0B7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Slide Number Placeholder 1">
            <a:extLst>
              <a:ext uri="{FF2B5EF4-FFF2-40B4-BE49-F238E27FC236}">
                <a16:creationId xmlns:a16="http://schemas.microsoft.com/office/drawing/2014/main" id="{258B8A05-6A4A-49F7-E906-135431E959B9}"/>
              </a:ext>
            </a:extLst>
          </p:cNvPr>
          <p:cNvSpPr>
            <a:spLocks noGrp="1"/>
          </p:cNvSpPr>
          <p:nvPr>
            <p:ph type="sldNum" sz="quarter" idx="4"/>
          </p:nvPr>
        </p:nvSpPr>
        <p:spPr>
          <a:xfrm>
            <a:off x="373316" y="6343573"/>
            <a:ext cx="1455484" cy="365125"/>
          </a:xfrm>
          <a:prstGeom prst="rect">
            <a:avLst/>
          </a:prstGeom>
        </p:spPr>
        <p:txBody>
          <a:bodyPr vert="horz" lIns="91440" tIns="45720" rIns="91440" bIns="45720" rtlCol="0" anchor="ctr"/>
          <a:lstStyle>
            <a:lvl1pPr algn="l">
              <a:defRPr sz="1200">
                <a:solidFill>
                  <a:schemeClr val="tx1">
                    <a:lumMod val="50000"/>
                  </a:schemeClr>
                </a:solidFill>
              </a:defRPr>
            </a:lvl1pPr>
          </a:lstStyle>
          <a:p>
            <a:fld id="{1AC54047-9E61-42D7-8DBF-7D64572410AD}" type="slidenum">
              <a:rPr lang="en-US" smtClean="0"/>
              <a:pPr/>
              <a:t>‹#›</a:t>
            </a:fld>
            <a:endParaRPr lang="en-US" dirty="0"/>
          </a:p>
        </p:txBody>
      </p:sp>
    </p:spTree>
    <p:custDataLst>
      <p:tags r:id="rId1"/>
    </p:custDataLst>
    <p:extLst>
      <p:ext uri="{BB962C8B-B14F-4D97-AF65-F5344CB8AC3E}">
        <p14:creationId xmlns:p14="http://schemas.microsoft.com/office/powerpoint/2010/main" val="26350974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91C6431-72EC-4548-AAE4-66CB71CBE9AA}"/>
              </a:ext>
            </a:extLst>
          </p:cNvPr>
          <p:cNvSpPr/>
          <p:nvPr userDrawn="1"/>
        </p:nvSpPr>
        <p:spPr>
          <a:xfrm>
            <a:off x="-14288" y="0"/>
            <a:ext cx="12206288" cy="5114647"/>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A72C35A8-9D5D-4D1B-A5B8-20F35B908921}"/>
              </a:ext>
            </a:extLst>
          </p:cNvPr>
          <p:cNvCxnSpPr/>
          <p:nvPr userDrawn="1"/>
        </p:nvCxnSpPr>
        <p:spPr>
          <a:xfrm>
            <a:off x="-14288" y="5114647"/>
            <a:ext cx="12192000" cy="0"/>
          </a:xfrm>
          <a:prstGeom prst="line">
            <a:avLst/>
          </a:prstGeom>
          <a:ln w="1143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Placeholder 8">
            <a:extLst>
              <a:ext uri="{FF2B5EF4-FFF2-40B4-BE49-F238E27FC236}">
                <a16:creationId xmlns:a16="http://schemas.microsoft.com/office/drawing/2014/main" id="{20635AE6-ADB2-48CC-903F-D5136AE1277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609600" y="383455"/>
            <a:ext cx="6044902" cy="6091089"/>
          </a:xfrm>
          <a:prstGeom prst="rect">
            <a:avLst/>
          </a:prstGeom>
        </p:spPr>
      </p:pic>
      <p:pic>
        <p:nvPicPr>
          <p:cNvPr id="6" name="Picture 5" descr="A picture containing logo&#10;&#10;Description automatically generated">
            <a:extLst>
              <a:ext uri="{FF2B5EF4-FFF2-40B4-BE49-F238E27FC236}">
                <a16:creationId xmlns:a16="http://schemas.microsoft.com/office/drawing/2014/main" id="{E5300256-03C0-42DE-92CB-3FAB0C80E3D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860010" y="4425449"/>
            <a:ext cx="3044644" cy="2029762"/>
          </a:xfrm>
          <a:prstGeom prst="rect">
            <a:avLst/>
          </a:prstGeom>
        </p:spPr>
      </p:pic>
      <p:sp>
        <p:nvSpPr>
          <p:cNvPr id="11" name="Title 10">
            <a:extLst>
              <a:ext uri="{FF2B5EF4-FFF2-40B4-BE49-F238E27FC236}">
                <a16:creationId xmlns:a16="http://schemas.microsoft.com/office/drawing/2014/main" id="{B8FBC83D-8D0B-44B3-A7ED-4272F8F6CF83}"/>
              </a:ext>
            </a:extLst>
          </p:cNvPr>
          <p:cNvSpPr>
            <a:spLocks noGrp="1"/>
          </p:cNvSpPr>
          <p:nvPr>
            <p:ph type="title" hasCustomPrompt="1"/>
          </p:nvPr>
        </p:nvSpPr>
        <p:spPr>
          <a:xfrm>
            <a:off x="7173912" y="1080571"/>
            <a:ext cx="4408488" cy="1325563"/>
          </a:xfrm>
          <a:prstGeom prst="rect">
            <a:avLst/>
          </a:prstGeom>
        </p:spPr>
        <p:txBody>
          <a:bodyPr/>
          <a:lstStyle>
            <a:lvl1pPr algn="ctr">
              <a:defRPr sz="8800">
                <a:solidFill>
                  <a:srgbClr val="0B738C"/>
                </a:solidFill>
                <a:latin typeface="+mj-lt"/>
              </a:defRPr>
            </a:lvl1pPr>
          </a:lstStyle>
          <a:p>
            <a:r>
              <a:rPr lang="en-US" dirty="0"/>
              <a:t>Thank You</a:t>
            </a:r>
          </a:p>
        </p:txBody>
      </p:sp>
      <p:sp>
        <p:nvSpPr>
          <p:cNvPr id="2" name="Slide Number Placeholder 1">
            <a:extLst>
              <a:ext uri="{FF2B5EF4-FFF2-40B4-BE49-F238E27FC236}">
                <a16:creationId xmlns:a16="http://schemas.microsoft.com/office/drawing/2014/main" id="{D4FB0EE4-C6D3-1679-5F4E-810E72379F87}"/>
              </a:ext>
            </a:extLst>
          </p:cNvPr>
          <p:cNvSpPr>
            <a:spLocks noGrp="1"/>
          </p:cNvSpPr>
          <p:nvPr>
            <p:ph type="sldNum" sz="quarter" idx="4"/>
          </p:nvPr>
        </p:nvSpPr>
        <p:spPr>
          <a:xfrm>
            <a:off x="373316" y="6343573"/>
            <a:ext cx="1455484" cy="365125"/>
          </a:xfrm>
          <a:prstGeom prst="rect">
            <a:avLst/>
          </a:prstGeom>
        </p:spPr>
        <p:txBody>
          <a:bodyPr vert="horz" lIns="91440" tIns="45720" rIns="91440" bIns="45720" rtlCol="0" anchor="ctr"/>
          <a:lstStyle>
            <a:lvl1pPr algn="l">
              <a:defRPr sz="1200">
                <a:solidFill>
                  <a:schemeClr val="tx1">
                    <a:lumMod val="50000"/>
                  </a:schemeClr>
                </a:solidFill>
              </a:defRPr>
            </a:lvl1pPr>
          </a:lstStyle>
          <a:p>
            <a:fld id="{1AC54047-9E61-42D7-8DBF-7D64572410AD}" type="slidenum">
              <a:rPr lang="en-US" smtClean="0"/>
              <a:pPr/>
              <a:t>‹#›</a:t>
            </a:fld>
            <a:endParaRPr lang="en-US" dirty="0"/>
          </a:p>
        </p:txBody>
      </p:sp>
    </p:spTree>
    <p:custDataLst>
      <p:tags r:id="rId1"/>
    </p:custDataLst>
    <p:extLst>
      <p:ext uri="{BB962C8B-B14F-4D97-AF65-F5344CB8AC3E}">
        <p14:creationId xmlns:p14="http://schemas.microsoft.com/office/powerpoint/2010/main" val="14621142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0 slide">
    <p:bg>
      <p:bgPr>
        <a:solidFill>
          <a:srgbClr val="F9F9F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6EBC91-00D3-41FB-A8C9-3FC93B7A48F3}"/>
              </a:ext>
            </a:extLst>
          </p:cNvPr>
          <p:cNvPicPr>
            <a:picLocks noChangeAspect="1"/>
          </p:cNvPicPr>
          <p:nvPr userDrawn="1"/>
        </p:nvPicPr>
        <p:blipFill>
          <a:blip r:embed="rId3" cstate="screen">
            <a:alphaModFix amt="50000"/>
            <a:extLst>
              <a:ext uri="{28A0092B-C50C-407E-A947-70E740481C1C}">
                <a14:useLocalDpi xmlns:a14="http://schemas.microsoft.com/office/drawing/2010/main"/>
              </a:ext>
            </a:extLst>
          </a:blip>
          <a:stretch>
            <a:fillRect/>
          </a:stretch>
        </p:blipFill>
        <p:spPr>
          <a:xfrm>
            <a:off x="0" y="4002345"/>
            <a:ext cx="12192000" cy="1745311"/>
          </a:xfrm>
          <a:prstGeom prst="rect">
            <a:avLst/>
          </a:prstGeom>
        </p:spPr>
      </p:pic>
      <p:sp>
        <p:nvSpPr>
          <p:cNvPr id="6" name="TextBox 5">
            <a:extLst>
              <a:ext uri="{FF2B5EF4-FFF2-40B4-BE49-F238E27FC236}">
                <a16:creationId xmlns:a16="http://schemas.microsoft.com/office/drawing/2014/main" id="{39C6782C-7E6D-4C1D-A0A0-8750985D1456}"/>
              </a:ext>
            </a:extLst>
          </p:cNvPr>
          <p:cNvSpPr txBox="1"/>
          <p:nvPr userDrawn="1"/>
        </p:nvSpPr>
        <p:spPr>
          <a:xfrm>
            <a:off x="6385099" y="662461"/>
            <a:ext cx="5588001" cy="1200329"/>
          </a:xfrm>
          <a:prstGeom prst="rect">
            <a:avLst/>
          </a:prstGeom>
          <a:noFill/>
        </p:spPr>
        <p:txBody>
          <a:bodyPr wrap="square" rtlCol="0">
            <a:spAutoFit/>
          </a:bodyPr>
          <a:lstStyle/>
          <a:p>
            <a:pPr algn="ctr">
              <a:lnSpc>
                <a:spcPct val="90000"/>
              </a:lnSpc>
            </a:pPr>
            <a:r>
              <a:rPr lang="en-US" sz="4000" b="1" dirty="0">
                <a:solidFill>
                  <a:schemeClr val="tx2"/>
                </a:solidFill>
                <a:latin typeface="+mj-lt"/>
                <a:cs typeface="Calibri" panose="020F0502020204030204" pitchFamily="34" charset="0"/>
              </a:rPr>
              <a:t>Tribal Child Welfare Leadership Academy </a:t>
            </a:r>
          </a:p>
        </p:txBody>
      </p:sp>
      <p:pic>
        <p:nvPicPr>
          <p:cNvPr id="9" name="Picture Placeholder 8">
            <a:extLst>
              <a:ext uri="{FF2B5EF4-FFF2-40B4-BE49-F238E27FC236}">
                <a16:creationId xmlns:a16="http://schemas.microsoft.com/office/drawing/2014/main" id="{C65EC0C5-0507-4602-9A1C-A4F8CA008B8D}"/>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98300" y="587421"/>
            <a:ext cx="5886798" cy="5931778"/>
          </a:xfrm>
          <a:prstGeom prst="rect">
            <a:avLst/>
          </a:prstGeom>
        </p:spPr>
      </p:pic>
      <p:sp>
        <p:nvSpPr>
          <p:cNvPr id="12" name="Title 11">
            <a:extLst>
              <a:ext uri="{FF2B5EF4-FFF2-40B4-BE49-F238E27FC236}">
                <a16:creationId xmlns:a16="http://schemas.microsoft.com/office/drawing/2014/main" id="{F9A132DD-2F86-4361-9718-AAA65813007B}"/>
              </a:ext>
            </a:extLst>
          </p:cNvPr>
          <p:cNvSpPr>
            <a:spLocks noGrp="1"/>
          </p:cNvSpPr>
          <p:nvPr>
            <p:ph type="title"/>
          </p:nvPr>
        </p:nvSpPr>
        <p:spPr>
          <a:xfrm>
            <a:off x="6804201" y="2421200"/>
            <a:ext cx="4749799" cy="1325563"/>
          </a:xfrm>
          <a:prstGeom prst="rect">
            <a:avLst/>
          </a:prstGeom>
        </p:spPr>
        <p:txBody>
          <a:bodyPr>
            <a:normAutofit/>
          </a:bodyPr>
          <a:lstStyle>
            <a:lvl1pPr algn="ctr">
              <a:defRPr sz="3200">
                <a:solidFill>
                  <a:srgbClr val="080808"/>
                </a:solidFill>
                <a:latin typeface="+mn-lt"/>
                <a:cs typeface="Calibri Light" panose="020F0302020204030204" pitchFamily="34" charset="0"/>
              </a:defRPr>
            </a:lvl1pPr>
          </a:lstStyle>
          <a:p>
            <a:r>
              <a:rPr lang="en-US" dirty="0"/>
              <a:t>Click to edit Master title style</a:t>
            </a:r>
          </a:p>
        </p:txBody>
      </p:sp>
      <p:sp>
        <p:nvSpPr>
          <p:cNvPr id="2" name="Slide Number Placeholder 1">
            <a:extLst>
              <a:ext uri="{FF2B5EF4-FFF2-40B4-BE49-F238E27FC236}">
                <a16:creationId xmlns:a16="http://schemas.microsoft.com/office/drawing/2014/main" id="{1F87F375-8793-E226-8633-78709D44CBAA}"/>
              </a:ext>
            </a:extLst>
          </p:cNvPr>
          <p:cNvSpPr>
            <a:spLocks noGrp="1"/>
          </p:cNvSpPr>
          <p:nvPr>
            <p:ph type="sldNum" sz="quarter" idx="4"/>
          </p:nvPr>
        </p:nvSpPr>
        <p:spPr>
          <a:xfrm>
            <a:off x="373316" y="6343573"/>
            <a:ext cx="1455484" cy="365125"/>
          </a:xfrm>
          <a:prstGeom prst="rect">
            <a:avLst/>
          </a:prstGeom>
        </p:spPr>
        <p:txBody>
          <a:bodyPr vert="horz" lIns="91440" tIns="45720" rIns="91440" bIns="45720" rtlCol="0" anchor="ctr"/>
          <a:lstStyle>
            <a:lvl1pPr algn="l">
              <a:defRPr sz="1200">
                <a:solidFill>
                  <a:schemeClr val="tx1">
                    <a:lumMod val="50000"/>
                  </a:schemeClr>
                </a:solidFill>
              </a:defRPr>
            </a:lvl1pPr>
          </a:lstStyle>
          <a:p>
            <a:fld id="{1AC54047-9E61-42D7-8DBF-7D64572410AD}" type="slidenum">
              <a:rPr lang="en-US" smtClean="0"/>
              <a:pPr/>
              <a:t>‹#›</a:t>
            </a:fld>
            <a:endParaRPr lang="en-US" dirty="0"/>
          </a:p>
        </p:txBody>
      </p:sp>
      <p:pic>
        <p:nvPicPr>
          <p:cNvPr id="4" name="Picture 3" descr="A picture containing logo&#10;&#10;Description automatically generated">
            <a:extLst>
              <a:ext uri="{FF2B5EF4-FFF2-40B4-BE49-F238E27FC236}">
                <a16:creationId xmlns:a16="http://schemas.microsoft.com/office/drawing/2014/main" id="{07A91BEF-2446-01AD-72B1-4FE26137A72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584243" y="5849708"/>
            <a:ext cx="1234441" cy="822960"/>
          </a:xfrm>
          <a:prstGeom prst="rect">
            <a:avLst/>
          </a:prstGeom>
        </p:spPr>
      </p:pic>
    </p:spTree>
    <p:custDataLst>
      <p:tags r:id="rId1"/>
    </p:custDataLst>
    <p:extLst>
      <p:ext uri="{BB962C8B-B14F-4D97-AF65-F5344CB8AC3E}">
        <p14:creationId xmlns:p14="http://schemas.microsoft.com/office/powerpoint/2010/main" val="42338186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2" name="Flowchart: Delay 11">
            <a:extLst>
              <a:ext uri="{FF2B5EF4-FFF2-40B4-BE49-F238E27FC236}">
                <a16:creationId xmlns:a16="http://schemas.microsoft.com/office/drawing/2014/main" id="{A378C2EF-C8C3-4F6C-B5D6-7936490D2181}"/>
              </a:ext>
            </a:extLst>
          </p:cNvPr>
          <p:cNvSpPr/>
          <p:nvPr userDrawn="1"/>
        </p:nvSpPr>
        <p:spPr>
          <a:xfrm rot="10800000">
            <a:off x="4282440" y="0"/>
            <a:ext cx="7909560" cy="6858000"/>
          </a:xfrm>
          <a:prstGeom prst="flowChartDelay">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23367269-F5A6-4A64-8273-B4685943EE01}"/>
              </a:ext>
            </a:extLst>
          </p:cNvPr>
          <p:cNvSpPr/>
          <p:nvPr userDrawn="1"/>
        </p:nvSpPr>
        <p:spPr>
          <a:xfrm>
            <a:off x="10292349" y="5623181"/>
            <a:ext cx="1719550" cy="1081971"/>
          </a:xfrm>
          <a:prstGeom prst="roundRect">
            <a:avLst/>
          </a:prstGeom>
          <a:solidFill>
            <a:schemeClr val="bg1">
              <a:alpha val="56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3FD4C4A-2A0D-49B1-BA82-804F2E99812C}"/>
              </a:ext>
            </a:extLst>
          </p:cNvPr>
          <p:cNvSpPr/>
          <p:nvPr userDrawn="1"/>
        </p:nvSpPr>
        <p:spPr>
          <a:xfrm>
            <a:off x="0" y="0"/>
            <a:ext cx="3538728"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F00BFE-79B3-4496-9B34-A8CA48260669}"/>
              </a:ext>
            </a:extLst>
          </p:cNvPr>
          <p:cNvSpPr>
            <a:spLocks noGrp="1"/>
          </p:cNvSpPr>
          <p:nvPr userDrawn="1">
            <p:ph type="title" hasCustomPrompt="1"/>
          </p:nvPr>
        </p:nvSpPr>
        <p:spPr>
          <a:xfrm>
            <a:off x="671838" y="1151510"/>
            <a:ext cx="2247194" cy="3292474"/>
          </a:xfrm>
          <a:prstGeom prst="rect">
            <a:avLst/>
          </a:prstGeom>
        </p:spPr>
        <p:txBody>
          <a:bodyPr/>
          <a:lstStyle>
            <a:lvl1pPr>
              <a:defRPr>
                <a:solidFill>
                  <a:schemeClr val="bg1"/>
                </a:solidFill>
              </a:defRPr>
            </a:lvl1pPr>
          </a:lstStyle>
          <a:p>
            <a:r>
              <a:rPr lang="en-US"/>
              <a:t>Starting in a Good Way</a:t>
            </a:r>
          </a:p>
        </p:txBody>
      </p:sp>
      <p:pic>
        <p:nvPicPr>
          <p:cNvPr id="3" name="Picture 4" descr="A picture containing plate, vegetable&#10;&#10;Description automatically generated">
            <a:extLst>
              <a:ext uri="{FF2B5EF4-FFF2-40B4-BE49-F238E27FC236}">
                <a16:creationId xmlns:a16="http://schemas.microsoft.com/office/drawing/2014/main" id="{BAD484AC-892D-476D-943A-39A980894AD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5224653" y="717014"/>
            <a:ext cx="6295509" cy="5188684"/>
          </a:xfrm>
          <a:prstGeom prst="ellipse">
            <a:avLst/>
          </a:prstGeom>
          <a:ln>
            <a:noFill/>
          </a:ln>
        </p:spPr>
      </p:pic>
      <p:sp>
        <p:nvSpPr>
          <p:cNvPr id="6" name="Полилиния: фигура 74">
            <a:extLst>
              <a:ext uri="{FF2B5EF4-FFF2-40B4-BE49-F238E27FC236}">
                <a16:creationId xmlns:a16="http://schemas.microsoft.com/office/drawing/2014/main" id="{3B154F63-137C-41F7-A29E-0288DC5DFF35}"/>
              </a:ext>
            </a:extLst>
          </p:cNvPr>
          <p:cNvSpPr/>
          <p:nvPr userDrawn="1"/>
        </p:nvSpPr>
        <p:spPr>
          <a:xfrm>
            <a:off x="3205515" y="3066017"/>
            <a:ext cx="684036" cy="3360183"/>
          </a:xfrm>
          <a:custGeom>
            <a:avLst/>
            <a:gdLst>
              <a:gd name="connsiteX0" fmla="*/ 1019688 w 3624059"/>
              <a:gd name="connsiteY0" fmla="*/ 4206836 h 4242217"/>
              <a:gd name="connsiteX1" fmla="*/ 1546302 w 3624059"/>
              <a:gd name="connsiteY1" fmla="*/ 4206836 h 4242217"/>
              <a:gd name="connsiteX2" fmla="*/ 1633435 w 3624059"/>
              <a:gd name="connsiteY2" fmla="*/ 4229283 h 4242217"/>
              <a:gd name="connsiteX3" fmla="*/ 1639522 w 3624059"/>
              <a:gd name="connsiteY3" fmla="*/ 4242217 h 4242217"/>
              <a:gd name="connsiteX4" fmla="*/ 0 w 3624059"/>
              <a:gd name="connsiteY4" fmla="*/ 4242217 h 4242217"/>
              <a:gd name="connsiteX5" fmla="*/ 0 w 3624059"/>
              <a:gd name="connsiteY5" fmla="*/ 4228475 h 4242217"/>
              <a:gd name="connsiteX6" fmla="*/ 118466 w 3624059"/>
              <a:gd name="connsiteY6" fmla="*/ 4222424 h 4242217"/>
              <a:gd name="connsiteX7" fmla="*/ 493074 w 3624059"/>
              <a:gd name="connsiteY7" fmla="*/ 4206836 h 4242217"/>
              <a:gd name="connsiteX8" fmla="*/ 1019688 w 3624059"/>
              <a:gd name="connsiteY8" fmla="*/ 4206836 h 4242217"/>
              <a:gd name="connsiteX9" fmla="*/ 3624059 w 3624059"/>
              <a:gd name="connsiteY9" fmla="*/ 4122596 h 4242217"/>
              <a:gd name="connsiteX10" fmla="*/ 3624059 w 3624059"/>
              <a:gd name="connsiteY10" fmla="*/ 4242217 h 4242217"/>
              <a:gd name="connsiteX11" fmla="*/ 1729472 w 3624059"/>
              <a:gd name="connsiteY11" fmla="*/ 4242217 h 4242217"/>
              <a:gd name="connsiteX12" fmla="*/ 1729472 w 3624059"/>
              <a:gd name="connsiteY12" fmla="*/ 4196860 h 4242217"/>
              <a:gd name="connsiteX13" fmla="*/ 2818317 w 3624059"/>
              <a:gd name="connsiteY13" fmla="*/ 4132014 h 4242217"/>
              <a:gd name="connsiteX14" fmla="*/ 3337299 w 3624059"/>
              <a:gd name="connsiteY14" fmla="*/ 4123285 h 4242217"/>
              <a:gd name="connsiteX15" fmla="*/ 1668416 w 3624059"/>
              <a:gd name="connsiteY15" fmla="*/ 3907548 h 4242217"/>
              <a:gd name="connsiteX16" fmla="*/ 1668416 w 3624059"/>
              <a:gd name="connsiteY16" fmla="*/ 4002323 h 4242217"/>
              <a:gd name="connsiteX17" fmla="*/ 1510686 w 3624059"/>
              <a:gd name="connsiteY17" fmla="*/ 4156955 h 4242217"/>
              <a:gd name="connsiteX18" fmla="*/ 1174874 w 3624059"/>
              <a:gd name="connsiteY18" fmla="*/ 4166931 h 4242217"/>
              <a:gd name="connsiteX19" fmla="*/ 139454 w 3624059"/>
              <a:gd name="connsiteY19" fmla="*/ 4172543 h 4242217"/>
              <a:gd name="connsiteX20" fmla="*/ 0 w 3624059"/>
              <a:gd name="connsiteY20" fmla="*/ 4173802 h 4242217"/>
              <a:gd name="connsiteX21" fmla="*/ 0 w 3624059"/>
              <a:gd name="connsiteY21" fmla="*/ 3943409 h 4242217"/>
              <a:gd name="connsiteX22" fmla="*/ 325804 w 3624059"/>
              <a:gd name="connsiteY22" fmla="*/ 3943712 h 4242217"/>
              <a:gd name="connsiteX23" fmla="*/ 1668416 w 3624059"/>
              <a:gd name="connsiteY23" fmla="*/ 3907548 h 4242217"/>
              <a:gd name="connsiteX24" fmla="*/ 3624059 w 3624059"/>
              <a:gd name="connsiteY24" fmla="*/ 3850991 h 4242217"/>
              <a:gd name="connsiteX25" fmla="*/ 3624059 w 3624059"/>
              <a:gd name="connsiteY25" fmla="*/ 4067621 h 4242217"/>
              <a:gd name="connsiteX26" fmla="*/ 2999580 w 3624059"/>
              <a:gd name="connsiteY26" fmla="*/ 4087121 h 4242217"/>
              <a:gd name="connsiteX27" fmla="*/ 2044932 w 3624059"/>
              <a:gd name="connsiteY27" fmla="*/ 4117050 h 4242217"/>
              <a:gd name="connsiteX28" fmla="*/ 1729472 w 3624059"/>
              <a:gd name="connsiteY28" fmla="*/ 4137002 h 4242217"/>
              <a:gd name="connsiteX29" fmla="*/ 1749825 w 3624059"/>
              <a:gd name="connsiteY29" fmla="*/ 3897572 h 4242217"/>
              <a:gd name="connsiteX30" fmla="*/ 2075460 w 3624059"/>
              <a:gd name="connsiteY30" fmla="*/ 3897572 h 4242217"/>
              <a:gd name="connsiteX31" fmla="*/ 3367828 w 3624059"/>
              <a:gd name="connsiteY31" fmla="*/ 3852679 h 4242217"/>
              <a:gd name="connsiteX32" fmla="*/ 1037496 w 3624059"/>
              <a:gd name="connsiteY32" fmla="*/ 3607013 h 4242217"/>
              <a:gd name="connsiteX33" fmla="*/ 1480157 w 3624059"/>
              <a:gd name="connsiteY33" fmla="*/ 3608260 h 4242217"/>
              <a:gd name="connsiteX34" fmla="*/ 1673504 w 3624059"/>
              <a:gd name="connsiteY34" fmla="*/ 3817762 h 4242217"/>
              <a:gd name="connsiteX35" fmla="*/ 1663328 w 3624059"/>
              <a:gd name="connsiteY35" fmla="*/ 3842702 h 4242217"/>
              <a:gd name="connsiteX36" fmla="*/ 1571743 w 3624059"/>
              <a:gd name="connsiteY36" fmla="*/ 3857667 h 4242217"/>
              <a:gd name="connsiteX37" fmla="*/ 228495 w 3624059"/>
              <a:gd name="connsiteY37" fmla="*/ 3892584 h 4242217"/>
              <a:gd name="connsiteX38" fmla="*/ 0 w 3624059"/>
              <a:gd name="connsiteY38" fmla="*/ 3887800 h 4242217"/>
              <a:gd name="connsiteX39" fmla="*/ 0 w 3624059"/>
              <a:gd name="connsiteY39" fmla="*/ 3645448 h 4242217"/>
              <a:gd name="connsiteX40" fmla="*/ 164894 w 3624059"/>
              <a:gd name="connsiteY40" fmla="*/ 3634448 h 4242217"/>
              <a:gd name="connsiteX41" fmla="*/ 594835 w 3624059"/>
              <a:gd name="connsiteY41" fmla="*/ 3613248 h 4242217"/>
              <a:gd name="connsiteX42" fmla="*/ 1037496 w 3624059"/>
              <a:gd name="connsiteY42" fmla="*/ 3607013 h 4242217"/>
              <a:gd name="connsiteX43" fmla="*/ 3479765 w 3624059"/>
              <a:gd name="connsiteY43" fmla="*/ 3533438 h 4242217"/>
              <a:gd name="connsiteX44" fmla="*/ 3624059 w 3624059"/>
              <a:gd name="connsiteY44" fmla="*/ 3538222 h 4242217"/>
              <a:gd name="connsiteX45" fmla="*/ 3624059 w 3624059"/>
              <a:gd name="connsiteY45" fmla="*/ 3804141 h 4242217"/>
              <a:gd name="connsiteX46" fmla="*/ 1826146 w 3624059"/>
              <a:gd name="connsiteY46" fmla="*/ 3837714 h 4242217"/>
              <a:gd name="connsiteX47" fmla="*/ 1749825 w 3624059"/>
              <a:gd name="connsiteY47" fmla="*/ 3832726 h 4242217"/>
              <a:gd name="connsiteX48" fmla="*/ 1749825 w 3624059"/>
              <a:gd name="connsiteY48" fmla="*/ 3653153 h 4242217"/>
              <a:gd name="connsiteX49" fmla="*/ 3072720 w 3624059"/>
              <a:gd name="connsiteY49" fmla="*/ 3563367 h 4242217"/>
              <a:gd name="connsiteX50" fmla="*/ 3479765 w 3624059"/>
              <a:gd name="connsiteY50" fmla="*/ 3533438 h 4242217"/>
              <a:gd name="connsiteX51" fmla="*/ 1417193 w 3624059"/>
              <a:gd name="connsiteY51" fmla="*/ 3401876 h 4242217"/>
              <a:gd name="connsiteX52" fmla="*/ 1673504 w 3624059"/>
              <a:gd name="connsiteY52" fmla="*/ 3403747 h 4242217"/>
              <a:gd name="connsiteX53" fmla="*/ 1663328 w 3624059"/>
              <a:gd name="connsiteY53" fmla="*/ 3558379 h 4242217"/>
              <a:gd name="connsiteX54" fmla="*/ 1592095 w 3624059"/>
              <a:gd name="connsiteY54" fmla="*/ 3563367 h 4242217"/>
              <a:gd name="connsiteX55" fmla="*/ 442193 w 3624059"/>
              <a:gd name="connsiteY55" fmla="*/ 3580825 h 4242217"/>
              <a:gd name="connsiteX56" fmla="*/ 0 w 3624059"/>
              <a:gd name="connsiteY56" fmla="*/ 3587539 h 4242217"/>
              <a:gd name="connsiteX57" fmla="*/ 0 w 3624059"/>
              <a:gd name="connsiteY57" fmla="*/ 3449325 h 4242217"/>
              <a:gd name="connsiteX58" fmla="*/ 14796 w 3624059"/>
              <a:gd name="connsiteY58" fmla="*/ 3448640 h 4242217"/>
              <a:gd name="connsiteX59" fmla="*/ 1164698 w 3624059"/>
              <a:gd name="connsiteY59" fmla="*/ 3403747 h 4242217"/>
              <a:gd name="connsiteX60" fmla="*/ 1417193 w 3624059"/>
              <a:gd name="connsiteY60" fmla="*/ 3401876 h 4242217"/>
              <a:gd name="connsiteX61" fmla="*/ 3624059 w 3624059"/>
              <a:gd name="connsiteY61" fmla="*/ 3333594 h 4242217"/>
              <a:gd name="connsiteX62" fmla="*/ 3624059 w 3624059"/>
              <a:gd name="connsiteY62" fmla="*/ 3484091 h 4242217"/>
              <a:gd name="connsiteX63" fmla="*/ 3378004 w 3624059"/>
              <a:gd name="connsiteY63" fmla="*/ 3492910 h 4242217"/>
              <a:gd name="connsiteX64" fmla="*/ 2838669 w 3624059"/>
              <a:gd name="connsiteY64" fmla="*/ 3523462 h 4242217"/>
              <a:gd name="connsiteX65" fmla="*/ 1887202 w 3624059"/>
              <a:gd name="connsiteY65" fmla="*/ 3568355 h 4242217"/>
              <a:gd name="connsiteX66" fmla="*/ 1749825 w 3624059"/>
              <a:gd name="connsiteY66" fmla="*/ 3558379 h 4242217"/>
              <a:gd name="connsiteX67" fmla="*/ 1866850 w 3624059"/>
              <a:gd name="connsiteY67" fmla="*/ 3413723 h 4242217"/>
              <a:gd name="connsiteX68" fmla="*/ 2360392 w 3624059"/>
              <a:gd name="connsiteY68" fmla="*/ 3403747 h 4242217"/>
              <a:gd name="connsiteX69" fmla="*/ 3332211 w 3624059"/>
              <a:gd name="connsiteY69" fmla="*/ 3333913 h 4242217"/>
              <a:gd name="connsiteX70" fmla="*/ 1363351 w 3624059"/>
              <a:gd name="connsiteY70" fmla="*/ 3144257 h 4242217"/>
              <a:gd name="connsiteX71" fmla="*/ 1668416 w 3624059"/>
              <a:gd name="connsiteY71" fmla="*/ 3154340 h 4242217"/>
              <a:gd name="connsiteX72" fmla="*/ 1668416 w 3624059"/>
              <a:gd name="connsiteY72" fmla="*/ 3363842 h 4242217"/>
              <a:gd name="connsiteX73" fmla="*/ 513426 w 3624059"/>
              <a:gd name="connsiteY73" fmla="*/ 3363842 h 4242217"/>
              <a:gd name="connsiteX74" fmla="*/ 0 w 3624059"/>
              <a:gd name="connsiteY74" fmla="*/ 3377034 h 4242217"/>
              <a:gd name="connsiteX75" fmla="*/ 0 w 3624059"/>
              <a:gd name="connsiteY75" fmla="*/ 3197607 h 4242217"/>
              <a:gd name="connsiteX76" fmla="*/ 449825 w 3624059"/>
              <a:gd name="connsiteY76" fmla="*/ 3171175 h 4242217"/>
              <a:gd name="connsiteX77" fmla="*/ 1363351 w 3624059"/>
              <a:gd name="connsiteY77" fmla="*/ 3144257 h 4242217"/>
              <a:gd name="connsiteX78" fmla="*/ 3624059 w 3624059"/>
              <a:gd name="connsiteY78" fmla="*/ 3068455 h 4242217"/>
              <a:gd name="connsiteX79" fmla="*/ 3624059 w 3624059"/>
              <a:gd name="connsiteY79" fmla="*/ 3264269 h 4242217"/>
              <a:gd name="connsiteX80" fmla="*/ 3600288 w 3624059"/>
              <a:gd name="connsiteY80" fmla="*/ 3264001 h 4242217"/>
              <a:gd name="connsiteX81" fmla="*/ 2263719 w 3624059"/>
              <a:gd name="connsiteY81" fmla="*/ 3348877 h 4242217"/>
              <a:gd name="connsiteX82" fmla="*/ 1749825 w 3624059"/>
              <a:gd name="connsiteY82" fmla="*/ 3353865 h 4242217"/>
              <a:gd name="connsiteX83" fmla="*/ 1749825 w 3624059"/>
              <a:gd name="connsiteY83" fmla="*/ 3154340 h 4242217"/>
              <a:gd name="connsiteX84" fmla="*/ 3138229 w 3624059"/>
              <a:gd name="connsiteY84" fmla="*/ 3082636 h 4242217"/>
              <a:gd name="connsiteX85" fmla="*/ 1559341 w 3624059"/>
              <a:gd name="connsiteY85" fmla="*/ 2853805 h 4242217"/>
              <a:gd name="connsiteX86" fmla="*/ 1668416 w 3624059"/>
              <a:gd name="connsiteY86" fmla="*/ 3054578 h 4242217"/>
              <a:gd name="connsiteX87" fmla="*/ 1658240 w 3624059"/>
              <a:gd name="connsiteY87" fmla="*/ 3074530 h 4242217"/>
              <a:gd name="connsiteX88" fmla="*/ 1576831 w 3624059"/>
              <a:gd name="connsiteY88" fmla="*/ 3079518 h 4242217"/>
              <a:gd name="connsiteX89" fmla="*/ 523602 w 3624059"/>
              <a:gd name="connsiteY89" fmla="*/ 3104459 h 4242217"/>
              <a:gd name="connsiteX90" fmla="*/ 0 w 3624059"/>
              <a:gd name="connsiteY90" fmla="*/ 3120367 h 4242217"/>
              <a:gd name="connsiteX91" fmla="*/ 0 w 3624059"/>
              <a:gd name="connsiteY91" fmla="*/ 2895265 h 4242217"/>
              <a:gd name="connsiteX92" fmla="*/ 1490334 w 3624059"/>
              <a:gd name="connsiteY92" fmla="*/ 2855052 h 4242217"/>
              <a:gd name="connsiteX93" fmla="*/ 1559341 w 3624059"/>
              <a:gd name="connsiteY93" fmla="*/ 2853805 h 4242217"/>
              <a:gd name="connsiteX94" fmla="*/ 3624059 w 3624059"/>
              <a:gd name="connsiteY94" fmla="*/ 2832565 h 4242217"/>
              <a:gd name="connsiteX95" fmla="*/ 3624059 w 3624059"/>
              <a:gd name="connsiteY95" fmla="*/ 3005092 h 4242217"/>
              <a:gd name="connsiteX96" fmla="*/ 3271155 w 3624059"/>
              <a:gd name="connsiteY96" fmla="*/ 3009684 h 4242217"/>
              <a:gd name="connsiteX97" fmla="*/ 1943171 w 3624059"/>
              <a:gd name="connsiteY97" fmla="*/ 3089494 h 4242217"/>
              <a:gd name="connsiteX98" fmla="*/ 1749825 w 3624059"/>
              <a:gd name="connsiteY98" fmla="*/ 2870017 h 4242217"/>
              <a:gd name="connsiteX99" fmla="*/ 1765089 w 3624059"/>
              <a:gd name="connsiteY99" fmla="*/ 2845076 h 4242217"/>
              <a:gd name="connsiteX100" fmla="*/ 1877026 w 3624059"/>
              <a:gd name="connsiteY100" fmla="*/ 2845076 h 4242217"/>
              <a:gd name="connsiteX101" fmla="*/ 3016752 w 3624059"/>
              <a:gd name="connsiteY101" fmla="*/ 2850064 h 4242217"/>
              <a:gd name="connsiteX102" fmla="*/ 3368623 w 3624059"/>
              <a:gd name="connsiteY102" fmla="*/ 2842270 h 4242217"/>
              <a:gd name="connsiteX103" fmla="*/ 1561566 w 3624059"/>
              <a:gd name="connsiteY103" fmla="*/ 2605646 h 4242217"/>
              <a:gd name="connsiteX104" fmla="*/ 1678592 w 3624059"/>
              <a:gd name="connsiteY104" fmla="*/ 2730349 h 4242217"/>
              <a:gd name="connsiteX105" fmla="*/ 1668416 w 3624059"/>
              <a:gd name="connsiteY105" fmla="*/ 2785218 h 4242217"/>
              <a:gd name="connsiteX106" fmla="*/ 1632799 w 3624059"/>
              <a:gd name="connsiteY106" fmla="*/ 2795195 h 4242217"/>
              <a:gd name="connsiteX107" fmla="*/ 534415 w 3624059"/>
              <a:gd name="connsiteY107" fmla="*/ 2817641 h 4242217"/>
              <a:gd name="connsiteX108" fmla="*/ 0 w 3624059"/>
              <a:gd name="connsiteY108" fmla="*/ 2828601 h 4242217"/>
              <a:gd name="connsiteX109" fmla="*/ 0 w 3624059"/>
              <a:gd name="connsiteY109" fmla="*/ 2635972 h 4242217"/>
              <a:gd name="connsiteX110" fmla="*/ 274287 w 3624059"/>
              <a:gd name="connsiteY110" fmla="*/ 2625598 h 4242217"/>
              <a:gd name="connsiteX111" fmla="*/ 1561566 w 3624059"/>
              <a:gd name="connsiteY111" fmla="*/ 2605646 h 4242217"/>
              <a:gd name="connsiteX112" fmla="*/ 2558826 w 3624059"/>
              <a:gd name="connsiteY112" fmla="*/ 2560752 h 4242217"/>
              <a:gd name="connsiteX113" fmla="*/ 3142045 w 3624059"/>
              <a:gd name="connsiteY113" fmla="*/ 2566364 h 4242217"/>
              <a:gd name="connsiteX114" fmla="*/ 3624059 w 3624059"/>
              <a:gd name="connsiteY114" fmla="*/ 2574044 h 4242217"/>
              <a:gd name="connsiteX115" fmla="*/ 3624059 w 3624059"/>
              <a:gd name="connsiteY115" fmla="*/ 2757687 h 4242217"/>
              <a:gd name="connsiteX116" fmla="*/ 3181478 w 3624059"/>
              <a:gd name="connsiteY116" fmla="*/ 2770254 h 4242217"/>
              <a:gd name="connsiteX117" fmla="*/ 2299335 w 3624059"/>
              <a:gd name="connsiteY117" fmla="*/ 2795195 h 4242217"/>
              <a:gd name="connsiteX118" fmla="*/ 1744737 w 3624059"/>
              <a:gd name="connsiteY118" fmla="*/ 2795195 h 4242217"/>
              <a:gd name="connsiteX119" fmla="*/ 1744737 w 3624059"/>
              <a:gd name="connsiteY119" fmla="*/ 2595669 h 4242217"/>
              <a:gd name="connsiteX120" fmla="*/ 2558826 w 3624059"/>
              <a:gd name="connsiteY120" fmla="*/ 2560752 h 4242217"/>
              <a:gd name="connsiteX121" fmla="*/ 907751 w 3624059"/>
              <a:gd name="connsiteY121" fmla="*/ 2310099 h 4242217"/>
              <a:gd name="connsiteX122" fmla="*/ 1464893 w 3624059"/>
              <a:gd name="connsiteY122" fmla="*/ 2311346 h 4242217"/>
              <a:gd name="connsiteX123" fmla="*/ 1683680 w 3624059"/>
              <a:gd name="connsiteY123" fmla="*/ 2311346 h 4242217"/>
              <a:gd name="connsiteX124" fmla="*/ 1688768 w 3624059"/>
              <a:gd name="connsiteY124" fmla="*/ 2386168 h 4242217"/>
              <a:gd name="connsiteX125" fmla="*/ 1541214 w 3624059"/>
              <a:gd name="connsiteY125" fmla="*/ 2545788 h 4242217"/>
              <a:gd name="connsiteX126" fmla="*/ 482898 w 3624059"/>
              <a:gd name="connsiteY126" fmla="*/ 2560752 h 4242217"/>
              <a:gd name="connsiteX127" fmla="*/ 0 w 3624059"/>
              <a:gd name="connsiteY127" fmla="*/ 2570035 h 4242217"/>
              <a:gd name="connsiteX128" fmla="*/ 0 w 3624059"/>
              <a:gd name="connsiteY128" fmla="*/ 2335542 h 4242217"/>
              <a:gd name="connsiteX129" fmla="*/ 350608 w 3624059"/>
              <a:gd name="connsiteY129" fmla="*/ 2316334 h 4242217"/>
              <a:gd name="connsiteX130" fmla="*/ 907751 w 3624059"/>
              <a:gd name="connsiteY130" fmla="*/ 2310099 h 4242217"/>
              <a:gd name="connsiteX131" fmla="*/ 3624059 w 3624059"/>
              <a:gd name="connsiteY131" fmla="*/ 2235896 h 4242217"/>
              <a:gd name="connsiteX132" fmla="*/ 3624059 w 3624059"/>
              <a:gd name="connsiteY132" fmla="*/ 2507868 h 4242217"/>
              <a:gd name="connsiteX133" fmla="*/ 3271155 w 3624059"/>
              <a:gd name="connsiteY133" fmla="*/ 2520847 h 4242217"/>
              <a:gd name="connsiteX134" fmla="*/ 1958435 w 3624059"/>
              <a:gd name="connsiteY134" fmla="*/ 2525835 h 4242217"/>
              <a:gd name="connsiteX135" fmla="*/ 1739649 w 3624059"/>
              <a:gd name="connsiteY135" fmla="*/ 2525835 h 4242217"/>
              <a:gd name="connsiteX136" fmla="*/ 1754913 w 3624059"/>
              <a:gd name="connsiteY136" fmla="*/ 2316334 h 4242217"/>
              <a:gd name="connsiteX137" fmla="*/ 3091165 w 3624059"/>
              <a:gd name="connsiteY137" fmla="*/ 2258970 h 4242217"/>
              <a:gd name="connsiteX138" fmla="*/ 1320520 w 3624059"/>
              <a:gd name="connsiteY138" fmla="*/ 2035128 h 4242217"/>
              <a:gd name="connsiteX139" fmla="*/ 1688768 w 3624059"/>
              <a:gd name="connsiteY139" fmla="*/ 2036999 h 4242217"/>
              <a:gd name="connsiteX140" fmla="*/ 1693856 w 3624059"/>
              <a:gd name="connsiteY140" fmla="*/ 2101844 h 4242217"/>
              <a:gd name="connsiteX141" fmla="*/ 1546302 w 3624059"/>
              <a:gd name="connsiteY141" fmla="*/ 2256476 h 4242217"/>
              <a:gd name="connsiteX142" fmla="*/ 223407 w 3624059"/>
              <a:gd name="connsiteY142" fmla="*/ 2251488 h 4242217"/>
              <a:gd name="connsiteX143" fmla="*/ 0 w 3624059"/>
              <a:gd name="connsiteY143" fmla="*/ 2261684 h 4242217"/>
              <a:gd name="connsiteX144" fmla="*/ 0 w 3624059"/>
              <a:gd name="connsiteY144" fmla="*/ 2073071 h 4242217"/>
              <a:gd name="connsiteX145" fmla="*/ 432017 w 3624059"/>
              <a:gd name="connsiteY145" fmla="*/ 2055081 h 4242217"/>
              <a:gd name="connsiteX146" fmla="*/ 956087 w 3624059"/>
              <a:gd name="connsiteY146" fmla="*/ 2036999 h 4242217"/>
              <a:gd name="connsiteX147" fmla="*/ 1320520 w 3624059"/>
              <a:gd name="connsiteY147" fmla="*/ 2035128 h 4242217"/>
              <a:gd name="connsiteX148" fmla="*/ 3624059 w 3624059"/>
              <a:gd name="connsiteY148" fmla="*/ 1946721 h 4242217"/>
              <a:gd name="connsiteX149" fmla="*/ 3624059 w 3624059"/>
              <a:gd name="connsiteY149" fmla="*/ 2175879 h 4242217"/>
              <a:gd name="connsiteX150" fmla="*/ 3094345 w 3624059"/>
              <a:gd name="connsiteY150" fmla="*/ 2195372 h 4242217"/>
              <a:gd name="connsiteX151" fmla="*/ 1765089 w 3624059"/>
              <a:gd name="connsiteY151" fmla="*/ 2251488 h 4242217"/>
              <a:gd name="connsiteX152" fmla="*/ 1785441 w 3624059"/>
              <a:gd name="connsiteY152" fmla="*/ 1992105 h 4242217"/>
              <a:gd name="connsiteX153" fmla="*/ 2202662 w 3624059"/>
              <a:gd name="connsiteY153" fmla="*/ 1992105 h 4242217"/>
              <a:gd name="connsiteX154" fmla="*/ 2976683 w 3624059"/>
              <a:gd name="connsiteY154" fmla="*/ 1969035 h 4242217"/>
              <a:gd name="connsiteX155" fmla="*/ 1693856 w 3624059"/>
              <a:gd name="connsiteY155" fmla="*/ 1752675 h 4242217"/>
              <a:gd name="connsiteX156" fmla="*/ 1693856 w 3624059"/>
              <a:gd name="connsiteY156" fmla="*/ 1852438 h 4242217"/>
              <a:gd name="connsiteX157" fmla="*/ 1587007 w 3624059"/>
              <a:gd name="connsiteY157" fmla="*/ 1967165 h 4242217"/>
              <a:gd name="connsiteX158" fmla="*/ 1271547 w 3624059"/>
              <a:gd name="connsiteY158" fmla="*/ 1972153 h 4242217"/>
              <a:gd name="connsiteX159" fmla="*/ 400853 w 3624059"/>
              <a:gd name="connsiteY159" fmla="*/ 1999588 h 4242217"/>
              <a:gd name="connsiteX160" fmla="*/ 0 w 3624059"/>
              <a:gd name="connsiteY160" fmla="*/ 2012163 h 4242217"/>
              <a:gd name="connsiteX161" fmla="*/ 0 w 3624059"/>
              <a:gd name="connsiteY161" fmla="*/ 1806966 h 4242217"/>
              <a:gd name="connsiteX162" fmla="*/ 603103 w 3624059"/>
              <a:gd name="connsiteY162" fmla="*/ 1787592 h 4242217"/>
              <a:gd name="connsiteX163" fmla="*/ 1693856 w 3624059"/>
              <a:gd name="connsiteY163" fmla="*/ 1752675 h 4242217"/>
              <a:gd name="connsiteX164" fmla="*/ 3357652 w 3624059"/>
              <a:gd name="connsiteY164" fmla="*/ 1657901 h 4242217"/>
              <a:gd name="connsiteX165" fmla="*/ 3624059 w 3624059"/>
              <a:gd name="connsiteY165" fmla="*/ 1659458 h 4242217"/>
              <a:gd name="connsiteX166" fmla="*/ 3624059 w 3624059"/>
              <a:gd name="connsiteY166" fmla="*/ 1869612 h 4242217"/>
              <a:gd name="connsiteX167" fmla="*/ 3027564 w 3624059"/>
              <a:gd name="connsiteY167" fmla="*/ 1892343 h 4242217"/>
              <a:gd name="connsiteX168" fmla="*/ 1785441 w 3624059"/>
              <a:gd name="connsiteY168" fmla="*/ 1947212 h 4242217"/>
              <a:gd name="connsiteX169" fmla="*/ 1775265 w 3624059"/>
              <a:gd name="connsiteY169" fmla="*/ 1857426 h 4242217"/>
              <a:gd name="connsiteX170" fmla="*/ 1866850 w 3624059"/>
              <a:gd name="connsiteY170" fmla="*/ 1747687 h 4242217"/>
              <a:gd name="connsiteX171" fmla="*/ 2039844 w 3624059"/>
              <a:gd name="connsiteY171" fmla="*/ 1737711 h 4242217"/>
              <a:gd name="connsiteX172" fmla="*/ 3357652 w 3624059"/>
              <a:gd name="connsiteY172" fmla="*/ 1657901 h 4242217"/>
              <a:gd name="connsiteX173" fmla="*/ 0 w 3624059"/>
              <a:gd name="connsiteY173" fmla="*/ 1548162 h 4242217"/>
              <a:gd name="connsiteX174" fmla="*/ 617095 w 3624059"/>
              <a:gd name="connsiteY174" fmla="*/ 1548162 h 4242217"/>
              <a:gd name="connsiteX175" fmla="*/ 1704032 w 3624059"/>
              <a:gd name="connsiteY175" fmla="*/ 1548162 h 4242217"/>
              <a:gd name="connsiteX176" fmla="*/ 1704032 w 3624059"/>
              <a:gd name="connsiteY176" fmla="*/ 1687829 h 4242217"/>
              <a:gd name="connsiteX177" fmla="*/ 1312251 w 3624059"/>
              <a:gd name="connsiteY177" fmla="*/ 1707782 h 4242217"/>
              <a:gd name="connsiteX178" fmla="*/ 442829 w 3624059"/>
              <a:gd name="connsiteY178" fmla="*/ 1728358 h 4242217"/>
              <a:gd name="connsiteX179" fmla="*/ 0 w 3624059"/>
              <a:gd name="connsiteY179" fmla="*/ 1740798 h 4242217"/>
              <a:gd name="connsiteX180" fmla="*/ 3624059 w 3624059"/>
              <a:gd name="connsiteY180" fmla="*/ 1454677 h 4242217"/>
              <a:gd name="connsiteX181" fmla="*/ 3624059 w 3624059"/>
              <a:gd name="connsiteY181" fmla="*/ 1598608 h 4242217"/>
              <a:gd name="connsiteX182" fmla="*/ 3026292 w 3624059"/>
              <a:gd name="connsiteY182" fmla="*/ 1620489 h 4242217"/>
              <a:gd name="connsiteX183" fmla="*/ 1795617 w 3624059"/>
              <a:gd name="connsiteY183" fmla="*/ 1687829 h 4242217"/>
              <a:gd name="connsiteX184" fmla="*/ 1795617 w 3624059"/>
              <a:gd name="connsiteY184" fmla="*/ 1538185 h 4242217"/>
              <a:gd name="connsiteX185" fmla="*/ 2998308 w 3624059"/>
              <a:gd name="connsiteY185" fmla="*/ 1483316 h 4242217"/>
              <a:gd name="connsiteX186" fmla="*/ 1724384 w 3624059"/>
              <a:gd name="connsiteY186" fmla="*/ 1283791 h 4242217"/>
              <a:gd name="connsiteX187" fmla="*/ 1566654 w 3624059"/>
              <a:gd name="connsiteY187" fmla="*/ 1478328 h 4242217"/>
              <a:gd name="connsiteX188" fmla="*/ 1464893 w 3624059"/>
              <a:gd name="connsiteY188" fmla="*/ 1473340 h 4242217"/>
              <a:gd name="connsiteX189" fmla="*/ 203055 w 3624059"/>
              <a:gd name="connsiteY189" fmla="*/ 1478328 h 4242217"/>
              <a:gd name="connsiteX190" fmla="*/ 0 w 3624059"/>
              <a:gd name="connsiteY190" fmla="*/ 1481723 h 4242217"/>
              <a:gd name="connsiteX191" fmla="*/ 0 w 3624059"/>
              <a:gd name="connsiteY191" fmla="*/ 1294640 h 4242217"/>
              <a:gd name="connsiteX192" fmla="*/ 82293 w 3624059"/>
              <a:gd name="connsiteY192" fmla="*/ 1299223 h 4242217"/>
              <a:gd name="connsiteX193" fmla="*/ 1724384 w 3624059"/>
              <a:gd name="connsiteY193" fmla="*/ 1283791 h 4242217"/>
              <a:gd name="connsiteX194" fmla="*/ 3624059 w 3624059"/>
              <a:gd name="connsiteY194" fmla="*/ 1217980 h 4242217"/>
              <a:gd name="connsiteX195" fmla="*/ 3624059 w 3624059"/>
              <a:gd name="connsiteY195" fmla="*/ 1378588 h 4242217"/>
              <a:gd name="connsiteX196" fmla="*/ 3611180 w 3624059"/>
              <a:gd name="connsiteY196" fmla="*/ 1379423 h 4242217"/>
              <a:gd name="connsiteX197" fmla="*/ 3413620 w 3624059"/>
              <a:gd name="connsiteY197" fmla="*/ 1393530 h 4242217"/>
              <a:gd name="connsiteX198" fmla="*/ 2604619 w 3624059"/>
              <a:gd name="connsiteY198" fmla="*/ 1438423 h 4242217"/>
              <a:gd name="connsiteX199" fmla="*/ 1800705 w 3624059"/>
              <a:gd name="connsiteY199" fmla="*/ 1443411 h 4242217"/>
              <a:gd name="connsiteX200" fmla="*/ 1856674 w 3624059"/>
              <a:gd name="connsiteY200" fmla="*/ 1293767 h 4242217"/>
              <a:gd name="connsiteX201" fmla="*/ 2935343 w 3624059"/>
              <a:gd name="connsiteY201" fmla="*/ 1228921 h 4242217"/>
              <a:gd name="connsiteX202" fmla="*/ 3472133 w 3624059"/>
              <a:gd name="connsiteY202" fmla="*/ 1219569 h 4242217"/>
              <a:gd name="connsiteX203" fmla="*/ 1576831 w 3624059"/>
              <a:gd name="connsiteY203" fmla="*/ 1014431 h 4242217"/>
              <a:gd name="connsiteX204" fmla="*/ 1729472 w 3624059"/>
              <a:gd name="connsiteY204" fmla="*/ 1198992 h 4242217"/>
              <a:gd name="connsiteX205" fmla="*/ 1714208 w 3624059"/>
              <a:gd name="connsiteY205" fmla="*/ 1223933 h 4242217"/>
              <a:gd name="connsiteX206" fmla="*/ 82134 w 3624059"/>
              <a:gd name="connsiteY206" fmla="*/ 1231649 h 4242217"/>
              <a:gd name="connsiteX207" fmla="*/ 0 w 3624059"/>
              <a:gd name="connsiteY207" fmla="*/ 1228986 h 4242217"/>
              <a:gd name="connsiteX208" fmla="*/ 0 w 3624059"/>
              <a:gd name="connsiteY208" fmla="*/ 1032219 h 4242217"/>
              <a:gd name="connsiteX209" fmla="*/ 707408 w 3624059"/>
              <a:gd name="connsiteY209" fmla="*/ 1022537 h 4242217"/>
              <a:gd name="connsiteX210" fmla="*/ 1576831 w 3624059"/>
              <a:gd name="connsiteY210" fmla="*/ 1014431 h 4242217"/>
              <a:gd name="connsiteX211" fmla="*/ 3624059 w 3624059"/>
              <a:gd name="connsiteY211" fmla="*/ 958219 h 4242217"/>
              <a:gd name="connsiteX212" fmla="*/ 3624059 w 3624059"/>
              <a:gd name="connsiteY212" fmla="*/ 1166175 h 4242217"/>
              <a:gd name="connsiteX213" fmla="*/ 3019932 w 3624059"/>
              <a:gd name="connsiteY213" fmla="*/ 1185899 h 4242217"/>
              <a:gd name="connsiteX214" fmla="*/ 2355304 w 3624059"/>
              <a:gd name="connsiteY214" fmla="*/ 1203981 h 4242217"/>
              <a:gd name="connsiteX215" fmla="*/ 1831234 w 3624059"/>
              <a:gd name="connsiteY215" fmla="*/ 1203981 h 4242217"/>
              <a:gd name="connsiteX216" fmla="*/ 2004228 w 3624059"/>
              <a:gd name="connsiteY216" fmla="*/ 999467 h 4242217"/>
              <a:gd name="connsiteX217" fmla="*/ 2594443 w 3624059"/>
              <a:gd name="connsiteY217" fmla="*/ 979514 h 4242217"/>
              <a:gd name="connsiteX218" fmla="*/ 1449629 w 3624059"/>
              <a:gd name="connsiteY218" fmla="*/ 740084 h 4242217"/>
              <a:gd name="connsiteX219" fmla="*/ 1744737 w 3624059"/>
              <a:gd name="connsiteY219" fmla="*/ 740084 h 4242217"/>
              <a:gd name="connsiteX220" fmla="*/ 1744737 w 3624059"/>
              <a:gd name="connsiteY220" fmla="*/ 944598 h 4242217"/>
              <a:gd name="connsiteX221" fmla="*/ 1663328 w 3624059"/>
              <a:gd name="connsiteY221" fmla="*/ 949586 h 4242217"/>
              <a:gd name="connsiteX222" fmla="*/ 86029 w 3624059"/>
              <a:gd name="connsiteY222" fmla="*/ 949586 h 4242217"/>
              <a:gd name="connsiteX223" fmla="*/ 0 w 3624059"/>
              <a:gd name="connsiteY223" fmla="*/ 952474 h 4242217"/>
              <a:gd name="connsiteX224" fmla="*/ 0 w 3624059"/>
              <a:gd name="connsiteY224" fmla="*/ 777748 h 4242217"/>
              <a:gd name="connsiteX225" fmla="*/ 93661 w 3624059"/>
              <a:gd name="connsiteY225" fmla="*/ 776872 h 4242217"/>
              <a:gd name="connsiteX226" fmla="*/ 426929 w 3624059"/>
              <a:gd name="connsiteY226" fmla="*/ 770013 h 4242217"/>
              <a:gd name="connsiteX227" fmla="*/ 1449629 w 3624059"/>
              <a:gd name="connsiteY227" fmla="*/ 740084 h 4242217"/>
              <a:gd name="connsiteX228" fmla="*/ 3624059 w 3624059"/>
              <a:gd name="connsiteY228" fmla="*/ 670670 h 4242217"/>
              <a:gd name="connsiteX229" fmla="*/ 3624059 w 3624059"/>
              <a:gd name="connsiteY229" fmla="*/ 895315 h 4242217"/>
              <a:gd name="connsiteX230" fmla="*/ 3522378 w 3624059"/>
              <a:gd name="connsiteY230" fmla="*/ 899081 h 4242217"/>
              <a:gd name="connsiteX231" fmla="*/ 3266067 w 3624059"/>
              <a:gd name="connsiteY231" fmla="*/ 904693 h 4242217"/>
              <a:gd name="connsiteX232" fmla="*/ 1938083 w 3624059"/>
              <a:gd name="connsiteY232" fmla="*/ 949586 h 4242217"/>
              <a:gd name="connsiteX233" fmla="*/ 1815969 w 3624059"/>
              <a:gd name="connsiteY233" fmla="*/ 949586 h 4242217"/>
              <a:gd name="connsiteX234" fmla="*/ 1841410 w 3624059"/>
              <a:gd name="connsiteY234" fmla="*/ 735096 h 4242217"/>
              <a:gd name="connsiteX235" fmla="*/ 1963523 w 3624059"/>
              <a:gd name="connsiteY235" fmla="*/ 735096 h 4242217"/>
              <a:gd name="connsiteX236" fmla="*/ 2482505 w 3624059"/>
              <a:gd name="connsiteY236" fmla="*/ 725120 h 4242217"/>
              <a:gd name="connsiteX237" fmla="*/ 3255890 w 3624059"/>
              <a:gd name="connsiteY237" fmla="*/ 675238 h 4242217"/>
              <a:gd name="connsiteX238" fmla="*/ 3533190 w 3624059"/>
              <a:gd name="connsiteY238" fmla="*/ 670874 h 4242217"/>
              <a:gd name="connsiteX239" fmla="*/ 1681136 w 3624059"/>
              <a:gd name="connsiteY239" fmla="*/ 415232 h 4242217"/>
              <a:gd name="connsiteX240" fmla="*/ 1749825 w 3624059"/>
              <a:gd name="connsiteY240" fmla="*/ 645310 h 4242217"/>
              <a:gd name="connsiteX241" fmla="*/ 1744737 w 3624059"/>
              <a:gd name="connsiteY241" fmla="*/ 655286 h 4242217"/>
              <a:gd name="connsiteX242" fmla="*/ 839062 w 3624059"/>
              <a:gd name="connsiteY242" fmla="*/ 700179 h 4242217"/>
              <a:gd name="connsiteX243" fmla="*/ 299728 w 3624059"/>
              <a:gd name="connsiteY243" fmla="*/ 697062 h 4242217"/>
              <a:gd name="connsiteX244" fmla="*/ 0 w 3624059"/>
              <a:gd name="connsiteY244" fmla="*/ 693250 h 4242217"/>
              <a:gd name="connsiteX245" fmla="*/ 0 w 3624059"/>
              <a:gd name="connsiteY245" fmla="*/ 457750 h 4242217"/>
              <a:gd name="connsiteX246" fmla="*/ 419297 w 3624059"/>
              <a:gd name="connsiteY246" fmla="*/ 443290 h 4242217"/>
              <a:gd name="connsiteX247" fmla="*/ 925559 w 3624059"/>
              <a:gd name="connsiteY247" fmla="*/ 425832 h 4242217"/>
              <a:gd name="connsiteX248" fmla="*/ 1546302 w 3624059"/>
              <a:gd name="connsiteY248" fmla="*/ 420844 h 4242217"/>
              <a:gd name="connsiteX249" fmla="*/ 1681136 w 3624059"/>
              <a:gd name="connsiteY249" fmla="*/ 415232 h 4242217"/>
              <a:gd name="connsiteX250" fmla="*/ 1846498 w 3624059"/>
              <a:gd name="connsiteY250" fmla="*/ 405879 h 4242217"/>
              <a:gd name="connsiteX251" fmla="*/ 2825313 w 3624059"/>
              <a:gd name="connsiteY251" fmla="*/ 405879 h 4242217"/>
              <a:gd name="connsiteX252" fmla="*/ 3624059 w 3624059"/>
              <a:gd name="connsiteY252" fmla="*/ 405879 h 4242217"/>
              <a:gd name="connsiteX253" fmla="*/ 3624059 w 3624059"/>
              <a:gd name="connsiteY253" fmla="*/ 603991 h 4242217"/>
              <a:gd name="connsiteX254" fmla="*/ 3528102 w 3624059"/>
              <a:gd name="connsiteY254" fmla="*/ 608522 h 4242217"/>
              <a:gd name="connsiteX255" fmla="*/ 3250802 w 3624059"/>
              <a:gd name="connsiteY255" fmla="*/ 625357 h 4242217"/>
              <a:gd name="connsiteX256" fmla="*/ 2426537 w 3624059"/>
              <a:gd name="connsiteY256" fmla="*/ 665262 h 4242217"/>
              <a:gd name="connsiteX257" fmla="*/ 1846498 w 3624059"/>
              <a:gd name="connsiteY257" fmla="*/ 665262 h 4242217"/>
              <a:gd name="connsiteX258" fmla="*/ 1846498 w 3624059"/>
              <a:gd name="connsiteY258" fmla="*/ 405879 h 4242217"/>
              <a:gd name="connsiteX259" fmla="*/ 1518318 w 3624059"/>
              <a:gd name="connsiteY259" fmla="*/ 174555 h 4242217"/>
              <a:gd name="connsiteX260" fmla="*/ 1709120 w 3624059"/>
              <a:gd name="connsiteY260" fmla="*/ 176425 h 4242217"/>
              <a:gd name="connsiteX261" fmla="*/ 1770177 w 3624059"/>
              <a:gd name="connsiteY261" fmla="*/ 256236 h 4242217"/>
              <a:gd name="connsiteX262" fmla="*/ 1704032 w 3624059"/>
              <a:gd name="connsiteY262" fmla="*/ 326069 h 4242217"/>
              <a:gd name="connsiteX263" fmla="*/ 1337692 w 3624059"/>
              <a:gd name="connsiteY263" fmla="*/ 351010 h 4242217"/>
              <a:gd name="connsiteX264" fmla="*/ 192878 w 3624059"/>
              <a:gd name="connsiteY264" fmla="*/ 370963 h 4242217"/>
              <a:gd name="connsiteX265" fmla="*/ 33241 w 3624059"/>
              <a:gd name="connsiteY265" fmla="*/ 377198 h 4242217"/>
              <a:gd name="connsiteX266" fmla="*/ 0 w 3624059"/>
              <a:gd name="connsiteY266" fmla="*/ 380124 h 4242217"/>
              <a:gd name="connsiteX267" fmla="*/ 0 w 3624059"/>
              <a:gd name="connsiteY267" fmla="*/ 243084 h 4242217"/>
              <a:gd name="connsiteX268" fmla="*/ 50413 w 3624059"/>
              <a:gd name="connsiteY268" fmla="*/ 236283 h 4242217"/>
              <a:gd name="connsiteX269" fmla="*/ 1327516 w 3624059"/>
              <a:gd name="connsiteY269" fmla="*/ 176425 h 4242217"/>
              <a:gd name="connsiteX270" fmla="*/ 1518318 w 3624059"/>
              <a:gd name="connsiteY270" fmla="*/ 174555 h 4242217"/>
              <a:gd name="connsiteX271" fmla="*/ 3624059 w 3624059"/>
              <a:gd name="connsiteY271" fmla="*/ 141797 h 4242217"/>
              <a:gd name="connsiteX272" fmla="*/ 3624059 w 3624059"/>
              <a:gd name="connsiteY272" fmla="*/ 326407 h 4242217"/>
              <a:gd name="connsiteX273" fmla="*/ 2818317 w 3624059"/>
              <a:gd name="connsiteY273" fmla="*/ 337916 h 4242217"/>
              <a:gd name="connsiteX274" fmla="*/ 1988963 w 3624059"/>
              <a:gd name="connsiteY274" fmla="*/ 346022 h 4242217"/>
              <a:gd name="connsiteX275" fmla="*/ 1851586 w 3624059"/>
              <a:gd name="connsiteY275" fmla="*/ 326069 h 4242217"/>
              <a:gd name="connsiteX276" fmla="*/ 2004228 w 3624059"/>
              <a:gd name="connsiteY276" fmla="*/ 176425 h 4242217"/>
              <a:gd name="connsiteX277" fmla="*/ 2126341 w 3624059"/>
              <a:gd name="connsiteY277" fmla="*/ 166449 h 4242217"/>
              <a:gd name="connsiteX278" fmla="*/ 3586614 w 3624059"/>
              <a:gd name="connsiteY278" fmla="*/ 151484 h 4242217"/>
              <a:gd name="connsiteX279" fmla="*/ 1876182 w 3624059"/>
              <a:gd name="connsiteY279" fmla="*/ 0 h 4242217"/>
              <a:gd name="connsiteX280" fmla="*/ 3624059 w 3624059"/>
              <a:gd name="connsiteY280" fmla="*/ 0 h 4242217"/>
              <a:gd name="connsiteX281" fmla="*/ 3624059 w 3624059"/>
              <a:gd name="connsiteY281" fmla="*/ 87887 h 4242217"/>
              <a:gd name="connsiteX282" fmla="*/ 3591702 w 3624059"/>
              <a:gd name="connsiteY282" fmla="*/ 76663 h 4242217"/>
              <a:gd name="connsiteX283" fmla="*/ 2390920 w 3624059"/>
              <a:gd name="connsiteY283" fmla="*/ 106591 h 4242217"/>
              <a:gd name="connsiteX284" fmla="*/ 1866850 w 3624059"/>
              <a:gd name="connsiteY284" fmla="*/ 106591 h 4242217"/>
              <a:gd name="connsiteX285" fmla="*/ 1874482 w 3624059"/>
              <a:gd name="connsiteY285" fmla="*/ 18052 h 4242217"/>
              <a:gd name="connsiteX286" fmla="*/ 0 w 3624059"/>
              <a:gd name="connsiteY286" fmla="*/ 0 h 4242217"/>
              <a:gd name="connsiteX287" fmla="*/ 1773185 w 3624059"/>
              <a:gd name="connsiteY287" fmla="*/ 0 h 4242217"/>
              <a:gd name="connsiteX288" fmla="*/ 1775265 w 3624059"/>
              <a:gd name="connsiteY288" fmla="*/ 11817 h 4242217"/>
              <a:gd name="connsiteX289" fmla="*/ 1668416 w 3624059"/>
              <a:gd name="connsiteY289" fmla="*/ 96615 h 4242217"/>
              <a:gd name="connsiteX290" fmla="*/ 1190138 w 3624059"/>
              <a:gd name="connsiteY290" fmla="*/ 111580 h 4242217"/>
              <a:gd name="connsiteX291" fmla="*/ 208143 w 3624059"/>
              <a:gd name="connsiteY291" fmla="*/ 156473 h 4242217"/>
              <a:gd name="connsiteX292" fmla="*/ 55501 w 3624059"/>
              <a:gd name="connsiteY292" fmla="*/ 162085 h 4242217"/>
              <a:gd name="connsiteX293" fmla="*/ 0 w 3624059"/>
              <a:gd name="connsiteY293" fmla="*/ 165485 h 42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Lst>
            <a:rect l="l" t="t" r="r" b="b"/>
            <a:pathLst>
              <a:path w="3624059" h="4242217">
                <a:moveTo>
                  <a:pt x="1019688" y="4206836"/>
                </a:moveTo>
                <a:cubicBezTo>
                  <a:pt x="1195226" y="4208083"/>
                  <a:pt x="1370764" y="4209330"/>
                  <a:pt x="1546302" y="4206836"/>
                </a:cubicBezTo>
                <a:cubicBezTo>
                  <a:pt x="1589551" y="4206836"/>
                  <a:pt x="1617535" y="4213071"/>
                  <a:pt x="1633435" y="4229283"/>
                </a:cubicBezTo>
                <a:lnTo>
                  <a:pt x="1639522" y="4242217"/>
                </a:lnTo>
                <a:lnTo>
                  <a:pt x="0" y="4242217"/>
                </a:lnTo>
                <a:lnTo>
                  <a:pt x="0" y="4228475"/>
                </a:lnTo>
                <a:lnTo>
                  <a:pt x="118466" y="4222424"/>
                </a:lnTo>
                <a:cubicBezTo>
                  <a:pt x="243759" y="4215565"/>
                  <a:pt x="368417" y="4209330"/>
                  <a:pt x="493074" y="4206836"/>
                </a:cubicBezTo>
                <a:cubicBezTo>
                  <a:pt x="668612" y="4204342"/>
                  <a:pt x="844150" y="4205589"/>
                  <a:pt x="1019688" y="4206836"/>
                </a:cubicBezTo>
                <a:close/>
                <a:moveTo>
                  <a:pt x="3624059" y="4122596"/>
                </a:moveTo>
                <a:lnTo>
                  <a:pt x="3624059" y="4242217"/>
                </a:lnTo>
                <a:lnTo>
                  <a:pt x="1729472" y="4242217"/>
                </a:lnTo>
                <a:lnTo>
                  <a:pt x="1729472" y="4196860"/>
                </a:lnTo>
                <a:cubicBezTo>
                  <a:pt x="2095813" y="4171919"/>
                  <a:pt x="2457065" y="4146978"/>
                  <a:pt x="2818317" y="4132014"/>
                </a:cubicBezTo>
                <a:cubicBezTo>
                  <a:pt x="2991311" y="4127026"/>
                  <a:pt x="3164305" y="4124532"/>
                  <a:pt x="3337299" y="4123285"/>
                </a:cubicBezTo>
                <a:close/>
                <a:moveTo>
                  <a:pt x="1668416" y="3907548"/>
                </a:moveTo>
                <a:cubicBezTo>
                  <a:pt x="1668416" y="3942465"/>
                  <a:pt x="1668416" y="3972394"/>
                  <a:pt x="1668416" y="4002323"/>
                </a:cubicBezTo>
                <a:cubicBezTo>
                  <a:pt x="1673504" y="4107073"/>
                  <a:pt x="1617535" y="4156955"/>
                  <a:pt x="1510686" y="4156955"/>
                </a:cubicBezTo>
                <a:cubicBezTo>
                  <a:pt x="1398749" y="4156955"/>
                  <a:pt x="1286811" y="4166931"/>
                  <a:pt x="1174874" y="4166931"/>
                </a:cubicBezTo>
                <a:cubicBezTo>
                  <a:pt x="828886" y="4169425"/>
                  <a:pt x="484170" y="4170672"/>
                  <a:pt x="139454" y="4172543"/>
                </a:cubicBezTo>
                <a:lnTo>
                  <a:pt x="0" y="4173802"/>
                </a:lnTo>
                <a:lnTo>
                  <a:pt x="0" y="3943409"/>
                </a:lnTo>
                <a:lnTo>
                  <a:pt x="325804" y="3943712"/>
                </a:lnTo>
                <a:cubicBezTo>
                  <a:pt x="772917" y="3938724"/>
                  <a:pt x="1220667" y="3927501"/>
                  <a:pt x="1668416" y="3907548"/>
                </a:cubicBezTo>
                <a:close/>
                <a:moveTo>
                  <a:pt x="3624059" y="3850991"/>
                </a:moveTo>
                <a:lnTo>
                  <a:pt x="3624059" y="4067621"/>
                </a:lnTo>
                <a:lnTo>
                  <a:pt x="2999580" y="4087121"/>
                </a:lnTo>
                <a:cubicBezTo>
                  <a:pt x="2680940" y="4097097"/>
                  <a:pt x="2362936" y="4107074"/>
                  <a:pt x="2044932" y="4117050"/>
                </a:cubicBezTo>
                <a:cubicBezTo>
                  <a:pt x="1943171" y="4122038"/>
                  <a:pt x="1836322" y="4132014"/>
                  <a:pt x="1729472" y="4137002"/>
                </a:cubicBezTo>
                <a:cubicBezTo>
                  <a:pt x="1734560" y="4052204"/>
                  <a:pt x="1739649" y="3982370"/>
                  <a:pt x="1749825" y="3897572"/>
                </a:cubicBezTo>
                <a:cubicBezTo>
                  <a:pt x="1856674" y="3897572"/>
                  <a:pt x="1968611" y="3897572"/>
                  <a:pt x="2075460" y="3897572"/>
                </a:cubicBezTo>
                <a:cubicBezTo>
                  <a:pt x="2502857" y="3882607"/>
                  <a:pt x="2935343" y="3857667"/>
                  <a:pt x="3367828" y="3852679"/>
                </a:cubicBezTo>
                <a:close/>
                <a:moveTo>
                  <a:pt x="1037496" y="3607013"/>
                </a:moveTo>
                <a:cubicBezTo>
                  <a:pt x="1185050" y="3607013"/>
                  <a:pt x="1332604" y="3608260"/>
                  <a:pt x="1480157" y="3608260"/>
                </a:cubicBezTo>
                <a:cubicBezTo>
                  <a:pt x="1683680" y="3608260"/>
                  <a:pt x="1688768" y="3618236"/>
                  <a:pt x="1673504" y="3817762"/>
                </a:cubicBezTo>
                <a:cubicBezTo>
                  <a:pt x="1673504" y="3822750"/>
                  <a:pt x="1668416" y="3832726"/>
                  <a:pt x="1663328" y="3842702"/>
                </a:cubicBezTo>
                <a:cubicBezTo>
                  <a:pt x="1632799" y="3847691"/>
                  <a:pt x="1602271" y="3857667"/>
                  <a:pt x="1571743" y="3857667"/>
                </a:cubicBezTo>
                <a:cubicBezTo>
                  <a:pt x="1123993" y="3872631"/>
                  <a:pt x="676244" y="3892584"/>
                  <a:pt x="228495" y="3892584"/>
                </a:cubicBezTo>
                <a:lnTo>
                  <a:pt x="0" y="3887800"/>
                </a:lnTo>
                <a:lnTo>
                  <a:pt x="0" y="3645448"/>
                </a:lnTo>
                <a:lnTo>
                  <a:pt x="164894" y="3634448"/>
                </a:lnTo>
                <a:cubicBezTo>
                  <a:pt x="308632" y="3625719"/>
                  <a:pt x="452369" y="3618237"/>
                  <a:pt x="594835" y="3613248"/>
                </a:cubicBezTo>
                <a:cubicBezTo>
                  <a:pt x="742389" y="3608260"/>
                  <a:pt x="889943" y="3607013"/>
                  <a:pt x="1037496" y="3607013"/>
                </a:cubicBezTo>
                <a:close/>
                <a:moveTo>
                  <a:pt x="3479765" y="3533438"/>
                </a:moveTo>
                <a:lnTo>
                  <a:pt x="3624059" y="3538222"/>
                </a:lnTo>
                <a:lnTo>
                  <a:pt x="3624059" y="3804141"/>
                </a:lnTo>
                <a:lnTo>
                  <a:pt x="1826146" y="3837714"/>
                </a:lnTo>
                <a:cubicBezTo>
                  <a:pt x="1800705" y="3837714"/>
                  <a:pt x="1775265" y="3837714"/>
                  <a:pt x="1749825" y="3832726"/>
                </a:cubicBezTo>
                <a:cubicBezTo>
                  <a:pt x="1749825" y="3762892"/>
                  <a:pt x="1749825" y="3698047"/>
                  <a:pt x="1749825" y="3653153"/>
                </a:cubicBezTo>
                <a:cubicBezTo>
                  <a:pt x="2197574" y="3623225"/>
                  <a:pt x="2635147" y="3593296"/>
                  <a:pt x="3072720" y="3563367"/>
                </a:cubicBezTo>
                <a:cubicBezTo>
                  <a:pt x="3205010" y="3553391"/>
                  <a:pt x="3342387" y="3533438"/>
                  <a:pt x="3479765" y="3533438"/>
                </a:cubicBezTo>
                <a:close/>
                <a:moveTo>
                  <a:pt x="1417193" y="3401876"/>
                </a:moveTo>
                <a:cubicBezTo>
                  <a:pt x="1501782" y="3402500"/>
                  <a:pt x="1587007" y="3403747"/>
                  <a:pt x="1673504" y="3403747"/>
                </a:cubicBezTo>
                <a:cubicBezTo>
                  <a:pt x="1668416" y="3468592"/>
                  <a:pt x="1663328" y="3513486"/>
                  <a:pt x="1663328" y="3558379"/>
                </a:cubicBezTo>
                <a:cubicBezTo>
                  <a:pt x="1632799" y="3558379"/>
                  <a:pt x="1612447" y="3563367"/>
                  <a:pt x="1592095" y="3563367"/>
                </a:cubicBezTo>
                <a:cubicBezTo>
                  <a:pt x="1207947" y="3568355"/>
                  <a:pt x="825070" y="3574590"/>
                  <a:pt x="442193" y="3580825"/>
                </a:cubicBezTo>
                <a:lnTo>
                  <a:pt x="0" y="3587539"/>
                </a:lnTo>
                <a:lnTo>
                  <a:pt x="0" y="3449325"/>
                </a:lnTo>
                <a:lnTo>
                  <a:pt x="14796" y="3448640"/>
                </a:lnTo>
                <a:cubicBezTo>
                  <a:pt x="401489" y="3433676"/>
                  <a:pt x="783093" y="3413723"/>
                  <a:pt x="1164698" y="3403747"/>
                </a:cubicBezTo>
                <a:cubicBezTo>
                  <a:pt x="1248651" y="3401253"/>
                  <a:pt x="1332604" y="3401253"/>
                  <a:pt x="1417193" y="3401876"/>
                </a:cubicBezTo>
                <a:close/>
                <a:moveTo>
                  <a:pt x="3624059" y="3333594"/>
                </a:moveTo>
                <a:lnTo>
                  <a:pt x="3624059" y="3484091"/>
                </a:lnTo>
                <a:lnTo>
                  <a:pt x="3378004" y="3492910"/>
                </a:lnTo>
                <a:cubicBezTo>
                  <a:pt x="3198650" y="3502262"/>
                  <a:pt x="3019296" y="3513486"/>
                  <a:pt x="2838669" y="3523462"/>
                </a:cubicBezTo>
                <a:cubicBezTo>
                  <a:pt x="2523210" y="3538426"/>
                  <a:pt x="2202662" y="3553391"/>
                  <a:pt x="1887202" y="3568355"/>
                </a:cubicBezTo>
                <a:cubicBezTo>
                  <a:pt x="1841410" y="3568355"/>
                  <a:pt x="1795617" y="3563367"/>
                  <a:pt x="1749825" y="3558379"/>
                </a:cubicBezTo>
                <a:cubicBezTo>
                  <a:pt x="1729472" y="3418711"/>
                  <a:pt x="1734560" y="3413723"/>
                  <a:pt x="1866850" y="3413723"/>
                </a:cubicBezTo>
                <a:cubicBezTo>
                  <a:pt x="2029668" y="3408735"/>
                  <a:pt x="2197574" y="3413723"/>
                  <a:pt x="2360392" y="3403747"/>
                </a:cubicBezTo>
                <a:cubicBezTo>
                  <a:pt x="2686028" y="3383794"/>
                  <a:pt x="3011663" y="3338901"/>
                  <a:pt x="3332211" y="3333913"/>
                </a:cubicBezTo>
                <a:close/>
                <a:moveTo>
                  <a:pt x="1363351" y="3144257"/>
                </a:moveTo>
                <a:cubicBezTo>
                  <a:pt x="1464973" y="3145533"/>
                  <a:pt x="1566655" y="3148729"/>
                  <a:pt x="1668416" y="3154340"/>
                </a:cubicBezTo>
                <a:cubicBezTo>
                  <a:pt x="1668416" y="3224174"/>
                  <a:pt x="1668416" y="3284032"/>
                  <a:pt x="1668416" y="3363842"/>
                </a:cubicBezTo>
                <a:cubicBezTo>
                  <a:pt x="1276635" y="3363842"/>
                  <a:pt x="895031" y="3358854"/>
                  <a:pt x="513426" y="3363842"/>
                </a:cubicBezTo>
                <a:lnTo>
                  <a:pt x="0" y="3377034"/>
                </a:lnTo>
                <a:lnTo>
                  <a:pt x="0" y="3197607"/>
                </a:lnTo>
                <a:lnTo>
                  <a:pt x="449825" y="3171175"/>
                </a:lnTo>
                <a:cubicBezTo>
                  <a:pt x="754155" y="3153872"/>
                  <a:pt x="1058485" y="3140428"/>
                  <a:pt x="1363351" y="3144257"/>
                </a:cubicBezTo>
                <a:close/>
                <a:moveTo>
                  <a:pt x="3624059" y="3068455"/>
                </a:moveTo>
                <a:lnTo>
                  <a:pt x="3624059" y="3264269"/>
                </a:lnTo>
                <a:lnTo>
                  <a:pt x="3600288" y="3264001"/>
                </a:lnTo>
                <a:cubicBezTo>
                  <a:pt x="3151903" y="3265638"/>
                  <a:pt x="2706380" y="3289020"/>
                  <a:pt x="2263719" y="3348877"/>
                </a:cubicBezTo>
                <a:cubicBezTo>
                  <a:pt x="2095813" y="3373818"/>
                  <a:pt x="1922819" y="3353865"/>
                  <a:pt x="1749825" y="3353865"/>
                </a:cubicBezTo>
                <a:cubicBezTo>
                  <a:pt x="1749825" y="3284032"/>
                  <a:pt x="1749825" y="3219186"/>
                  <a:pt x="1749825" y="3154340"/>
                </a:cubicBezTo>
                <a:cubicBezTo>
                  <a:pt x="2215382" y="3141870"/>
                  <a:pt x="2677124" y="3105706"/>
                  <a:pt x="3138229" y="3082636"/>
                </a:cubicBezTo>
                <a:close/>
                <a:moveTo>
                  <a:pt x="1559341" y="2853805"/>
                </a:moveTo>
                <a:cubicBezTo>
                  <a:pt x="1699580" y="2853260"/>
                  <a:pt x="1699580" y="2875628"/>
                  <a:pt x="1668416" y="3054578"/>
                </a:cubicBezTo>
                <a:cubicBezTo>
                  <a:pt x="1668416" y="3059566"/>
                  <a:pt x="1663328" y="3064554"/>
                  <a:pt x="1658240" y="3074530"/>
                </a:cubicBezTo>
                <a:cubicBezTo>
                  <a:pt x="1632799" y="3074530"/>
                  <a:pt x="1607359" y="3079518"/>
                  <a:pt x="1576831" y="3079518"/>
                </a:cubicBezTo>
                <a:cubicBezTo>
                  <a:pt x="1225754" y="3089494"/>
                  <a:pt x="874678" y="3094483"/>
                  <a:pt x="523602" y="3104459"/>
                </a:cubicBezTo>
                <a:lnTo>
                  <a:pt x="0" y="3120367"/>
                </a:lnTo>
                <a:lnTo>
                  <a:pt x="0" y="2895265"/>
                </a:lnTo>
                <a:lnTo>
                  <a:pt x="1490334" y="2855052"/>
                </a:lnTo>
                <a:cubicBezTo>
                  <a:pt x="1516410" y="2854429"/>
                  <a:pt x="1539306" y="2853883"/>
                  <a:pt x="1559341" y="2853805"/>
                </a:cubicBezTo>
                <a:close/>
                <a:moveTo>
                  <a:pt x="3624059" y="2832565"/>
                </a:moveTo>
                <a:lnTo>
                  <a:pt x="3624059" y="3005092"/>
                </a:lnTo>
                <a:lnTo>
                  <a:pt x="3271155" y="3009684"/>
                </a:lnTo>
                <a:cubicBezTo>
                  <a:pt x="2828493" y="3024649"/>
                  <a:pt x="2385832" y="3064554"/>
                  <a:pt x="1943171" y="3089494"/>
                </a:cubicBezTo>
                <a:cubicBezTo>
                  <a:pt x="1724384" y="3099471"/>
                  <a:pt x="1729472" y="3134388"/>
                  <a:pt x="1749825" y="2870017"/>
                </a:cubicBezTo>
                <a:cubicBezTo>
                  <a:pt x="1749825" y="2865028"/>
                  <a:pt x="1754913" y="2860040"/>
                  <a:pt x="1765089" y="2845076"/>
                </a:cubicBezTo>
                <a:cubicBezTo>
                  <a:pt x="1800705" y="2845076"/>
                  <a:pt x="1836322" y="2845076"/>
                  <a:pt x="1877026" y="2845076"/>
                </a:cubicBezTo>
                <a:cubicBezTo>
                  <a:pt x="2258631" y="2845076"/>
                  <a:pt x="2640235" y="2850064"/>
                  <a:pt x="3016752" y="2850064"/>
                </a:cubicBezTo>
                <a:cubicBezTo>
                  <a:pt x="3133777" y="2850064"/>
                  <a:pt x="3251120" y="2846635"/>
                  <a:pt x="3368623" y="2842270"/>
                </a:cubicBezTo>
                <a:close/>
                <a:moveTo>
                  <a:pt x="1561566" y="2605646"/>
                </a:moveTo>
                <a:cubicBezTo>
                  <a:pt x="1688768" y="2605646"/>
                  <a:pt x="1688768" y="2610634"/>
                  <a:pt x="1678592" y="2730349"/>
                </a:cubicBezTo>
                <a:cubicBezTo>
                  <a:pt x="1673504" y="2750301"/>
                  <a:pt x="1668416" y="2770254"/>
                  <a:pt x="1668416" y="2785218"/>
                </a:cubicBezTo>
                <a:cubicBezTo>
                  <a:pt x="1653152" y="2790206"/>
                  <a:pt x="1642975" y="2795195"/>
                  <a:pt x="1632799" y="2795195"/>
                </a:cubicBezTo>
                <a:cubicBezTo>
                  <a:pt x="1266459" y="2802677"/>
                  <a:pt x="900119" y="2810159"/>
                  <a:pt x="534415" y="2817641"/>
                </a:cubicBezTo>
                <a:lnTo>
                  <a:pt x="0" y="2828601"/>
                </a:lnTo>
                <a:lnTo>
                  <a:pt x="0" y="2635972"/>
                </a:lnTo>
                <a:lnTo>
                  <a:pt x="274287" y="2625598"/>
                </a:lnTo>
                <a:cubicBezTo>
                  <a:pt x="701684" y="2615622"/>
                  <a:pt x="1134169" y="2610634"/>
                  <a:pt x="1561566" y="2605646"/>
                </a:cubicBezTo>
                <a:close/>
                <a:moveTo>
                  <a:pt x="2558826" y="2560752"/>
                </a:moveTo>
                <a:cubicBezTo>
                  <a:pt x="2752173" y="2560752"/>
                  <a:pt x="2946791" y="2563246"/>
                  <a:pt x="3142045" y="2566364"/>
                </a:cubicBezTo>
                <a:lnTo>
                  <a:pt x="3624059" y="2574044"/>
                </a:lnTo>
                <a:lnTo>
                  <a:pt x="3624059" y="2757687"/>
                </a:lnTo>
                <a:lnTo>
                  <a:pt x="3181478" y="2770254"/>
                </a:lnTo>
                <a:cubicBezTo>
                  <a:pt x="2888278" y="2778983"/>
                  <a:pt x="2594443" y="2787713"/>
                  <a:pt x="2299335" y="2795195"/>
                </a:cubicBezTo>
                <a:cubicBezTo>
                  <a:pt x="2116165" y="2800183"/>
                  <a:pt x="1932995" y="2795195"/>
                  <a:pt x="1744737" y="2795195"/>
                </a:cubicBezTo>
                <a:cubicBezTo>
                  <a:pt x="1744737" y="2720373"/>
                  <a:pt x="1744737" y="2665503"/>
                  <a:pt x="1744737" y="2595669"/>
                </a:cubicBezTo>
                <a:cubicBezTo>
                  <a:pt x="2019492" y="2580705"/>
                  <a:pt x="2289159" y="2560752"/>
                  <a:pt x="2558826" y="2560752"/>
                </a:cubicBezTo>
                <a:close/>
                <a:moveTo>
                  <a:pt x="907751" y="2310099"/>
                </a:moveTo>
                <a:cubicBezTo>
                  <a:pt x="1093465" y="2310099"/>
                  <a:pt x="1279179" y="2311346"/>
                  <a:pt x="1464893" y="2311346"/>
                </a:cubicBezTo>
                <a:cubicBezTo>
                  <a:pt x="1541214" y="2311346"/>
                  <a:pt x="1612447" y="2311346"/>
                  <a:pt x="1683680" y="2311346"/>
                </a:cubicBezTo>
                <a:cubicBezTo>
                  <a:pt x="1688768" y="2351251"/>
                  <a:pt x="1688768" y="2366215"/>
                  <a:pt x="1688768" y="2386168"/>
                </a:cubicBezTo>
                <a:cubicBezTo>
                  <a:pt x="1693856" y="2540800"/>
                  <a:pt x="1693856" y="2545788"/>
                  <a:pt x="1541214" y="2545788"/>
                </a:cubicBezTo>
                <a:cubicBezTo>
                  <a:pt x="1190138" y="2550776"/>
                  <a:pt x="833974" y="2555764"/>
                  <a:pt x="482898" y="2560752"/>
                </a:cubicBezTo>
                <a:lnTo>
                  <a:pt x="0" y="2570035"/>
                </a:lnTo>
                <a:lnTo>
                  <a:pt x="0" y="2335542"/>
                </a:lnTo>
                <a:lnTo>
                  <a:pt x="350608" y="2316334"/>
                </a:lnTo>
                <a:cubicBezTo>
                  <a:pt x="536322" y="2311346"/>
                  <a:pt x="722037" y="2310099"/>
                  <a:pt x="907751" y="2310099"/>
                </a:cubicBezTo>
                <a:close/>
                <a:moveTo>
                  <a:pt x="3624059" y="2235896"/>
                </a:moveTo>
                <a:lnTo>
                  <a:pt x="3624059" y="2507868"/>
                </a:lnTo>
                <a:lnTo>
                  <a:pt x="3271155" y="2520847"/>
                </a:lnTo>
                <a:cubicBezTo>
                  <a:pt x="2833581" y="2525835"/>
                  <a:pt x="2396008" y="2525835"/>
                  <a:pt x="1958435" y="2525835"/>
                </a:cubicBezTo>
                <a:cubicBezTo>
                  <a:pt x="1892290" y="2525835"/>
                  <a:pt x="1821057" y="2525835"/>
                  <a:pt x="1739649" y="2525835"/>
                </a:cubicBezTo>
                <a:cubicBezTo>
                  <a:pt x="1744737" y="2446025"/>
                  <a:pt x="1749825" y="2381180"/>
                  <a:pt x="1754913" y="2316334"/>
                </a:cubicBezTo>
                <a:cubicBezTo>
                  <a:pt x="2202662" y="2296381"/>
                  <a:pt x="2647867" y="2277676"/>
                  <a:pt x="3091165" y="2258970"/>
                </a:cubicBezTo>
                <a:close/>
                <a:moveTo>
                  <a:pt x="1320520" y="2035128"/>
                </a:moveTo>
                <a:cubicBezTo>
                  <a:pt x="1441997" y="2035752"/>
                  <a:pt x="1564111" y="2036999"/>
                  <a:pt x="1688768" y="2036999"/>
                </a:cubicBezTo>
                <a:cubicBezTo>
                  <a:pt x="1693856" y="2051963"/>
                  <a:pt x="1693856" y="2076904"/>
                  <a:pt x="1693856" y="2101844"/>
                </a:cubicBezTo>
                <a:cubicBezTo>
                  <a:pt x="1698944" y="2251488"/>
                  <a:pt x="1698944" y="2256476"/>
                  <a:pt x="1546302" y="2256476"/>
                </a:cubicBezTo>
                <a:cubicBezTo>
                  <a:pt x="1103641" y="2256476"/>
                  <a:pt x="666068" y="2246500"/>
                  <a:pt x="223407" y="2251488"/>
                </a:cubicBezTo>
                <a:lnTo>
                  <a:pt x="0" y="2261684"/>
                </a:lnTo>
                <a:lnTo>
                  <a:pt x="0" y="2073071"/>
                </a:lnTo>
                <a:lnTo>
                  <a:pt x="432017" y="2055081"/>
                </a:lnTo>
                <a:cubicBezTo>
                  <a:pt x="606283" y="2048222"/>
                  <a:pt x="780549" y="2041987"/>
                  <a:pt x="956087" y="2036999"/>
                </a:cubicBezTo>
                <a:cubicBezTo>
                  <a:pt x="1078201" y="2034504"/>
                  <a:pt x="1199042" y="2034504"/>
                  <a:pt x="1320520" y="2035128"/>
                </a:cubicBezTo>
                <a:close/>
                <a:moveTo>
                  <a:pt x="3624059" y="1946721"/>
                </a:moveTo>
                <a:lnTo>
                  <a:pt x="3624059" y="2175879"/>
                </a:lnTo>
                <a:lnTo>
                  <a:pt x="3094345" y="2195372"/>
                </a:lnTo>
                <a:cubicBezTo>
                  <a:pt x="2652955" y="2212830"/>
                  <a:pt x="2210294" y="2231536"/>
                  <a:pt x="1765089" y="2251488"/>
                </a:cubicBezTo>
                <a:cubicBezTo>
                  <a:pt x="1775265" y="2161702"/>
                  <a:pt x="1780353" y="2086880"/>
                  <a:pt x="1785441" y="1992105"/>
                </a:cubicBezTo>
                <a:cubicBezTo>
                  <a:pt x="1932995" y="1992105"/>
                  <a:pt x="2065284" y="1997093"/>
                  <a:pt x="2202662" y="1992105"/>
                </a:cubicBezTo>
                <a:cubicBezTo>
                  <a:pt x="2459609" y="1984623"/>
                  <a:pt x="2717828" y="1977141"/>
                  <a:pt x="2976683" y="1969035"/>
                </a:cubicBezTo>
                <a:close/>
                <a:moveTo>
                  <a:pt x="1693856" y="1752675"/>
                </a:moveTo>
                <a:cubicBezTo>
                  <a:pt x="1693856" y="1792580"/>
                  <a:pt x="1688768" y="1822509"/>
                  <a:pt x="1693856" y="1852438"/>
                </a:cubicBezTo>
                <a:cubicBezTo>
                  <a:pt x="1709120" y="1937236"/>
                  <a:pt x="1678592" y="1972153"/>
                  <a:pt x="1587007" y="1967165"/>
                </a:cubicBezTo>
                <a:cubicBezTo>
                  <a:pt x="1485246" y="1962177"/>
                  <a:pt x="1378396" y="1972153"/>
                  <a:pt x="1271547" y="1972153"/>
                </a:cubicBezTo>
                <a:cubicBezTo>
                  <a:pt x="981528" y="1982129"/>
                  <a:pt x="691508" y="1990858"/>
                  <a:pt x="400853" y="1999588"/>
                </a:cubicBezTo>
                <a:lnTo>
                  <a:pt x="0" y="2012163"/>
                </a:lnTo>
                <a:lnTo>
                  <a:pt x="0" y="1806966"/>
                </a:lnTo>
                <a:lnTo>
                  <a:pt x="603103" y="1787592"/>
                </a:lnTo>
                <a:cubicBezTo>
                  <a:pt x="966264" y="1776369"/>
                  <a:pt x="1330060" y="1765145"/>
                  <a:pt x="1693856" y="1752675"/>
                </a:cubicBezTo>
                <a:close/>
                <a:moveTo>
                  <a:pt x="3357652" y="1657901"/>
                </a:moveTo>
                <a:lnTo>
                  <a:pt x="3624059" y="1659458"/>
                </a:lnTo>
                <a:lnTo>
                  <a:pt x="3624059" y="1869612"/>
                </a:lnTo>
                <a:lnTo>
                  <a:pt x="3027564" y="1892343"/>
                </a:lnTo>
                <a:cubicBezTo>
                  <a:pt x="2613523" y="1907307"/>
                  <a:pt x="2200118" y="1922271"/>
                  <a:pt x="1785441" y="1947212"/>
                </a:cubicBezTo>
                <a:cubicBezTo>
                  <a:pt x="1785441" y="1912295"/>
                  <a:pt x="1785441" y="1882366"/>
                  <a:pt x="1775265" y="1857426"/>
                </a:cubicBezTo>
                <a:cubicBezTo>
                  <a:pt x="1744737" y="1772628"/>
                  <a:pt x="1785441" y="1747687"/>
                  <a:pt x="1866850" y="1747687"/>
                </a:cubicBezTo>
                <a:cubicBezTo>
                  <a:pt x="1927907" y="1747687"/>
                  <a:pt x="1983875" y="1737711"/>
                  <a:pt x="2039844" y="1737711"/>
                </a:cubicBezTo>
                <a:cubicBezTo>
                  <a:pt x="2482505" y="1707782"/>
                  <a:pt x="2920078" y="1672865"/>
                  <a:pt x="3357652" y="1657901"/>
                </a:cubicBezTo>
                <a:close/>
                <a:moveTo>
                  <a:pt x="0" y="1548162"/>
                </a:moveTo>
                <a:lnTo>
                  <a:pt x="617095" y="1548162"/>
                </a:lnTo>
                <a:cubicBezTo>
                  <a:pt x="980256" y="1548162"/>
                  <a:pt x="1342780" y="1548162"/>
                  <a:pt x="1704032" y="1548162"/>
                </a:cubicBezTo>
                <a:cubicBezTo>
                  <a:pt x="1704032" y="1593055"/>
                  <a:pt x="1704032" y="1637948"/>
                  <a:pt x="1704032" y="1687829"/>
                </a:cubicBezTo>
                <a:cubicBezTo>
                  <a:pt x="1571743" y="1692817"/>
                  <a:pt x="1439453" y="1702794"/>
                  <a:pt x="1312251" y="1707782"/>
                </a:cubicBezTo>
                <a:cubicBezTo>
                  <a:pt x="1022232" y="1715264"/>
                  <a:pt x="732213" y="1721499"/>
                  <a:pt x="442829" y="1728358"/>
                </a:cubicBezTo>
                <a:lnTo>
                  <a:pt x="0" y="1740798"/>
                </a:lnTo>
                <a:close/>
                <a:moveTo>
                  <a:pt x="3624059" y="1454677"/>
                </a:moveTo>
                <a:lnTo>
                  <a:pt x="3624059" y="1598608"/>
                </a:lnTo>
                <a:lnTo>
                  <a:pt x="3026292" y="1620489"/>
                </a:lnTo>
                <a:cubicBezTo>
                  <a:pt x="2617339" y="1642936"/>
                  <a:pt x="2207750" y="1675359"/>
                  <a:pt x="1795617" y="1687829"/>
                </a:cubicBezTo>
                <a:cubicBezTo>
                  <a:pt x="1795617" y="1632960"/>
                  <a:pt x="1795617" y="1588067"/>
                  <a:pt x="1795617" y="1538185"/>
                </a:cubicBezTo>
                <a:cubicBezTo>
                  <a:pt x="2197574" y="1520727"/>
                  <a:pt x="2598259" y="1502021"/>
                  <a:pt x="2998308" y="1483316"/>
                </a:cubicBezTo>
                <a:close/>
                <a:moveTo>
                  <a:pt x="1724384" y="1283791"/>
                </a:moveTo>
                <a:cubicBezTo>
                  <a:pt x="1734560" y="1463363"/>
                  <a:pt x="1724384" y="1478328"/>
                  <a:pt x="1566654" y="1478328"/>
                </a:cubicBezTo>
                <a:cubicBezTo>
                  <a:pt x="1531038" y="1478328"/>
                  <a:pt x="1495422" y="1473340"/>
                  <a:pt x="1464893" y="1473340"/>
                </a:cubicBezTo>
                <a:cubicBezTo>
                  <a:pt x="1042584" y="1473340"/>
                  <a:pt x="625363" y="1478328"/>
                  <a:pt x="203055" y="1478328"/>
                </a:cubicBezTo>
                <a:lnTo>
                  <a:pt x="0" y="1481723"/>
                </a:lnTo>
                <a:lnTo>
                  <a:pt x="0" y="1294640"/>
                </a:lnTo>
                <a:lnTo>
                  <a:pt x="82293" y="1299223"/>
                </a:lnTo>
                <a:cubicBezTo>
                  <a:pt x="628225" y="1330554"/>
                  <a:pt x="1174874" y="1354872"/>
                  <a:pt x="1724384" y="1283791"/>
                </a:cubicBezTo>
                <a:close/>
                <a:moveTo>
                  <a:pt x="3624059" y="1217980"/>
                </a:moveTo>
                <a:lnTo>
                  <a:pt x="3624059" y="1378588"/>
                </a:lnTo>
                <a:lnTo>
                  <a:pt x="3611180" y="1379423"/>
                </a:lnTo>
                <a:cubicBezTo>
                  <a:pt x="3545592" y="1384489"/>
                  <a:pt x="3479765" y="1389789"/>
                  <a:pt x="3413620" y="1393530"/>
                </a:cubicBezTo>
                <a:cubicBezTo>
                  <a:pt x="3143953" y="1408494"/>
                  <a:pt x="2874286" y="1433435"/>
                  <a:pt x="2604619" y="1438423"/>
                </a:cubicBezTo>
                <a:cubicBezTo>
                  <a:pt x="2340040" y="1448399"/>
                  <a:pt x="2070372" y="1443411"/>
                  <a:pt x="1800705" y="1443411"/>
                </a:cubicBezTo>
                <a:cubicBezTo>
                  <a:pt x="1815969" y="1393530"/>
                  <a:pt x="1749825" y="1298755"/>
                  <a:pt x="1856674" y="1293767"/>
                </a:cubicBezTo>
                <a:cubicBezTo>
                  <a:pt x="2217926" y="1263838"/>
                  <a:pt x="2574090" y="1243886"/>
                  <a:pt x="2935343" y="1228921"/>
                </a:cubicBezTo>
                <a:cubicBezTo>
                  <a:pt x="3113425" y="1223933"/>
                  <a:pt x="3292779" y="1221439"/>
                  <a:pt x="3472133" y="1219569"/>
                </a:cubicBezTo>
                <a:close/>
                <a:moveTo>
                  <a:pt x="1576831" y="1014431"/>
                </a:moveTo>
                <a:cubicBezTo>
                  <a:pt x="1760001" y="1014431"/>
                  <a:pt x="1760001" y="1019419"/>
                  <a:pt x="1729472" y="1198992"/>
                </a:cubicBezTo>
                <a:cubicBezTo>
                  <a:pt x="1729472" y="1208969"/>
                  <a:pt x="1719296" y="1208969"/>
                  <a:pt x="1714208" y="1223933"/>
                </a:cubicBezTo>
                <a:cubicBezTo>
                  <a:pt x="1172330" y="1276308"/>
                  <a:pt x="627589" y="1252927"/>
                  <a:pt x="82134" y="1231649"/>
                </a:cubicBezTo>
                <a:lnTo>
                  <a:pt x="0" y="1228986"/>
                </a:lnTo>
                <a:lnTo>
                  <a:pt x="0" y="1032219"/>
                </a:lnTo>
                <a:lnTo>
                  <a:pt x="707408" y="1022537"/>
                </a:lnTo>
                <a:cubicBezTo>
                  <a:pt x="996792" y="1019420"/>
                  <a:pt x="1286811" y="1016925"/>
                  <a:pt x="1576831" y="1014431"/>
                </a:cubicBezTo>
                <a:close/>
                <a:moveTo>
                  <a:pt x="3624059" y="958219"/>
                </a:moveTo>
                <a:lnTo>
                  <a:pt x="3624059" y="1166175"/>
                </a:lnTo>
                <a:lnTo>
                  <a:pt x="3019932" y="1185899"/>
                </a:lnTo>
                <a:cubicBezTo>
                  <a:pt x="2797965" y="1192757"/>
                  <a:pt x="2576635" y="1198992"/>
                  <a:pt x="2355304" y="1203981"/>
                </a:cubicBezTo>
                <a:cubicBezTo>
                  <a:pt x="2182310" y="1208969"/>
                  <a:pt x="2004228" y="1203981"/>
                  <a:pt x="1831234" y="1203981"/>
                </a:cubicBezTo>
                <a:cubicBezTo>
                  <a:pt x="1805793" y="1019419"/>
                  <a:pt x="1815969" y="1004455"/>
                  <a:pt x="2004228" y="999467"/>
                </a:cubicBezTo>
                <a:cubicBezTo>
                  <a:pt x="2202662" y="994479"/>
                  <a:pt x="2396008" y="984503"/>
                  <a:pt x="2594443" y="979514"/>
                </a:cubicBezTo>
                <a:close/>
                <a:moveTo>
                  <a:pt x="1449629" y="740084"/>
                </a:moveTo>
                <a:cubicBezTo>
                  <a:pt x="1546302" y="740084"/>
                  <a:pt x="1648063" y="740084"/>
                  <a:pt x="1744737" y="740084"/>
                </a:cubicBezTo>
                <a:cubicBezTo>
                  <a:pt x="1744737" y="809918"/>
                  <a:pt x="1744737" y="874764"/>
                  <a:pt x="1744737" y="944598"/>
                </a:cubicBezTo>
                <a:cubicBezTo>
                  <a:pt x="1709120" y="944598"/>
                  <a:pt x="1688768" y="949586"/>
                  <a:pt x="1663328" y="949586"/>
                </a:cubicBezTo>
                <a:cubicBezTo>
                  <a:pt x="1139257" y="949586"/>
                  <a:pt x="615187" y="944598"/>
                  <a:pt x="86029" y="949586"/>
                </a:cubicBezTo>
                <a:lnTo>
                  <a:pt x="0" y="952474"/>
                </a:lnTo>
                <a:lnTo>
                  <a:pt x="0" y="777748"/>
                </a:lnTo>
                <a:lnTo>
                  <a:pt x="93661" y="776872"/>
                </a:lnTo>
                <a:cubicBezTo>
                  <a:pt x="204327" y="775001"/>
                  <a:pt x="314992" y="772507"/>
                  <a:pt x="426929" y="770013"/>
                </a:cubicBezTo>
                <a:cubicBezTo>
                  <a:pt x="767829" y="760037"/>
                  <a:pt x="1108729" y="750061"/>
                  <a:pt x="1449629" y="740084"/>
                </a:cubicBezTo>
                <a:close/>
                <a:moveTo>
                  <a:pt x="3624059" y="670670"/>
                </a:moveTo>
                <a:lnTo>
                  <a:pt x="3624059" y="895315"/>
                </a:lnTo>
                <a:lnTo>
                  <a:pt x="3522378" y="899081"/>
                </a:lnTo>
                <a:cubicBezTo>
                  <a:pt x="3437789" y="900952"/>
                  <a:pt x="3352564" y="902199"/>
                  <a:pt x="3266067" y="904693"/>
                </a:cubicBezTo>
                <a:cubicBezTo>
                  <a:pt x="2823405" y="919657"/>
                  <a:pt x="2380744" y="934621"/>
                  <a:pt x="1938083" y="949586"/>
                </a:cubicBezTo>
                <a:cubicBezTo>
                  <a:pt x="1902466" y="949586"/>
                  <a:pt x="1866850" y="949586"/>
                  <a:pt x="1815969" y="949586"/>
                </a:cubicBezTo>
                <a:cubicBezTo>
                  <a:pt x="1826146" y="864788"/>
                  <a:pt x="1831234" y="804930"/>
                  <a:pt x="1841410" y="735096"/>
                </a:cubicBezTo>
                <a:cubicBezTo>
                  <a:pt x="1892290" y="735096"/>
                  <a:pt x="1927907" y="735096"/>
                  <a:pt x="1963523" y="735096"/>
                </a:cubicBezTo>
                <a:cubicBezTo>
                  <a:pt x="2136517" y="730108"/>
                  <a:pt x="2309511" y="735096"/>
                  <a:pt x="2482505" y="725120"/>
                </a:cubicBezTo>
                <a:cubicBezTo>
                  <a:pt x="2741996" y="715144"/>
                  <a:pt x="2996399" y="685215"/>
                  <a:pt x="3255890" y="675238"/>
                </a:cubicBezTo>
                <a:cubicBezTo>
                  <a:pt x="3347476" y="670250"/>
                  <a:pt x="3440333" y="670250"/>
                  <a:pt x="3533190" y="670874"/>
                </a:cubicBezTo>
                <a:close/>
                <a:moveTo>
                  <a:pt x="1681136" y="415232"/>
                </a:moveTo>
                <a:cubicBezTo>
                  <a:pt x="1781307" y="410556"/>
                  <a:pt x="1784169" y="428326"/>
                  <a:pt x="1749825" y="645310"/>
                </a:cubicBezTo>
                <a:cubicBezTo>
                  <a:pt x="1749825" y="650298"/>
                  <a:pt x="1744737" y="655286"/>
                  <a:pt x="1744737" y="655286"/>
                </a:cubicBezTo>
                <a:cubicBezTo>
                  <a:pt x="1439453" y="670250"/>
                  <a:pt x="1139257" y="695191"/>
                  <a:pt x="839062" y="700179"/>
                </a:cubicBezTo>
                <a:cubicBezTo>
                  <a:pt x="658436" y="702673"/>
                  <a:pt x="479082" y="700179"/>
                  <a:pt x="299728" y="697062"/>
                </a:cubicBezTo>
                <a:lnTo>
                  <a:pt x="0" y="693250"/>
                </a:lnTo>
                <a:lnTo>
                  <a:pt x="0" y="457750"/>
                </a:lnTo>
                <a:lnTo>
                  <a:pt x="419297" y="443290"/>
                </a:lnTo>
                <a:cubicBezTo>
                  <a:pt x="588475" y="437055"/>
                  <a:pt x="757653" y="430820"/>
                  <a:pt x="925559" y="425832"/>
                </a:cubicBezTo>
                <a:cubicBezTo>
                  <a:pt x="1134169" y="420844"/>
                  <a:pt x="1342780" y="420844"/>
                  <a:pt x="1546302" y="420844"/>
                </a:cubicBezTo>
                <a:cubicBezTo>
                  <a:pt x="1603543" y="420844"/>
                  <a:pt x="1647746" y="416791"/>
                  <a:pt x="1681136" y="415232"/>
                </a:cubicBezTo>
                <a:close/>
                <a:moveTo>
                  <a:pt x="1846498" y="405879"/>
                </a:moveTo>
                <a:cubicBezTo>
                  <a:pt x="2174678" y="405879"/>
                  <a:pt x="2500314" y="405879"/>
                  <a:pt x="2825313" y="405879"/>
                </a:cubicBezTo>
                <a:lnTo>
                  <a:pt x="3624059" y="405879"/>
                </a:lnTo>
                <a:lnTo>
                  <a:pt x="3624059" y="603991"/>
                </a:lnTo>
                <a:lnTo>
                  <a:pt x="3528102" y="608522"/>
                </a:lnTo>
                <a:cubicBezTo>
                  <a:pt x="3435245" y="614134"/>
                  <a:pt x="3342388" y="620369"/>
                  <a:pt x="3250802" y="625357"/>
                </a:cubicBezTo>
                <a:cubicBezTo>
                  <a:pt x="2976047" y="640321"/>
                  <a:pt x="2701292" y="655286"/>
                  <a:pt x="2426537" y="665262"/>
                </a:cubicBezTo>
                <a:cubicBezTo>
                  <a:pt x="2233190" y="670250"/>
                  <a:pt x="2039844" y="665262"/>
                  <a:pt x="1846498" y="665262"/>
                </a:cubicBezTo>
                <a:cubicBezTo>
                  <a:pt x="1846498" y="575476"/>
                  <a:pt x="1846498" y="495666"/>
                  <a:pt x="1846498" y="405879"/>
                </a:cubicBezTo>
                <a:close/>
                <a:moveTo>
                  <a:pt x="1518318" y="174555"/>
                </a:moveTo>
                <a:cubicBezTo>
                  <a:pt x="1581919" y="175178"/>
                  <a:pt x="1645520" y="176425"/>
                  <a:pt x="1709120" y="176425"/>
                </a:cubicBezTo>
                <a:cubicBezTo>
                  <a:pt x="1770177" y="176425"/>
                  <a:pt x="1785441" y="211342"/>
                  <a:pt x="1770177" y="256236"/>
                </a:cubicBezTo>
                <a:cubicBezTo>
                  <a:pt x="1760001" y="286164"/>
                  <a:pt x="1729472" y="326069"/>
                  <a:pt x="1704032" y="326069"/>
                </a:cubicBezTo>
                <a:cubicBezTo>
                  <a:pt x="1581919" y="341034"/>
                  <a:pt x="1459805" y="346022"/>
                  <a:pt x="1337692" y="351010"/>
                </a:cubicBezTo>
                <a:cubicBezTo>
                  <a:pt x="956087" y="355998"/>
                  <a:pt x="574483" y="360986"/>
                  <a:pt x="192878" y="370963"/>
                </a:cubicBezTo>
                <a:cubicBezTo>
                  <a:pt x="139454" y="370963"/>
                  <a:pt x="86029" y="373457"/>
                  <a:pt x="33241" y="377198"/>
                </a:cubicBezTo>
                <a:lnTo>
                  <a:pt x="0" y="380124"/>
                </a:lnTo>
                <a:lnTo>
                  <a:pt x="0" y="243084"/>
                </a:lnTo>
                <a:lnTo>
                  <a:pt x="50413" y="236283"/>
                </a:lnTo>
                <a:cubicBezTo>
                  <a:pt x="477810" y="216330"/>
                  <a:pt x="900119" y="196378"/>
                  <a:pt x="1327516" y="176425"/>
                </a:cubicBezTo>
                <a:cubicBezTo>
                  <a:pt x="1391117" y="173931"/>
                  <a:pt x="1454717" y="173931"/>
                  <a:pt x="1518318" y="174555"/>
                </a:cubicBezTo>
                <a:close/>
                <a:moveTo>
                  <a:pt x="3624059" y="141797"/>
                </a:moveTo>
                <a:lnTo>
                  <a:pt x="3624059" y="326407"/>
                </a:lnTo>
                <a:lnTo>
                  <a:pt x="2818317" y="337916"/>
                </a:lnTo>
                <a:cubicBezTo>
                  <a:pt x="2542290" y="341034"/>
                  <a:pt x="2266263" y="343528"/>
                  <a:pt x="1988963" y="346022"/>
                </a:cubicBezTo>
                <a:cubicBezTo>
                  <a:pt x="1943171" y="346022"/>
                  <a:pt x="1897378" y="336045"/>
                  <a:pt x="1851586" y="326069"/>
                </a:cubicBezTo>
                <a:cubicBezTo>
                  <a:pt x="1871938" y="181414"/>
                  <a:pt x="1871938" y="181414"/>
                  <a:pt x="2004228" y="176425"/>
                </a:cubicBezTo>
                <a:cubicBezTo>
                  <a:pt x="2044932" y="176425"/>
                  <a:pt x="2085637" y="166449"/>
                  <a:pt x="2126341" y="166449"/>
                </a:cubicBezTo>
                <a:cubicBezTo>
                  <a:pt x="2614795" y="161461"/>
                  <a:pt x="3098160" y="161461"/>
                  <a:pt x="3586614" y="151484"/>
                </a:cubicBezTo>
                <a:close/>
                <a:moveTo>
                  <a:pt x="1876182" y="0"/>
                </a:moveTo>
                <a:lnTo>
                  <a:pt x="3624059" y="0"/>
                </a:lnTo>
                <a:lnTo>
                  <a:pt x="3624059" y="87887"/>
                </a:lnTo>
                <a:lnTo>
                  <a:pt x="3591702" y="76663"/>
                </a:lnTo>
                <a:cubicBezTo>
                  <a:pt x="3189746" y="86639"/>
                  <a:pt x="2787789" y="96615"/>
                  <a:pt x="2390920" y="106591"/>
                </a:cubicBezTo>
                <a:cubicBezTo>
                  <a:pt x="2217926" y="111580"/>
                  <a:pt x="2044932" y="106591"/>
                  <a:pt x="1866850" y="106591"/>
                </a:cubicBezTo>
                <a:cubicBezTo>
                  <a:pt x="1869394" y="74169"/>
                  <a:pt x="1871938" y="45487"/>
                  <a:pt x="1874482" y="18052"/>
                </a:cubicBezTo>
                <a:close/>
                <a:moveTo>
                  <a:pt x="0" y="0"/>
                </a:moveTo>
                <a:lnTo>
                  <a:pt x="1773185" y="0"/>
                </a:lnTo>
                <a:lnTo>
                  <a:pt x="1775265" y="11817"/>
                </a:lnTo>
                <a:cubicBezTo>
                  <a:pt x="1775265" y="96615"/>
                  <a:pt x="1724384" y="91627"/>
                  <a:pt x="1668416" y="96615"/>
                </a:cubicBezTo>
                <a:cubicBezTo>
                  <a:pt x="1510686" y="101603"/>
                  <a:pt x="1347868" y="106591"/>
                  <a:pt x="1190138" y="111580"/>
                </a:cubicBezTo>
                <a:cubicBezTo>
                  <a:pt x="864502" y="126544"/>
                  <a:pt x="533778" y="141508"/>
                  <a:pt x="208143" y="156473"/>
                </a:cubicBezTo>
                <a:cubicBezTo>
                  <a:pt x="157262" y="158967"/>
                  <a:pt x="106381" y="160214"/>
                  <a:pt x="55501" y="162085"/>
                </a:cubicBezTo>
                <a:lnTo>
                  <a:pt x="0" y="165485"/>
                </a:lnTo>
                <a:close/>
              </a:path>
            </a:pathLst>
          </a:cu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4" name="Slide Number Placeholder 1">
            <a:extLst>
              <a:ext uri="{FF2B5EF4-FFF2-40B4-BE49-F238E27FC236}">
                <a16:creationId xmlns:a16="http://schemas.microsoft.com/office/drawing/2014/main" id="{81DB57B1-B446-FC39-6333-680BEDE1E780}"/>
              </a:ext>
            </a:extLst>
          </p:cNvPr>
          <p:cNvSpPr>
            <a:spLocks noGrp="1"/>
          </p:cNvSpPr>
          <p:nvPr>
            <p:ph type="sldNum" sz="quarter" idx="4"/>
          </p:nvPr>
        </p:nvSpPr>
        <p:spPr>
          <a:xfrm>
            <a:off x="373316" y="6343573"/>
            <a:ext cx="1455484" cy="365125"/>
          </a:xfrm>
          <a:prstGeom prst="rect">
            <a:avLst/>
          </a:prstGeom>
        </p:spPr>
        <p:txBody>
          <a:bodyPr vert="horz" lIns="91440" tIns="45720" rIns="91440" bIns="45720" rtlCol="0" anchor="ctr"/>
          <a:lstStyle>
            <a:lvl1pPr algn="l">
              <a:defRPr sz="1200">
                <a:solidFill>
                  <a:schemeClr val="bg1"/>
                </a:solidFill>
              </a:defRPr>
            </a:lvl1pPr>
          </a:lstStyle>
          <a:p>
            <a:fld id="{1AC54047-9E61-42D7-8DBF-7D64572410AD}" type="slidenum">
              <a:rPr lang="en-US" smtClean="0"/>
              <a:pPr/>
              <a:t>‹#›</a:t>
            </a:fld>
            <a:endParaRPr lang="en-US" dirty="0"/>
          </a:p>
        </p:txBody>
      </p:sp>
      <p:pic>
        <p:nvPicPr>
          <p:cNvPr id="7" name="Picture 6" descr="A picture containing logo&#10;&#10;Description automatically generated">
            <a:extLst>
              <a:ext uri="{FF2B5EF4-FFF2-40B4-BE49-F238E27FC236}">
                <a16:creationId xmlns:a16="http://schemas.microsoft.com/office/drawing/2014/main" id="{94564F3F-6E17-23DC-F117-B7A21A2470E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531589" y="5752686"/>
            <a:ext cx="1234441" cy="822960"/>
          </a:xfrm>
          <a:prstGeom prst="rect">
            <a:avLst/>
          </a:prstGeom>
        </p:spPr>
      </p:pic>
    </p:spTree>
    <p:custDataLst>
      <p:tags r:id="rId1"/>
    </p:custDataLst>
    <p:extLst>
      <p:ext uri="{BB962C8B-B14F-4D97-AF65-F5344CB8AC3E}">
        <p14:creationId xmlns:p14="http://schemas.microsoft.com/office/powerpoint/2010/main" val="1914174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A777B-96B7-4CF4-AC71-BCC5C3A785D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9A2C8F39-BD5C-4F22-9B34-98C00A08440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516713-22FC-4A39-BD3F-CE83A384B7C8}"/>
              </a:ext>
            </a:extLst>
          </p:cNvPr>
          <p:cNvSpPr>
            <a:spLocks noGrp="1"/>
          </p:cNvSpPr>
          <p:nvPr>
            <p:ph sz="half" idx="2"/>
          </p:nvPr>
        </p:nvSpPr>
        <p:spPr>
          <a:xfrm>
            <a:off x="839788" y="2505075"/>
            <a:ext cx="5157787" cy="3684588"/>
          </a:xfrm>
          <a:prstGeom prst="rect">
            <a:avLst/>
          </a:prstGeom>
        </p:spPr>
        <p:txBody>
          <a:bodyPr/>
          <a:lstStyle>
            <a:lvl1pPr>
              <a:defRPr>
                <a:solidFill>
                  <a:schemeClr val="accent4">
                    <a:lumMod val="10000"/>
                  </a:schemeClr>
                </a:solidFill>
              </a:defRPr>
            </a:lvl1pPr>
            <a:lvl2pPr>
              <a:defRPr>
                <a:solidFill>
                  <a:schemeClr val="accent4">
                    <a:lumMod val="10000"/>
                  </a:schemeClr>
                </a:solidFill>
              </a:defRPr>
            </a:lvl2pPr>
            <a:lvl3pPr>
              <a:defRPr>
                <a:solidFill>
                  <a:schemeClr val="accent4">
                    <a:lumMod val="10000"/>
                  </a:schemeClr>
                </a:solidFill>
              </a:defRPr>
            </a:lvl3pPr>
            <a:lvl4pPr>
              <a:defRPr>
                <a:solidFill>
                  <a:schemeClr val="accent4">
                    <a:lumMod val="10000"/>
                  </a:schemeClr>
                </a:solidFill>
              </a:defRPr>
            </a:lvl4pPr>
            <a:lvl5pPr>
              <a:defRPr>
                <a:solidFill>
                  <a:schemeClr val="accent4">
                    <a:lumMod val="1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E581BAA-F455-4582-A5C1-636DB59F82F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55CD15-5557-4FB0-9882-FDB619E5D1AD}"/>
              </a:ext>
            </a:extLst>
          </p:cNvPr>
          <p:cNvSpPr>
            <a:spLocks noGrp="1"/>
          </p:cNvSpPr>
          <p:nvPr>
            <p:ph sz="quarter" idx="4"/>
          </p:nvPr>
        </p:nvSpPr>
        <p:spPr>
          <a:xfrm>
            <a:off x="6172200" y="2505075"/>
            <a:ext cx="5183188" cy="3684588"/>
          </a:xfrm>
          <a:prstGeom prst="rect">
            <a:avLst/>
          </a:prstGeom>
        </p:spPr>
        <p:txBody>
          <a:bodyPr/>
          <a:lstStyle>
            <a:lvl1pPr>
              <a:defRPr>
                <a:solidFill>
                  <a:schemeClr val="accent4">
                    <a:lumMod val="10000"/>
                  </a:schemeClr>
                </a:solidFill>
              </a:defRPr>
            </a:lvl1pPr>
            <a:lvl2pPr>
              <a:defRPr>
                <a:solidFill>
                  <a:schemeClr val="accent4">
                    <a:lumMod val="10000"/>
                  </a:schemeClr>
                </a:solidFill>
              </a:defRPr>
            </a:lvl2pPr>
            <a:lvl3pPr>
              <a:defRPr>
                <a:solidFill>
                  <a:schemeClr val="accent4">
                    <a:lumMod val="10000"/>
                  </a:schemeClr>
                </a:solidFill>
              </a:defRPr>
            </a:lvl3pPr>
            <a:lvl4pPr>
              <a:defRPr>
                <a:solidFill>
                  <a:schemeClr val="accent4">
                    <a:lumMod val="10000"/>
                  </a:schemeClr>
                </a:solidFill>
              </a:defRPr>
            </a:lvl4pPr>
            <a:lvl5pPr>
              <a:defRPr>
                <a:solidFill>
                  <a:schemeClr val="accent4">
                    <a:lumMod val="1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1">
            <a:extLst>
              <a:ext uri="{FF2B5EF4-FFF2-40B4-BE49-F238E27FC236}">
                <a16:creationId xmlns:a16="http://schemas.microsoft.com/office/drawing/2014/main" id="{8CD3DABC-B79C-320F-941A-9611C37B320D}"/>
              </a:ext>
            </a:extLst>
          </p:cNvPr>
          <p:cNvSpPr>
            <a:spLocks noGrp="1"/>
          </p:cNvSpPr>
          <p:nvPr>
            <p:ph type="sldNum" sz="quarter" idx="10"/>
          </p:nvPr>
        </p:nvSpPr>
        <p:spPr>
          <a:xfrm>
            <a:off x="373316" y="6343573"/>
            <a:ext cx="1455484" cy="365125"/>
          </a:xfrm>
          <a:prstGeom prst="rect">
            <a:avLst/>
          </a:prstGeom>
        </p:spPr>
        <p:txBody>
          <a:bodyPr vert="horz" lIns="91440" tIns="45720" rIns="91440" bIns="45720" rtlCol="0" anchor="ctr"/>
          <a:lstStyle>
            <a:lvl1pPr algn="l">
              <a:defRPr sz="1200">
                <a:solidFill>
                  <a:schemeClr val="tx1">
                    <a:lumMod val="50000"/>
                  </a:schemeClr>
                </a:solidFill>
              </a:defRPr>
            </a:lvl1pPr>
          </a:lstStyle>
          <a:p>
            <a:fld id="{1AC54047-9E61-42D7-8DBF-7D64572410AD}" type="slidenum">
              <a:rPr lang="en-US" smtClean="0"/>
              <a:pPr/>
              <a:t>‹#›</a:t>
            </a:fld>
            <a:endParaRPr lang="en-US" dirty="0"/>
          </a:p>
        </p:txBody>
      </p:sp>
      <p:pic>
        <p:nvPicPr>
          <p:cNvPr id="8" name="Picture 7" descr="A picture containing logo&#10;&#10;Description automatically generated">
            <a:extLst>
              <a:ext uri="{FF2B5EF4-FFF2-40B4-BE49-F238E27FC236}">
                <a16:creationId xmlns:a16="http://schemas.microsoft.com/office/drawing/2014/main" id="{E31682AE-AC1C-B076-91FD-E5C3D8FF401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84243" y="5849708"/>
            <a:ext cx="1234441" cy="822960"/>
          </a:xfrm>
          <a:prstGeom prst="rect">
            <a:avLst/>
          </a:prstGeom>
        </p:spPr>
      </p:pic>
    </p:spTree>
    <p:custDataLst>
      <p:tags r:id="rId1"/>
    </p:custDataLst>
    <p:extLst>
      <p:ext uri="{BB962C8B-B14F-4D97-AF65-F5344CB8AC3E}">
        <p14:creationId xmlns:p14="http://schemas.microsoft.com/office/powerpoint/2010/main" val="23030680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420AD-A0CC-4A7E-B909-2DAB86610A3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F770B2B-0BEC-4D70-823C-31A173DF9093}"/>
              </a:ext>
            </a:extLst>
          </p:cNvPr>
          <p:cNvSpPr>
            <a:spLocks noGrp="1"/>
          </p:cNvSpPr>
          <p:nvPr>
            <p:ph idx="1"/>
          </p:nvPr>
        </p:nvSpPr>
        <p:spPr>
          <a:xfrm>
            <a:off x="838200" y="1825625"/>
            <a:ext cx="10515600" cy="4351338"/>
          </a:xfrm>
          <a:prstGeom prst="rect">
            <a:avLst/>
          </a:prstGeom>
        </p:spPr>
        <p:txBody>
          <a:bodyPr/>
          <a:lstStyle>
            <a:lvl1pPr>
              <a:defRPr>
                <a:solidFill>
                  <a:schemeClr val="accent4">
                    <a:lumMod val="10000"/>
                  </a:schemeClr>
                </a:solidFill>
              </a:defRPr>
            </a:lvl1pPr>
            <a:lvl2pPr>
              <a:defRPr>
                <a:solidFill>
                  <a:schemeClr val="accent4">
                    <a:lumMod val="10000"/>
                  </a:schemeClr>
                </a:solidFill>
              </a:defRPr>
            </a:lvl2pPr>
            <a:lvl3pPr>
              <a:defRPr>
                <a:solidFill>
                  <a:schemeClr val="accent4">
                    <a:lumMod val="10000"/>
                  </a:schemeClr>
                </a:solidFill>
              </a:defRPr>
            </a:lvl3pPr>
            <a:lvl4pPr>
              <a:defRPr>
                <a:solidFill>
                  <a:schemeClr val="accent4">
                    <a:lumMod val="10000"/>
                  </a:schemeClr>
                </a:solidFill>
              </a:defRPr>
            </a:lvl4pPr>
            <a:lvl5pPr>
              <a:defRPr>
                <a:solidFill>
                  <a:schemeClr val="accent4">
                    <a:lumMod val="1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1">
            <a:extLst>
              <a:ext uri="{FF2B5EF4-FFF2-40B4-BE49-F238E27FC236}">
                <a16:creationId xmlns:a16="http://schemas.microsoft.com/office/drawing/2014/main" id="{DFD884B8-C62C-1E76-DC8E-2E8B20F2C296}"/>
              </a:ext>
            </a:extLst>
          </p:cNvPr>
          <p:cNvSpPr>
            <a:spLocks noGrp="1"/>
          </p:cNvSpPr>
          <p:nvPr>
            <p:ph type="sldNum" sz="quarter" idx="4"/>
          </p:nvPr>
        </p:nvSpPr>
        <p:spPr>
          <a:xfrm>
            <a:off x="373316" y="6343573"/>
            <a:ext cx="1455484" cy="365125"/>
          </a:xfrm>
          <a:prstGeom prst="rect">
            <a:avLst/>
          </a:prstGeom>
        </p:spPr>
        <p:txBody>
          <a:bodyPr vert="horz" lIns="91440" tIns="45720" rIns="91440" bIns="45720" rtlCol="0" anchor="ctr"/>
          <a:lstStyle>
            <a:lvl1pPr algn="l">
              <a:defRPr sz="1200">
                <a:solidFill>
                  <a:schemeClr val="tx1">
                    <a:lumMod val="50000"/>
                  </a:schemeClr>
                </a:solidFill>
              </a:defRPr>
            </a:lvl1pPr>
          </a:lstStyle>
          <a:p>
            <a:fld id="{1AC54047-9E61-42D7-8DBF-7D64572410AD}" type="slidenum">
              <a:rPr lang="en-US" smtClean="0"/>
              <a:pPr/>
              <a:t>‹#›</a:t>
            </a:fld>
            <a:endParaRPr lang="en-US" dirty="0"/>
          </a:p>
        </p:txBody>
      </p:sp>
      <p:pic>
        <p:nvPicPr>
          <p:cNvPr id="5" name="Picture 4" descr="A picture containing logo&#10;&#10;Description automatically generated">
            <a:extLst>
              <a:ext uri="{FF2B5EF4-FFF2-40B4-BE49-F238E27FC236}">
                <a16:creationId xmlns:a16="http://schemas.microsoft.com/office/drawing/2014/main" id="{4762F04B-FB3F-A7AA-C22C-582D44ECE9F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84243" y="5849708"/>
            <a:ext cx="1234441" cy="822960"/>
          </a:xfrm>
          <a:prstGeom prst="rect">
            <a:avLst/>
          </a:prstGeom>
        </p:spPr>
      </p:pic>
    </p:spTree>
    <p:custDataLst>
      <p:tags r:id="rId1"/>
    </p:custDataLst>
    <p:extLst>
      <p:ext uri="{BB962C8B-B14F-4D97-AF65-F5344CB8AC3E}">
        <p14:creationId xmlns:p14="http://schemas.microsoft.com/office/powerpoint/2010/main" val="6104489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2 slide">
    <p:bg>
      <p:bgPr>
        <a:solidFill>
          <a:schemeClr val="bg2"/>
        </a:solidFill>
        <a:effectLst/>
      </p:bgPr>
    </p:bg>
    <p:spTree>
      <p:nvGrpSpPr>
        <p:cNvPr id="1" name=""/>
        <p:cNvGrpSpPr/>
        <p:nvPr/>
      </p:nvGrpSpPr>
      <p:grpSpPr>
        <a:xfrm>
          <a:off x="0" y="0"/>
          <a:ext cx="0" cy="0"/>
          <a:chOff x="0" y="0"/>
          <a:chExt cx="0" cy="0"/>
        </a:xfrm>
      </p:grpSpPr>
      <p:sp>
        <p:nvSpPr>
          <p:cNvPr id="3" name="Freeform 8">
            <a:extLst>
              <a:ext uri="{FF2B5EF4-FFF2-40B4-BE49-F238E27FC236}">
                <a16:creationId xmlns:a16="http://schemas.microsoft.com/office/drawing/2014/main" id="{4F714756-0D86-461D-8B1D-F5FA70FBE09F}"/>
              </a:ext>
            </a:extLst>
          </p:cNvPr>
          <p:cNvSpPr>
            <a:spLocks/>
          </p:cNvSpPr>
          <p:nvPr userDrawn="1"/>
        </p:nvSpPr>
        <p:spPr bwMode="auto">
          <a:xfrm rot="1079967">
            <a:off x="4363019" y="-845249"/>
            <a:ext cx="2694690" cy="4794042"/>
          </a:xfrm>
          <a:custGeom>
            <a:avLst/>
            <a:gdLst>
              <a:gd name="T0" fmla="*/ 637 w 1217"/>
              <a:gd name="T1" fmla="*/ 2152 h 2162"/>
              <a:gd name="T2" fmla="*/ 507 w 1217"/>
              <a:gd name="T3" fmla="*/ 2155 h 2162"/>
              <a:gd name="T4" fmla="*/ 21 w 1217"/>
              <a:gd name="T5" fmla="*/ 1636 h 2162"/>
              <a:gd name="T6" fmla="*/ 393 w 1217"/>
              <a:gd name="T7" fmla="*/ 256 h 2162"/>
              <a:gd name="T8" fmla="*/ 781 w 1217"/>
              <a:gd name="T9" fmla="*/ 700 h 2162"/>
              <a:gd name="T10" fmla="*/ 1153 w 1217"/>
              <a:gd name="T11" fmla="*/ 1372 h 2162"/>
              <a:gd name="T12" fmla="*/ 921 w 1217"/>
              <a:gd name="T13" fmla="*/ 2104 h 2162"/>
              <a:gd name="T14" fmla="*/ 637 w 1217"/>
              <a:gd name="T15" fmla="*/ 2152 h 21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7" h="2162">
                <a:moveTo>
                  <a:pt x="637" y="2152"/>
                </a:moveTo>
                <a:cubicBezTo>
                  <a:pt x="594" y="2152"/>
                  <a:pt x="550" y="2153"/>
                  <a:pt x="507" y="2155"/>
                </a:cubicBezTo>
                <a:cubicBezTo>
                  <a:pt x="296" y="2162"/>
                  <a:pt x="0" y="2099"/>
                  <a:pt x="21" y="1636"/>
                </a:cubicBezTo>
                <a:cubicBezTo>
                  <a:pt x="45" y="1108"/>
                  <a:pt x="197" y="512"/>
                  <a:pt x="393" y="256"/>
                </a:cubicBezTo>
                <a:cubicBezTo>
                  <a:pt x="589" y="0"/>
                  <a:pt x="781" y="632"/>
                  <a:pt x="781" y="700"/>
                </a:cubicBezTo>
                <a:cubicBezTo>
                  <a:pt x="781" y="768"/>
                  <a:pt x="1089" y="1104"/>
                  <a:pt x="1153" y="1372"/>
                </a:cubicBezTo>
                <a:cubicBezTo>
                  <a:pt x="1217" y="1640"/>
                  <a:pt x="1153" y="2044"/>
                  <a:pt x="921" y="2104"/>
                </a:cubicBezTo>
                <a:cubicBezTo>
                  <a:pt x="778" y="2141"/>
                  <a:pt x="687" y="2153"/>
                  <a:pt x="637" y="2152"/>
                </a:cubicBezTo>
                <a:close/>
              </a:path>
            </a:pathLst>
          </a:custGeom>
          <a:solidFill>
            <a:schemeClr val="tx2">
              <a:alpha val="20000"/>
            </a:schemeClr>
          </a:solidFill>
          <a:ln>
            <a:noFill/>
          </a:ln>
        </p:spPr>
        <p:txBody>
          <a:bodyPr vert="horz" wrap="square" lIns="91440" tIns="45720" rIns="91440" bIns="45720" numCol="1" anchor="t" anchorCtr="0" compatLnSpc="1">
            <a:prstTxWarp prst="textNoShape">
              <a:avLst/>
            </a:prstTxWarp>
          </a:bodyPr>
          <a:lstStyle/>
          <a:p>
            <a:endParaRPr lang="ru-RU"/>
          </a:p>
        </p:txBody>
      </p:sp>
      <p:sp>
        <p:nvSpPr>
          <p:cNvPr id="9" name="Рисунок 8">
            <a:extLst>
              <a:ext uri="{FF2B5EF4-FFF2-40B4-BE49-F238E27FC236}">
                <a16:creationId xmlns:a16="http://schemas.microsoft.com/office/drawing/2014/main" id="{F9A286DF-D58C-4005-A546-FCD532E70AC3}"/>
              </a:ext>
            </a:extLst>
          </p:cNvPr>
          <p:cNvSpPr>
            <a:spLocks noGrp="1"/>
          </p:cNvSpPr>
          <p:nvPr>
            <p:ph type="pic" sz="quarter" idx="10" hasCustomPrompt="1"/>
          </p:nvPr>
        </p:nvSpPr>
        <p:spPr>
          <a:xfrm>
            <a:off x="11678" y="0"/>
            <a:ext cx="4447856" cy="6858000"/>
          </a:xfrm>
          <a:custGeom>
            <a:avLst/>
            <a:gdLst>
              <a:gd name="connsiteX0" fmla="*/ 0 w 4447856"/>
              <a:gd name="connsiteY0" fmla="*/ 0 h 6858000"/>
              <a:gd name="connsiteX1" fmla="*/ 564399 w 4447856"/>
              <a:gd name="connsiteY1" fmla="*/ 0 h 6858000"/>
              <a:gd name="connsiteX2" fmla="*/ 1090317 w 4447856"/>
              <a:gd name="connsiteY2" fmla="*/ 0 h 6858000"/>
              <a:gd name="connsiteX3" fmla="*/ 1770161 w 4447856"/>
              <a:gd name="connsiteY3" fmla="*/ 0 h 6858000"/>
              <a:gd name="connsiteX4" fmla="*/ 2334561 w 4447856"/>
              <a:gd name="connsiteY4" fmla="*/ 0 h 6858000"/>
              <a:gd name="connsiteX5" fmla="*/ 3014405 w 4447856"/>
              <a:gd name="connsiteY5" fmla="*/ 0 h 6858000"/>
              <a:gd name="connsiteX6" fmla="*/ 3848177 w 4447856"/>
              <a:gd name="connsiteY6" fmla="*/ 0 h 6858000"/>
              <a:gd name="connsiteX7" fmla="*/ 3962956 w 4447856"/>
              <a:gd name="connsiteY7" fmla="*/ 247218 h 6858000"/>
              <a:gd name="connsiteX8" fmla="*/ 4400583 w 4447856"/>
              <a:gd name="connsiteY8" fmla="*/ 2261597 h 6858000"/>
              <a:gd name="connsiteX9" fmla="*/ 3833051 w 4447856"/>
              <a:gd name="connsiteY9" fmla="*/ 6771614 h 6858000"/>
              <a:gd name="connsiteX10" fmla="*/ 3789463 w 4447856"/>
              <a:gd name="connsiteY10" fmla="*/ 6858000 h 6858000"/>
              <a:gd name="connsiteX11" fmla="*/ 3271570 w 4447856"/>
              <a:gd name="connsiteY11" fmla="*/ 6858000 h 6858000"/>
              <a:gd name="connsiteX12" fmla="*/ 2564203 w 4447856"/>
              <a:gd name="connsiteY12" fmla="*/ 6858000 h 6858000"/>
              <a:gd name="connsiteX13" fmla="*/ 1932626 w 4447856"/>
              <a:gd name="connsiteY13" fmla="*/ 6858000 h 6858000"/>
              <a:gd name="connsiteX14" fmla="*/ 1414733 w 4447856"/>
              <a:gd name="connsiteY14" fmla="*/ 6858000 h 6858000"/>
              <a:gd name="connsiteX15" fmla="*/ 783156 w 4447856"/>
              <a:gd name="connsiteY15" fmla="*/ 6858000 h 6858000"/>
              <a:gd name="connsiteX16" fmla="*/ 0 w 4447856"/>
              <a:gd name="connsiteY16" fmla="*/ 6858000 h 6858000"/>
              <a:gd name="connsiteX17" fmla="*/ 0 w 4447856"/>
              <a:gd name="connsiteY17" fmla="*/ 6240780 h 6858000"/>
              <a:gd name="connsiteX18" fmla="*/ 0 w 4447856"/>
              <a:gd name="connsiteY18" fmla="*/ 5554980 h 6858000"/>
              <a:gd name="connsiteX19" fmla="*/ 0 w 4447856"/>
              <a:gd name="connsiteY19" fmla="*/ 5074920 h 6858000"/>
              <a:gd name="connsiteX20" fmla="*/ 0 w 4447856"/>
              <a:gd name="connsiteY20" fmla="*/ 4251960 h 6858000"/>
              <a:gd name="connsiteX21" fmla="*/ 0 w 4447856"/>
              <a:gd name="connsiteY21" fmla="*/ 3566160 h 6858000"/>
              <a:gd name="connsiteX22" fmla="*/ 0 w 4447856"/>
              <a:gd name="connsiteY22" fmla="*/ 2743200 h 6858000"/>
              <a:gd name="connsiteX23" fmla="*/ 0 w 4447856"/>
              <a:gd name="connsiteY23" fmla="*/ 2125980 h 6858000"/>
              <a:gd name="connsiteX24" fmla="*/ 0 w 4447856"/>
              <a:gd name="connsiteY24" fmla="*/ 1577340 h 6858000"/>
              <a:gd name="connsiteX25" fmla="*/ 0 w 4447856"/>
              <a:gd name="connsiteY25" fmla="*/ 891540 h 6858000"/>
              <a:gd name="connsiteX26" fmla="*/ 0 w 4447856"/>
              <a:gd name="connsiteY2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447856" h="6858000" fill="none" extrusionOk="0">
                <a:moveTo>
                  <a:pt x="0" y="0"/>
                </a:moveTo>
                <a:cubicBezTo>
                  <a:pt x="259984" y="-178"/>
                  <a:pt x="400677" y="755"/>
                  <a:pt x="564399" y="0"/>
                </a:cubicBezTo>
                <a:cubicBezTo>
                  <a:pt x="728121" y="-755"/>
                  <a:pt x="954314" y="-12915"/>
                  <a:pt x="1090317" y="0"/>
                </a:cubicBezTo>
                <a:cubicBezTo>
                  <a:pt x="1226320" y="12915"/>
                  <a:pt x="1534494" y="-16535"/>
                  <a:pt x="1770161" y="0"/>
                </a:cubicBezTo>
                <a:cubicBezTo>
                  <a:pt x="2005828" y="16535"/>
                  <a:pt x="2204952" y="26644"/>
                  <a:pt x="2334561" y="0"/>
                </a:cubicBezTo>
                <a:cubicBezTo>
                  <a:pt x="2464170" y="-26644"/>
                  <a:pt x="2746855" y="-24634"/>
                  <a:pt x="3014405" y="0"/>
                </a:cubicBezTo>
                <a:cubicBezTo>
                  <a:pt x="3281955" y="24634"/>
                  <a:pt x="3538649" y="17598"/>
                  <a:pt x="3848177" y="0"/>
                </a:cubicBezTo>
                <a:cubicBezTo>
                  <a:pt x="3916833" y="117932"/>
                  <a:pt x="3933633" y="160606"/>
                  <a:pt x="3962956" y="247218"/>
                </a:cubicBezTo>
                <a:cubicBezTo>
                  <a:pt x="4134002" y="620657"/>
                  <a:pt x="4382436" y="1418104"/>
                  <a:pt x="4400583" y="2261597"/>
                </a:cubicBezTo>
                <a:cubicBezTo>
                  <a:pt x="4711806" y="4341124"/>
                  <a:pt x="4356648" y="5743419"/>
                  <a:pt x="3833051" y="6771614"/>
                </a:cubicBezTo>
                <a:cubicBezTo>
                  <a:pt x="3813055" y="6812925"/>
                  <a:pt x="3802911" y="6829775"/>
                  <a:pt x="3789463" y="6858000"/>
                </a:cubicBezTo>
                <a:cubicBezTo>
                  <a:pt x="3603868" y="6875631"/>
                  <a:pt x="3390669" y="6843997"/>
                  <a:pt x="3271570" y="6858000"/>
                </a:cubicBezTo>
                <a:cubicBezTo>
                  <a:pt x="3152471" y="6872003"/>
                  <a:pt x="2850223" y="6827848"/>
                  <a:pt x="2564203" y="6858000"/>
                </a:cubicBezTo>
                <a:cubicBezTo>
                  <a:pt x="2278183" y="6888152"/>
                  <a:pt x="2091868" y="6855556"/>
                  <a:pt x="1932626" y="6858000"/>
                </a:cubicBezTo>
                <a:cubicBezTo>
                  <a:pt x="1773384" y="6860444"/>
                  <a:pt x="1613654" y="6883438"/>
                  <a:pt x="1414733" y="6858000"/>
                </a:cubicBezTo>
                <a:cubicBezTo>
                  <a:pt x="1215812" y="6832562"/>
                  <a:pt x="1022323" y="6864243"/>
                  <a:pt x="783156" y="6858000"/>
                </a:cubicBezTo>
                <a:cubicBezTo>
                  <a:pt x="543989" y="6851757"/>
                  <a:pt x="363667" y="6866715"/>
                  <a:pt x="0" y="6858000"/>
                </a:cubicBezTo>
                <a:cubicBezTo>
                  <a:pt x="6664" y="6561931"/>
                  <a:pt x="-25277" y="6440449"/>
                  <a:pt x="0" y="6240780"/>
                </a:cubicBezTo>
                <a:cubicBezTo>
                  <a:pt x="25277" y="6041111"/>
                  <a:pt x="-9567" y="5757010"/>
                  <a:pt x="0" y="5554980"/>
                </a:cubicBezTo>
                <a:cubicBezTo>
                  <a:pt x="9567" y="5352950"/>
                  <a:pt x="-23440" y="5266049"/>
                  <a:pt x="0" y="5074920"/>
                </a:cubicBezTo>
                <a:cubicBezTo>
                  <a:pt x="23440" y="4883791"/>
                  <a:pt x="11423" y="4527045"/>
                  <a:pt x="0" y="4251960"/>
                </a:cubicBezTo>
                <a:cubicBezTo>
                  <a:pt x="-11423" y="3976875"/>
                  <a:pt x="-3800" y="3811571"/>
                  <a:pt x="0" y="3566160"/>
                </a:cubicBezTo>
                <a:cubicBezTo>
                  <a:pt x="3800" y="3320749"/>
                  <a:pt x="-8468" y="3027510"/>
                  <a:pt x="0" y="2743200"/>
                </a:cubicBezTo>
                <a:cubicBezTo>
                  <a:pt x="8468" y="2458890"/>
                  <a:pt x="6139" y="2267323"/>
                  <a:pt x="0" y="2125980"/>
                </a:cubicBezTo>
                <a:cubicBezTo>
                  <a:pt x="-6139" y="1984637"/>
                  <a:pt x="-11567" y="1729091"/>
                  <a:pt x="0" y="1577340"/>
                </a:cubicBezTo>
                <a:cubicBezTo>
                  <a:pt x="11567" y="1425589"/>
                  <a:pt x="-17473" y="1200043"/>
                  <a:pt x="0" y="891540"/>
                </a:cubicBezTo>
                <a:cubicBezTo>
                  <a:pt x="17473" y="583037"/>
                  <a:pt x="-28638" y="391518"/>
                  <a:pt x="0" y="0"/>
                </a:cubicBezTo>
                <a:close/>
              </a:path>
              <a:path w="4447856" h="6858000" stroke="0" extrusionOk="0">
                <a:moveTo>
                  <a:pt x="0" y="0"/>
                </a:moveTo>
                <a:cubicBezTo>
                  <a:pt x="260382" y="-28050"/>
                  <a:pt x="445613" y="-741"/>
                  <a:pt x="602881" y="0"/>
                </a:cubicBezTo>
                <a:cubicBezTo>
                  <a:pt x="760149" y="741"/>
                  <a:pt x="919556" y="26252"/>
                  <a:pt x="1128799" y="0"/>
                </a:cubicBezTo>
                <a:cubicBezTo>
                  <a:pt x="1338042" y="-26252"/>
                  <a:pt x="1515386" y="-27837"/>
                  <a:pt x="1847125" y="0"/>
                </a:cubicBezTo>
                <a:cubicBezTo>
                  <a:pt x="2178864" y="27837"/>
                  <a:pt x="2303680" y="-11325"/>
                  <a:pt x="2450006" y="0"/>
                </a:cubicBezTo>
                <a:cubicBezTo>
                  <a:pt x="2596332" y="11325"/>
                  <a:pt x="2782617" y="-17739"/>
                  <a:pt x="3052887" y="0"/>
                </a:cubicBezTo>
                <a:cubicBezTo>
                  <a:pt x="3323157" y="17739"/>
                  <a:pt x="3643532" y="-26593"/>
                  <a:pt x="3848177" y="0"/>
                </a:cubicBezTo>
                <a:cubicBezTo>
                  <a:pt x="3900122" y="80530"/>
                  <a:pt x="3923373" y="160807"/>
                  <a:pt x="3962956" y="247218"/>
                </a:cubicBezTo>
                <a:cubicBezTo>
                  <a:pt x="4272919" y="776508"/>
                  <a:pt x="4313532" y="1448924"/>
                  <a:pt x="4400583" y="2261597"/>
                </a:cubicBezTo>
                <a:cubicBezTo>
                  <a:pt x="4497048" y="4111764"/>
                  <a:pt x="4346586" y="5817906"/>
                  <a:pt x="3833051" y="6771614"/>
                </a:cubicBezTo>
                <a:cubicBezTo>
                  <a:pt x="3825808" y="6795342"/>
                  <a:pt x="3803485" y="6825712"/>
                  <a:pt x="3789463" y="6858000"/>
                </a:cubicBezTo>
                <a:cubicBezTo>
                  <a:pt x="3552436" y="6871635"/>
                  <a:pt x="3421144" y="6861296"/>
                  <a:pt x="3195780" y="6858000"/>
                </a:cubicBezTo>
                <a:cubicBezTo>
                  <a:pt x="2970416" y="6854704"/>
                  <a:pt x="2750690" y="6832011"/>
                  <a:pt x="2564203" y="6858000"/>
                </a:cubicBezTo>
                <a:cubicBezTo>
                  <a:pt x="2377716" y="6883989"/>
                  <a:pt x="2065565" y="6883638"/>
                  <a:pt x="1932626" y="6858000"/>
                </a:cubicBezTo>
                <a:cubicBezTo>
                  <a:pt x="1799687" y="6832362"/>
                  <a:pt x="1583617" y="6876592"/>
                  <a:pt x="1301049" y="6858000"/>
                </a:cubicBezTo>
                <a:cubicBezTo>
                  <a:pt x="1018481" y="6839408"/>
                  <a:pt x="852052" y="6848636"/>
                  <a:pt x="631577" y="6858000"/>
                </a:cubicBezTo>
                <a:cubicBezTo>
                  <a:pt x="411102" y="6867364"/>
                  <a:pt x="262440" y="6838150"/>
                  <a:pt x="0" y="6858000"/>
                </a:cubicBezTo>
                <a:cubicBezTo>
                  <a:pt x="-10245" y="6508799"/>
                  <a:pt x="20782" y="6396904"/>
                  <a:pt x="0" y="6103620"/>
                </a:cubicBezTo>
                <a:cubicBezTo>
                  <a:pt x="-20782" y="5810336"/>
                  <a:pt x="-26105" y="5730944"/>
                  <a:pt x="0" y="5554980"/>
                </a:cubicBezTo>
                <a:cubicBezTo>
                  <a:pt x="26105" y="5379016"/>
                  <a:pt x="-40948" y="5057078"/>
                  <a:pt x="0" y="4732020"/>
                </a:cubicBezTo>
                <a:cubicBezTo>
                  <a:pt x="40948" y="4406962"/>
                  <a:pt x="-22123" y="4383693"/>
                  <a:pt x="0" y="4046220"/>
                </a:cubicBezTo>
                <a:cubicBezTo>
                  <a:pt x="22123" y="3708747"/>
                  <a:pt x="-1023" y="3700181"/>
                  <a:pt x="0" y="3497580"/>
                </a:cubicBezTo>
                <a:cubicBezTo>
                  <a:pt x="1023" y="3294979"/>
                  <a:pt x="-19456" y="3087078"/>
                  <a:pt x="0" y="2811780"/>
                </a:cubicBezTo>
                <a:cubicBezTo>
                  <a:pt x="19456" y="2536482"/>
                  <a:pt x="-6555" y="2451135"/>
                  <a:pt x="0" y="2331720"/>
                </a:cubicBezTo>
                <a:cubicBezTo>
                  <a:pt x="6555" y="2212305"/>
                  <a:pt x="2535" y="1996139"/>
                  <a:pt x="0" y="1851660"/>
                </a:cubicBezTo>
                <a:cubicBezTo>
                  <a:pt x="-2535" y="1707181"/>
                  <a:pt x="1078" y="1456268"/>
                  <a:pt x="0" y="1165860"/>
                </a:cubicBezTo>
                <a:cubicBezTo>
                  <a:pt x="-1078" y="875452"/>
                  <a:pt x="-21419" y="817984"/>
                  <a:pt x="0" y="617220"/>
                </a:cubicBezTo>
                <a:cubicBezTo>
                  <a:pt x="21419" y="416456"/>
                  <a:pt x="-17422" y="230179"/>
                  <a:pt x="0" y="0"/>
                </a:cubicBezTo>
                <a:close/>
              </a:path>
            </a:pathLst>
          </a:custGeom>
          <a:ln w="34925">
            <a:solidFill>
              <a:schemeClr val="tx2"/>
            </a:solidFill>
            <a:extLst>
              <a:ext uri="{C807C97D-BFC1-408E-A445-0C87EB9F89A2}">
                <ask:lineSketchStyleProps xmlns:ask="http://schemas.microsoft.com/office/drawing/2018/sketchyshapes" sd="1219033472">
                  <a:custGeom>
                    <a:avLst/>
                    <a:gdLst>
                      <a:gd name="connsiteX0" fmla="*/ 0 w 4447856"/>
                      <a:gd name="connsiteY0" fmla="*/ 0 h 6858000"/>
                      <a:gd name="connsiteX1" fmla="*/ 3848177 w 4447856"/>
                      <a:gd name="connsiteY1" fmla="*/ 0 h 6858000"/>
                      <a:gd name="connsiteX2" fmla="*/ 3962956 w 4447856"/>
                      <a:gd name="connsiteY2" fmla="*/ 247218 h 6858000"/>
                      <a:gd name="connsiteX3" fmla="*/ 4400583 w 4447856"/>
                      <a:gd name="connsiteY3" fmla="*/ 2261597 h 6858000"/>
                      <a:gd name="connsiteX4" fmla="*/ 3833051 w 4447856"/>
                      <a:gd name="connsiteY4" fmla="*/ 6771614 h 6858000"/>
                      <a:gd name="connsiteX5" fmla="*/ 3789463 w 4447856"/>
                      <a:gd name="connsiteY5" fmla="*/ 6858000 h 6858000"/>
                      <a:gd name="connsiteX6" fmla="*/ 0 w 444785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7856" h="6858000">
                        <a:moveTo>
                          <a:pt x="0" y="0"/>
                        </a:moveTo>
                        <a:lnTo>
                          <a:pt x="3848177" y="0"/>
                        </a:lnTo>
                        <a:lnTo>
                          <a:pt x="3962956" y="247218"/>
                        </a:lnTo>
                        <a:cubicBezTo>
                          <a:pt x="4176536" y="759327"/>
                          <a:pt x="4333110" y="1416536"/>
                          <a:pt x="4400583" y="2261597"/>
                        </a:cubicBezTo>
                        <a:cubicBezTo>
                          <a:pt x="4552287" y="4175834"/>
                          <a:pt x="4332478" y="5720275"/>
                          <a:pt x="3833051" y="6771614"/>
                        </a:cubicBezTo>
                        <a:lnTo>
                          <a:pt x="3789463" y="6858000"/>
                        </a:lnTo>
                        <a:lnTo>
                          <a:pt x="0" y="6858000"/>
                        </a:lnTo>
                        <a:close/>
                      </a:path>
                    </a:pathLst>
                  </a:custGeom>
                  <ask:type>
                    <ask:lineSketchFreehand/>
                  </ask:type>
                </ask:lineSketchStyleProps>
              </a:ext>
            </a:extLst>
          </a:ln>
        </p:spPr>
        <p:txBody>
          <a:bodyPr wrap="square" anchor="ctr">
            <a:noAutofit/>
          </a:bodyPr>
          <a:lstStyle>
            <a:lvl1pPr marL="0" indent="0" algn="ctr">
              <a:buFontTx/>
              <a:buNone/>
              <a:defRPr sz="2400">
                <a:solidFill>
                  <a:srgbClr val="080808"/>
                </a:solidFill>
                <a:latin typeface="Calibri "/>
              </a:defRPr>
            </a:lvl1pPr>
          </a:lstStyle>
          <a:p>
            <a:r>
              <a:rPr lang="en-US"/>
              <a:t>Click to insert picture</a:t>
            </a:r>
            <a:endParaRPr lang="ru-RU"/>
          </a:p>
        </p:txBody>
      </p:sp>
      <p:sp>
        <p:nvSpPr>
          <p:cNvPr id="2" name="Title 1">
            <a:extLst>
              <a:ext uri="{FF2B5EF4-FFF2-40B4-BE49-F238E27FC236}">
                <a16:creationId xmlns:a16="http://schemas.microsoft.com/office/drawing/2014/main" id="{48E59513-8B56-468A-9287-1BFA7F721586}"/>
              </a:ext>
            </a:extLst>
          </p:cNvPr>
          <p:cNvSpPr>
            <a:spLocks noGrp="1"/>
          </p:cNvSpPr>
          <p:nvPr>
            <p:ph type="title" hasCustomPrompt="1"/>
          </p:nvPr>
        </p:nvSpPr>
        <p:spPr>
          <a:xfrm>
            <a:off x="5939917" y="4396653"/>
            <a:ext cx="5626100" cy="1325563"/>
          </a:xfrm>
          <a:prstGeom prst="rect">
            <a:avLst/>
          </a:prstGeom>
        </p:spPr>
        <p:txBody>
          <a:bodyPr/>
          <a:lstStyle>
            <a:lvl1pPr>
              <a:defRPr sz="6000">
                <a:solidFill>
                  <a:schemeClr val="tx2"/>
                </a:solidFill>
                <a:latin typeface="+mj-lt"/>
              </a:defRPr>
            </a:lvl1pPr>
          </a:lstStyle>
          <a:p>
            <a:r>
              <a:rPr lang="en-US"/>
              <a:t>Section Header</a:t>
            </a:r>
          </a:p>
        </p:txBody>
      </p:sp>
      <p:sp>
        <p:nvSpPr>
          <p:cNvPr id="10" name="Text Placeholder 9">
            <a:extLst>
              <a:ext uri="{FF2B5EF4-FFF2-40B4-BE49-F238E27FC236}">
                <a16:creationId xmlns:a16="http://schemas.microsoft.com/office/drawing/2014/main" id="{9ED74E07-5C15-4664-8B8E-ABF19DC837CE}"/>
              </a:ext>
            </a:extLst>
          </p:cNvPr>
          <p:cNvSpPr>
            <a:spLocks noGrp="1"/>
          </p:cNvSpPr>
          <p:nvPr>
            <p:ph type="body" sz="quarter" idx="11" hasCustomPrompt="1"/>
          </p:nvPr>
        </p:nvSpPr>
        <p:spPr>
          <a:xfrm>
            <a:off x="5939916" y="5534457"/>
            <a:ext cx="5626100" cy="914400"/>
          </a:xfrm>
          <a:prstGeom prst="rect">
            <a:avLst/>
          </a:prstGeom>
        </p:spPr>
        <p:txBody>
          <a:bodyPr/>
          <a:lstStyle>
            <a:lvl1pPr marL="0" indent="0">
              <a:buFontTx/>
              <a:buNone/>
              <a:defRPr sz="4400" cap="all" baseline="0">
                <a:solidFill>
                  <a:srgbClr val="080808"/>
                </a:solidFill>
                <a:latin typeface="Calibri Light" panose="020F0302020204030204" pitchFamily="34" charset="0"/>
                <a:cs typeface="Calibri Light" panose="020F0302020204030204" pitchFamily="34" charset="0"/>
              </a:defRPr>
            </a:lvl1pPr>
          </a:lstStyle>
          <a:p>
            <a:pPr lvl="0"/>
            <a:r>
              <a:rPr lang="en-US"/>
              <a:t>Section sub heading</a:t>
            </a:r>
          </a:p>
        </p:txBody>
      </p:sp>
      <p:pic>
        <p:nvPicPr>
          <p:cNvPr id="18" name="Picture 17" descr="A picture containing silhouette&#10;&#10;Description automatically generated">
            <a:extLst>
              <a:ext uri="{FF2B5EF4-FFF2-40B4-BE49-F238E27FC236}">
                <a16:creationId xmlns:a16="http://schemas.microsoft.com/office/drawing/2014/main" id="{ADC46670-7850-42ED-B234-39550A745758}"/>
              </a:ext>
            </a:extLst>
          </p:cNvPr>
          <p:cNvPicPr>
            <a:picLocks noChangeAspect="1"/>
          </p:cNvPicPr>
          <p:nvPr userDrawn="1"/>
        </p:nvPicPr>
        <p:blipFill>
          <a:blip r:embed="rId3" cstate="screen">
            <a:alphaModFix amt="35000"/>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rot="512597">
            <a:off x="4220419" y="728423"/>
            <a:ext cx="3169731" cy="3232322"/>
          </a:xfrm>
          <a:prstGeom prst="rect">
            <a:avLst/>
          </a:prstGeom>
        </p:spPr>
      </p:pic>
      <p:pic>
        <p:nvPicPr>
          <p:cNvPr id="19" name="Picture 18">
            <a:extLst>
              <a:ext uri="{FF2B5EF4-FFF2-40B4-BE49-F238E27FC236}">
                <a16:creationId xmlns:a16="http://schemas.microsoft.com/office/drawing/2014/main" id="{440E0D75-DA42-4B4B-9623-9E98088C5AA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21545550">
            <a:off x="4313115" y="771868"/>
            <a:ext cx="3055823" cy="3116030"/>
          </a:xfrm>
          <a:prstGeom prst="rect">
            <a:avLst/>
          </a:prstGeom>
        </p:spPr>
      </p:pic>
      <p:sp>
        <p:nvSpPr>
          <p:cNvPr id="4" name="Slide Number Placeholder 1">
            <a:extLst>
              <a:ext uri="{FF2B5EF4-FFF2-40B4-BE49-F238E27FC236}">
                <a16:creationId xmlns:a16="http://schemas.microsoft.com/office/drawing/2014/main" id="{5A63C892-DE87-F11B-23C6-407DB45CA19C}"/>
              </a:ext>
            </a:extLst>
          </p:cNvPr>
          <p:cNvSpPr>
            <a:spLocks noGrp="1"/>
          </p:cNvSpPr>
          <p:nvPr>
            <p:ph type="sldNum" sz="quarter" idx="4"/>
          </p:nvPr>
        </p:nvSpPr>
        <p:spPr>
          <a:xfrm>
            <a:off x="373316" y="6343573"/>
            <a:ext cx="1455484" cy="365125"/>
          </a:xfrm>
          <a:prstGeom prst="rect">
            <a:avLst/>
          </a:prstGeom>
        </p:spPr>
        <p:txBody>
          <a:bodyPr vert="horz" lIns="91440" tIns="45720" rIns="91440" bIns="45720" rtlCol="0" anchor="ctr"/>
          <a:lstStyle>
            <a:lvl1pPr algn="l">
              <a:defRPr sz="1200">
                <a:solidFill>
                  <a:schemeClr val="tx1">
                    <a:lumMod val="50000"/>
                  </a:schemeClr>
                </a:solidFill>
              </a:defRPr>
            </a:lvl1pPr>
          </a:lstStyle>
          <a:p>
            <a:fld id="{1AC54047-9E61-42D7-8DBF-7D64572410AD}" type="slidenum">
              <a:rPr lang="en-US" smtClean="0"/>
              <a:pPr/>
              <a:t>‹#›</a:t>
            </a:fld>
            <a:endParaRPr lang="en-US" dirty="0"/>
          </a:p>
        </p:txBody>
      </p:sp>
    </p:spTree>
    <p:custDataLst>
      <p:tags r:id="rId1"/>
    </p:custDataLst>
    <p:extLst>
      <p:ext uri="{BB962C8B-B14F-4D97-AF65-F5344CB8AC3E}">
        <p14:creationId xmlns:p14="http://schemas.microsoft.com/office/powerpoint/2010/main" val="27149220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5 slide">
    <p:spTree>
      <p:nvGrpSpPr>
        <p:cNvPr id="1" name=""/>
        <p:cNvGrpSpPr/>
        <p:nvPr/>
      </p:nvGrpSpPr>
      <p:grpSpPr>
        <a:xfrm>
          <a:off x="0" y="0"/>
          <a:ext cx="0" cy="0"/>
          <a:chOff x="0" y="0"/>
          <a:chExt cx="0" cy="0"/>
        </a:xfrm>
      </p:grpSpPr>
      <p:sp>
        <p:nvSpPr>
          <p:cNvPr id="5" name="Прямоугольник 5">
            <a:extLst>
              <a:ext uri="{FF2B5EF4-FFF2-40B4-BE49-F238E27FC236}">
                <a16:creationId xmlns:a16="http://schemas.microsoft.com/office/drawing/2014/main" id="{41E8DDD1-5EA2-4D7F-ABD5-B9E4C8A20E8A}"/>
              </a:ext>
            </a:extLst>
          </p:cNvPr>
          <p:cNvSpPr/>
          <p:nvPr userDrawn="1"/>
        </p:nvSpPr>
        <p:spPr>
          <a:xfrm>
            <a:off x="3067665" y="0"/>
            <a:ext cx="9124336" cy="6415547"/>
          </a:xfrm>
          <a:prstGeom prst="rect">
            <a:avLst/>
          </a:prstGeom>
          <a:solidFill>
            <a:srgbClr val="82B04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Picture Placeholder 12">
            <a:extLst>
              <a:ext uri="{FF2B5EF4-FFF2-40B4-BE49-F238E27FC236}">
                <a16:creationId xmlns:a16="http://schemas.microsoft.com/office/drawing/2014/main" id="{96240E51-9B3D-44F9-9336-A850E27D9BCE}"/>
              </a:ext>
            </a:extLst>
          </p:cNvPr>
          <p:cNvSpPr>
            <a:spLocks noGrp="1"/>
          </p:cNvSpPr>
          <p:nvPr>
            <p:ph type="pic" sz="quarter" idx="11" hasCustomPrompt="1"/>
          </p:nvPr>
        </p:nvSpPr>
        <p:spPr>
          <a:xfrm>
            <a:off x="744538" y="2550654"/>
            <a:ext cx="3471862" cy="3864434"/>
          </a:xfrm>
          <a:prstGeom prst="rect">
            <a:avLst/>
          </a:prstGeom>
        </p:spPr>
        <p:txBody>
          <a:bodyPr anchor="ctr"/>
          <a:lstStyle>
            <a:lvl1pPr marL="0" indent="0" algn="ctr">
              <a:buNone/>
              <a:defRPr>
                <a:solidFill>
                  <a:srgbClr val="080808"/>
                </a:solidFill>
                <a:latin typeface="Calibri "/>
              </a:defRPr>
            </a:lvl1pPr>
          </a:lstStyle>
          <a:p>
            <a:r>
              <a:rPr lang="en-US"/>
              <a:t>Click to insert picture</a:t>
            </a:r>
          </a:p>
          <a:p>
            <a:endParaRPr lang="en-US"/>
          </a:p>
        </p:txBody>
      </p:sp>
      <p:sp>
        <p:nvSpPr>
          <p:cNvPr id="3" name="Title 2">
            <a:extLst>
              <a:ext uri="{FF2B5EF4-FFF2-40B4-BE49-F238E27FC236}">
                <a16:creationId xmlns:a16="http://schemas.microsoft.com/office/drawing/2014/main" id="{73766998-2501-4061-B544-93DF0852F429}"/>
              </a:ext>
            </a:extLst>
          </p:cNvPr>
          <p:cNvSpPr>
            <a:spLocks noGrp="1"/>
          </p:cNvSpPr>
          <p:nvPr>
            <p:ph type="title"/>
          </p:nvPr>
        </p:nvSpPr>
        <p:spPr>
          <a:xfrm>
            <a:off x="673100" y="483705"/>
            <a:ext cx="10515600" cy="1325563"/>
          </a:xfrm>
          <a:prstGeom prst="rect">
            <a:avLst/>
          </a:prstGeom>
        </p:spPr>
        <p:txBody>
          <a:bodyPr/>
          <a:lstStyle>
            <a:lvl1pPr>
              <a:defRPr sz="4800">
                <a:solidFill>
                  <a:schemeClr val="tx1"/>
                </a:solidFill>
                <a:latin typeface="Calibri "/>
              </a:defRPr>
            </a:lvl1pPr>
          </a:lstStyle>
          <a:p>
            <a:r>
              <a:rPr lang="en-US"/>
              <a:t>Click to edit Master title style</a:t>
            </a:r>
          </a:p>
        </p:txBody>
      </p:sp>
      <p:sp>
        <p:nvSpPr>
          <p:cNvPr id="10" name="Content Placeholder 9">
            <a:extLst>
              <a:ext uri="{FF2B5EF4-FFF2-40B4-BE49-F238E27FC236}">
                <a16:creationId xmlns:a16="http://schemas.microsoft.com/office/drawing/2014/main" id="{31017454-D7DA-493A-B7A2-82A708AFBC8B}"/>
              </a:ext>
            </a:extLst>
          </p:cNvPr>
          <p:cNvSpPr>
            <a:spLocks noGrp="1"/>
          </p:cNvSpPr>
          <p:nvPr>
            <p:ph sz="quarter" idx="10" hasCustomPrompt="1"/>
          </p:nvPr>
        </p:nvSpPr>
        <p:spPr>
          <a:xfrm>
            <a:off x="4762500" y="1600201"/>
            <a:ext cx="6997700" cy="4089400"/>
          </a:xfrm>
          <a:prstGeom prst="rect">
            <a:avLst/>
          </a:prstGeom>
        </p:spPr>
        <p:txBody>
          <a:bodyPr/>
          <a:lstStyle>
            <a:lvl1pPr marL="0" indent="0">
              <a:buFontTx/>
              <a:buNone/>
              <a:defRPr sz="2400"/>
            </a:lvl1pPr>
          </a:lstStyle>
          <a:p>
            <a:r>
              <a:rPr lang="en-US" sz="2800">
                <a:solidFill>
                  <a:srgbClr val="080808"/>
                </a:solidFill>
                <a:latin typeface="Calibri" panose="020F0502020204030204" pitchFamily="34" charset="0"/>
                <a:cs typeface="Calibri" panose="020F0502020204030204" pitchFamily="34" charset="0"/>
              </a:rPr>
              <a:t>Lorem ipsum dolor sit </a:t>
            </a:r>
            <a:r>
              <a:rPr lang="en-US" sz="2800" err="1">
                <a:solidFill>
                  <a:srgbClr val="080808"/>
                </a:solidFill>
                <a:latin typeface="Calibri" panose="020F0502020204030204" pitchFamily="34" charset="0"/>
                <a:cs typeface="Calibri" panose="020F0502020204030204" pitchFamily="34" charset="0"/>
              </a:rPr>
              <a:t>amet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consectetur</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adipiscing</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elit</a:t>
            </a:r>
            <a:r>
              <a:rPr lang="en-US" sz="2800">
                <a:solidFill>
                  <a:srgbClr val="080808"/>
                </a:solidFill>
                <a:latin typeface="Calibri" panose="020F0502020204030204" pitchFamily="34" charset="0"/>
                <a:cs typeface="Calibri" panose="020F0502020204030204" pitchFamily="34" charset="0"/>
              </a:rPr>
              <a:t>, sed do </a:t>
            </a:r>
            <a:r>
              <a:rPr lang="en-US" sz="2800" err="1">
                <a:solidFill>
                  <a:srgbClr val="080808"/>
                </a:solidFill>
                <a:latin typeface="Calibri" panose="020F0502020204030204" pitchFamily="34" charset="0"/>
                <a:cs typeface="Calibri" panose="020F0502020204030204" pitchFamily="34" charset="0"/>
              </a:rPr>
              <a:t>eiusmod</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tempor</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incididunt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ut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labore</a:t>
            </a:r>
            <a:r>
              <a:rPr lang="en-US" sz="2800">
                <a:solidFill>
                  <a:srgbClr val="080808"/>
                </a:solidFill>
                <a:latin typeface="Calibri" panose="020F0502020204030204" pitchFamily="34" charset="0"/>
                <a:cs typeface="Calibri" panose="020F0502020204030204" pitchFamily="34" charset="0"/>
              </a:rPr>
              <a:t> et dolore magna </a:t>
            </a:r>
            <a:r>
              <a:rPr lang="en-US" sz="2800" err="1">
                <a:solidFill>
                  <a:srgbClr val="080808"/>
                </a:solidFill>
                <a:latin typeface="Calibri" panose="020F0502020204030204" pitchFamily="34" charset="0"/>
                <a:cs typeface="Calibri" panose="020F0502020204030204" pitchFamily="34" charset="0"/>
              </a:rPr>
              <a:t>aliqua</a:t>
            </a:r>
            <a:r>
              <a:rPr lang="en-US" sz="2800">
                <a:solidFill>
                  <a:srgbClr val="080808"/>
                </a:solidFill>
                <a:latin typeface="Calibri" panose="020F0502020204030204" pitchFamily="34" charset="0"/>
                <a:cs typeface="Calibri" panose="020F0502020204030204" pitchFamily="34" charset="0"/>
              </a:rPr>
              <a:t>. Ut </a:t>
            </a:r>
            <a:r>
              <a:rPr lang="en-US" sz="2800" err="1">
                <a:solidFill>
                  <a:srgbClr val="080808"/>
                </a:solidFill>
                <a:latin typeface="Calibri" panose="020F0502020204030204" pitchFamily="34" charset="0"/>
                <a:cs typeface="Calibri" panose="020F0502020204030204" pitchFamily="34" charset="0"/>
              </a:rPr>
              <a:t>enim</a:t>
            </a:r>
            <a:r>
              <a:rPr lang="en-US" sz="2800">
                <a:solidFill>
                  <a:srgbClr val="080808"/>
                </a:solidFill>
                <a:latin typeface="Calibri" panose="020F0502020204030204" pitchFamily="34" charset="0"/>
                <a:cs typeface="Calibri" panose="020F0502020204030204" pitchFamily="34" charset="0"/>
              </a:rPr>
              <a:t> ad minim </a:t>
            </a:r>
            <a:r>
              <a:rPr lang="en-US" sz="2800" err="1">
                <a:solidFill>
                  <a:srgbClr val="080808"/>
                </a:solidFill>
                <a:latin typeface="Calibri" panose="020F0502020204030204" pitchFamily="34" charset="0"/>
                <a:cs typeface="Calibri" panose="020F0502020204030204" pitchFamily="34" charset="0"/>
              </a:rPr>
              <a:t>veniam</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quis</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nostrud</a:t>
            </a:r>
            <a:r>
              <a:rPr lang="en-US" sz="2800">
                <a:solidFill>
                  <a:srgbClr val="080808"/>
                </a:solidFill>
                <a:latin typeface="Calibri" panose="020F0502020204030204" pitchFamily="34" charset="0"/>
                <a:cs typeface="Calibri" panose="020F0502020204030204" pitchFamily="34" charset="0"/>
              </a:rPr>
              <a:t> exercitation </a:t>
            </a:r>
            <a:r>
              <a:rPr lang="en-US" sz="2800" err="1">
                <a:solidFill>
                  <a:srgbClr val="080808"/>
                </a:solidFill>
                <a:latin typeface="Calibri" panose="020F0502020204030204" pitchFamily="34" charset="0"/>
                <a:cs typeface="Calibri" panose="020F0502020204030204" pitchFamily="34" charset="0"/>
              </a:rPr>
              <a:t>ullamco</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laboris</a:t>
            </a:r>
            <a:r>
              <a:rPr lang="en-US" sz="2800">
                <a:solidFill>
                  <a:srgbClr val="080808"/>
                </a:solidFill>
                <a:latin typeface="Calibri" panose="020F0502020204030204" pitchFamily="34" charset="0"/>
                <a:cs typeface="Calibri" panose="020F0502020204030204" pitchFamily="34" charset="0"/>
              </a:rPr>
              <a:t> nisi </a:t>
            </a:r>
            <a:r>
              <a:rPr lang="en-US" sz="2800" err="1">
                <a:solidFill>
                  <a:srgbClr val="080808"/>
                </a:solidFill>
                <a:latin typeface="Calibri" panose="020F0502020204030204" pitchFamily="34" charset="0"/>
                <a:cs typeface="Calibri" panose="020F0502020204030204" pitchFamily="34" charset="0"/>
              </a:rPr>
              <a:t>ut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aliquip</a:t>
            </a:r>
            <a:r>
              <a:rPr lang="en-US" sz="2800">
                <a:solidFill>
                  <a:srgbClr val="080808"/>
                </a:solidFill>
                <a:latin typeface="Calibri" panose="020F0502020204030204" pitchFamily="34" charset="0"/>
                <a:cs typeface="Calibri" panose="020F0502020204030204" pitchFamily="34" charset="0"/>
              </a:rPr>
              <a:t> ex </a:t>
            </a:r>
            <a:r>
              <a:rPr lang="en-US" sz="2800" err="1">
                <a:solidFill>
                  <a:srgbClr val="080808"/>
                </a:solidFill>
                <a:latin typeface="Calibri" panose="020F0502020204030204" pitchFamily="34" charset="0"/>
                <a:cs typeface="Calibri" panose="020F0502020204030204" pitchFamily="34" charset="0"/>
              </a:rPr>
              <a:t>ea</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commodo</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consequat</a:t>
            </a:r>
            <a:r>
              <a:rPr lang="en-US" sz="2800">
                <a:solidFill>
                  <a:srgbClr val="080808"/>
                </a:solidFill>
                <a:latin typeface="Calibri" panose="020F0502020204030204" pitchFamily="34" charset="0"/>
                <a:cs typeface="Calibri" panose="020F0502020204030204" pitchFamily="34" charset="0"/>
              </a:rPr>
              <a:t>. Duis </a:t>
            </a:r>
            <a:r>
              <a:rPr lang="en-US" sz="2800" err="1">
                <a:solidFill>
                  <a:srgbClr val="080808"/>
                </a:solidFill>
                <a:latin typeface="Calibri" panose="020F0502020204030204" pitchFamily="34" charset="0"/>
                <a:cs typeface="Calibri" panose="020F0502020204030204" pitchFamily="34" charset="0"/>
              </a:rPr>
              <a:t>aute</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irure</a:t>
            </a:r>
            <a:r>
              <a:rPr lang="en-US" sz="2800">
                <a:solidFill>
                  <a:srgbClr val="080808"/>
                </a:solidFill>
                <a:latin typeface="Calibri" panose="020F0502020204030204" pitchFamily="34" charset="0"/>
                <a:cs typeface="Calibri" panose="020F0502020204030204" pitchFamily="34" charset="0"/>
              </a:rPr>
              <a:t> dolor in </a:t>
            </a:r>
            <a:r>
              <a:rPr lang="en-US" sz="2800" err="1">
                <a:solidFill>
                  <a:srgbClr val="080808"/>
                </a:solidFill>
                <a:latin typeface="Calibri" panose="020F0502020204030204" pitchFamily="34" charset="0"/>
                <a:cs typeface="Calibri" panose="020F0502020204030204" pitchFamily="34" charset="0"/>
              </a:rPr>
              <a:t>reprehenderit</a:t>
            </a:r>
            <a:r>
              <a:rPr lang="en-US" sz="2800">
                <a:solidFill>
                  <a:srgbClr val="080808"/>
                </a:solidFill>
                <a:latin typeface="Calibri" panose="020F0502020204030204" pitchFamily="34" charset="0"/>
                <a:cs typeface="Calibri" panose="020F0502020204030204" pitchFamily="34" charset="0"/>
              </a:rPr>
              <a:t> in </a:t>
            </a:r>
            <a:r>
              <a:rPr lang="en-US" sz="2800" err="1">
                <a:solidFill>
                  <a:srgbClr val="080808"/>
                </a:solidFill>
                <a:latin typeface="Calibri" panose="020F0502020204030204" pitchFamily="34" charset="0"/>
                <a:cs typeface="Calibri" panose="020F0502020204030204" pitchFamily="34" charset="0"/>
              </a:rPr>
              <a:t>voluptate</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velit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esse</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cillum</a:t>
            </a:r>
            <a:r>
              <a:rPr lang="en-US" sz="2800">
                <a:solidFill>
                  <a:srgbClr val="080808"/>
                </a:solidFill>
                <a:latin typeface="Calibri" panose="020F0502020204030204" pitchFamily="34" charset="0"/>
                <a:cs typeface="Calibri" panose="020F0502020204030204" pitchFamily="34" charset="0"/>
              </a:rPr>
              <a:t> dolore </a:t>
            </a:r>
            <a:r>
              <a:rPr lang="en-US" sz="2800" err="1">
                <a:solidFill>
                  <a:srgbClr val="080808"/>
                </a:solidFill>
                <a:latin typeface="Calibri" panose="020F0502020204030204" pitchFamily="34" charset="0"/>
                <a:cs typeface="Calibri" panose="020F0502020204030204" pitchFamily="34" charset="0"/>
              </a:rPr>
              <a:t>eu</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fugiat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nulla</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pariatur</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Excepteur</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sint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occaecat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cupidatat</a:t>
            </a:r>
            <a:r>
              <a:rPr lang="en-US" sz="2800">
                <a:solidFill>
                  <a:srgbClr val="080808"/>
                </a:solidFill>
                <a:latin typeface="Calibri" panose="020F0502020204030204" pitchFamily="34" charset="0"/>
                <a:cs typeface="Calibri" panose="020F0502020204030204" pitchFamily="34" charset="0"/>
              </a:rPr>
              <a:t> non </a:t>
            </a:r>
            <a:r>
              <a:rPr lang="en-US" sz="2800" err="1">
                <a:solidFill>
                  <a:srgbClr val="080808"/>
                </a:solidFill>
                <a:latin typeface="Calibri" panose="020F0502020204030204" pitchFamily="34" charset="0"/>
                <a:cs typeface="Calibri" panose="020F0502020204030204" pitchFamily="34" charset="0"/>
              </a:rPr>
              <a:t>proident</a:t>
            </a:r>
            <a:r>
              <a:rPr lang="en-US" sz="2800">
                <a:solidFill>
                  <a:srgbClr val="080808"/>
                </a:solidFill>
                <a:latin typeface="Calibri" panose="020F0502020204030204" pitchFamily="34" charset="0"/>
                <a:cs typeface="Calibri" panose="020F0502020204030204" pitchFamily="34" charset="0"/>
              </a:rPr>
              <a:t>, sunt in culpa qui </a:t>
            </a:r>
            <a:r>
              <a:rPr lang="en-US" sz="2800" err="1">
                <a:solidFill>
                  <a:srgbClr val="080808"/>
                </a:solidFill>
                <a:latin typeface="Calibri" panose="020F0502020204030204" pitchFamily="34" charset="0"/>
                <a:cs typeface="Calibri" panose="020F0502020204030204" pitchFamily="34" charset="0"/>
              </a:rPr>
              <a:t>officia</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deserunt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mollit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anim</a:t>
            </a:r>
            <a:r>
              <a:rPr lang="en-US" sz="2800">
                <a:solidFill>
                  <a:srgbClr val="080808"/>
                </a:solidFill>
                <a:latin typeface="Calibri" panose="020F0502020204030204" pitchFamily="34" charset="0"/>
                <a:cs typeface="Calibri" panose="020F0502020204030204" pitchFamily="34" charset="0"/>
              </a:rPr>
              <a:t> id </a:t>
            </a:r>
            <a:r>
              <a:rPr lang="en-US" sz="2800" err="1">
                <a:solidFill>
                  <a:srgbClr val="080808"/>
                </a:solidFill>
                <a:latin typeface="Calibri" panose="020F0502020204030204" pitchFamily="34" charset="0"/>
                <a:cs typeface="Calibri" panose="020F0502020204030204" pitchFamily="34" charset="0"/>
              </a:rPr>
              <a:t>est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laborum</a:t>
            </a:r>
            <a:r>
              <a:rPr lang="en-US" sz="2800">
                <a:solidFill>
                  <a:srgbClr val="080808"/>
                </a:solidFill>
                <a:latin typeface="Calibri" panose="020F0502020204030204" pitchFamily="34" charset="0"/>
                <a:cs typeface="Calibri" panose="020F0502020204030204" pitchFamily="34" charset="0"/>
              </a:rPr>
              <a:t>.</a:t>
            </a:r>
            <a:endParaRPr lang="ru-RU" sz="2800">
              <a:solidFill>
                <a:srgbClr val="080808"/>
              </a:solidFill>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5C4EA418-389C-3F62-91A8-F579BB833453}"/>
              </a:ext>
            </a:extLst>
          </p:cNvPr>
          <p:cNvSpPr>
            <a:spLocks noGrp="1"/>
          </p:cNvSpPr>
          <p:nvPr>
            <p:ph type="sldNum" sz="quarter" idx="4"/>
          </p:nvPr>
        </p:nvSpPr>
        <p:spPr>
          <a:xfrm>
            <a:off x="373316" y="6343573"/>
            <a:ext cx="1455484" cy="365125"/>
          </a:xfrm>
          <a:prstGeom prst="rect">
            <a:avLst/>
          </a:prstGeom>
        </p:spPr>
        <p:txBody>
          <a:bodyPr vert="horz" lIns="91440" tIns="45720" rIns="91440" bIns="45720" rtlCol="0" anchor="ctr"/>
          <a:lstStyle>
            <a:lvl1pPr algn="l">
              <a:defRPr sz="1200">
                <a:solidFill>
                  <a:schemeClr val="tx1">
                    <a:lumMod val="50000"/>
                  </a:schemeClr>
                </a:solidFill>
              </a:defRPr>
            </a:lvl1pPr>
          </a:lstStyle>
          <a:p>
            <a:fld id="{1AC54047-9E61-42D7-8DBF-7D64572410AD}" type="slidenum">
              <a:rPr lang="en-US" smtClean="0"/>
              <a:pPr/>
              <a:t>‹#›</a:t>
            </a:fld>
            <a:endParaRPr lang="en-US" dirty="0"/>
          </a:p>
        </p:txBody>
      </p:sp>
      <p:pic>
        <p:nvPicPr>
          <p:cNvPr id="4" name="Picture 3" descr="A picture containing logo&#10;&#10;Description automatically generated">
            <a:extLst>
              <a:ext uri="{FF2B5EF4-FFF2-40B4-BE49-F238E27FC236}">
                <a16:creationId xmlns:a16="http://schemas.microsoft.com/office/drawing/2014/main" id="{8A3363C9-B59E-128F-4912-3C0E20D4C9D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84243" y="5849708"/>
            <a:ext cx="1234441" cy="822960"/>
          </a:xfrm>
          <a:prstGeom prst="rect">
            <a:avLst/>
          </a:prstGeom>
        </p:spPr>
      </p:pic>
    </p:spTree>
    <p:custDataLst>
      <p:tags r:id="rId1"/>
    </p:custDataLst>
    <p:extLst>
      <p:ext uri="{BB962C8B-B14F-4D97-AF65-F5344CB8AC3E}">
        <p14:creationId xmlns:p14="http://schemas.microsoft.com/office/powerpoint/2010/main" val="36588659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FD4C4A-2A0D-49B1-BA82-804F2E99812C}"/>
              </a:ext>
            </a:extLst>
          </p:cNvPr>
          <p:cNvSpPr/>
          <p:nvPr userDrawn="1"/>
        </p:nvSpPr>
        <p:spPr>
          <a:xfrm>
            <a:off x="0" y="0"/>
            <a:ext cx="3538728"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F00BFE-79B3-4496-9B34-A8CA48260669}"/>
              </a:ext>
            </a:extLst>
          </p:cNvPr>
          <p:cNvSpPr>
            <a:spLocks noGrp="1"/>
          </p:cNvSpPr>
          <p:nvPr userDrawn="1">
            <p:ph type="title"/>
          </p:nvPr>
        </p:nvSpPr>
        <p:spPr>
          <a:xfrm>
            <a:off x="387351" y="1151510"/>
            <a:ext cx="2818164" cy="3292474"/>
          </a:xfrm>
          <a:prstGeom prst="rect">
            <a:avLst/>
          </a:prstGeom>
        </p:spPr>
        <p:txBody>
          <a:bodyPr/>
          <a:lstStyle>
            <a:lvl1pPr>
              <a:defRPr>
                <a:solidFill>
                  <a:schemeClr val="bg1"/>
                </a:solidFill>
              </a:defRPr>
            </a:lvl1pPr>
          </a:lstStyle>
          <a:p>
            <a:endParaRPr lang="en-US"/>
          </a:p>
        </p:txBody>
      </p:sp>
      <p:sp>
        <p:nvSpPr>
          <p:cNvPr id="6" name="Полилиния: фигура 74">
            <a:extLst>
              <a:ext uri="{FF2B5EF4-FFF2-40B4-BE49-F238E27FC236}">
                <a16:creationId xmlns:a16="http://schemas.microsoft.com/office/drawing/2014/main" id="{3B154F63-137C-41F7-A29E-0288DC5DFF35}"/>
              </a:ext>
            </a:extLst>
          </p:cNvPr>
          <p:cNvSpPr/>
          <p:nvPr userDrawn="1"/>
        </p:nvSpPr>
        <p:spPr>
          <a:xfrm>
            <a:off x="3205515" y="3066017"/>
            <a:ext cx="684036" cy="3360183"/>
          </a:xfrm>
          <a:custGeom>
            <a:avLst/>
            <a:gdLst>
              <a:gd name="connsiteX0" fmla="*/ 1019688 w 3624059"/>
              <a:gd name="connsiteY0" fmla="*/ 4206836 h 4242217"/>
              <a:gd name="connsiteX1" fmla="*/ 1546302 w 3624059"/>
              <a:gd name="connsiteY1" fmla="*/ 4206836 h 4242217"/>
              <a:gd name="connsiteX2" fmla="*/ 1633435 w 3624059"/>
              <a:gd name="connsiteY2" fmla="*/ 4229283 h 4242217"/>
              <a:gd name="connsiteX3" fmla="*/ 1639522 w 3624059"/>
              <a:gd name="connsiteY3" fmla="*/ 4242217 h 4242217"/>
              <a:gd name="connsiteX4" fmla="*/ 0 w 3624059"/>
              <a:gd name="connsiteY4" fmla="*/ 4242217 h 4242217"/>
              <a:gd name="connsiteX5" fmla="*/ 0 w 3624059"/>
              <a:gd name="connsiteY5" fmla="*/ 4228475 h 4242217"/>
              <a:gd name="connsiteX6" fmla="*/ 118466 w 3624059"/>
              <a:gd name="connsiteY6" fmla="*/ 4222424 h 4242217"/>
              <a:gd name="connsiteX7" fmla="*/ 493074 w 3624059"/>
              <a:gd name="connsiteY7" fmla="*/ 4206836 h 4242217"/>
              <a:gd name="connsiteX8" fmla="*/ 1019688 w 3624059"/>
              <a:gd name="connsiteY8" fmla="*/ 4206836 h 4242217"/>
              <a:gd name="connsiteX9" fmla="*/ 3624059 w 3624059"/>
              <a:gd name="connsiteY9" fmla="*/ 4122596 h 4242217"/>
              <a:gd name="connsiteX10" fmla="*/ 3624059 w 3624059"/>
              <a:gd name="connsiteY10" fmla="*/ 4242217 h 4242217"/>
              <a:gd name="connsiteX11" fmla="*/ 1729472 w 3624059"/>
              <a:gd name="connsiteY11" fmla="*/ 4242217 h 4242217"/>
              <a:gd name="connsiteX12" fmla="*/ 1729472 w 3624059"/>
              <a:gd name="connsiteY12" fmla="*/ 4196860 h 4242217"/>
              <a:gd name="connsiteX13" fmla="*/ 2818317 w 3624059"/>
              <a:gd name="connsiteY13" fmla="*/ 4132014 h 4242217"/>
              <a:gd name="connsiteX14" fmla="*/ 3337299 w 3624059"/>
              <a:gd name="connsiteY14" fmla="*/ 4123285 h 4242217"/>
              <a:gd name="connsiteX15" fmla="*/ 1668416 w 3624059"/>
              <a:gd name="connsiteY15" fmla="*/ 3907548 h 4242217"/>
              <a:gd name="connsiteX16" fmla="*/ 1668416 w 3624059"/>
              <a:gd name="connsiteY16" fmla="*/ 4002323 h 4242217"/>
              <a:gd name="connsiteX17" fmla="*/ 1510686 w 3624059"/>
              <a:gd name="connsiteY17" fmla="*/ 4156955 h 4242217"/>
              <a:gd name="connsiteX18" fmla="*/ 1174874 w 3624059"/>
              <a:gd name="connsiteY18" fmla="*/ 4166931 h 4242217"/>
              <a:gd name="connsiteX19" fmla="*/ 139454 w 3624059"/>
              <a:gd name="connsiteY19" fmla="*/ 4172543 h 4242217"/>
              <a:gd name="connsiteX20" fmla="*/ 0 w 3624059"/>
              <a:gd name="connsiteY20" fmla="*/ 4173802 h 4242217"/>
              <a:gd name="connsiteX21" fmla="*/ 0 w 3624059"/>
              <a:gd name="connsiteY21" fmla="*/ 3943409 h 4242217"/>
              <a:gd name="connsiteX22" fmla="*/ 325804 w 3624059"/>
              <a:gd name="connsiteY22" fmla="*/ 3943712 h 4242217"/>
              <a:gd name="connsiteX23" fmla="*/ 1668416 w 3624059"/>
              <a:gd name="connsiteY23" fmla="*/ 3907548 h 4242217"/>
              <a:gd name="connsiteX24" fmla="*/ 3624059 w 3624059"/>
              <a:gd name="connsiteY24" fmla="*/ 3850991 h 4242217"/>
              <a:gd name="connsiteX25" fmla="*/ 3624059 w 3624059"/>
              <a:gd name="connsiteY25" fmla="*/ 4067621 h 4242217"/>
              <a:gd name="connsiteX26" fmla="*/ 2999580 w 3624059"/>
              <a:gd name="connsiteY26" fmla="*/ 4087121 h 4242217"/>
              <a:gd name="connsiteX27" fmla="*/ 2044932 w 3624059"/>
              <a:gd name="connsiteY27" fmla="*/ 4117050 h 4242217"/>
              <a:gd name="connsiteX28" fmla="*/ 1729472 w 3624059"/>
              <a:gd name="connsiteY28" fmla="*/ 4137002 h 4242217"/>
              <a:gd name="connsiteX29" fmla="*/ 1749825 w 3624059"/>
              <a:gd name="connsiteY29" fmla="*/ 3897572 h 4242217"/>
              <a:gd name="connsiteX30" fmla="*/ 2075460 w 3624059"/>
              <a:gd name="connsiteY30" fmla="*/ 3897572 h 4242217"/>
              <a:gd name="connsiteX31" fmla="*/ 3367828 w 3624059"/>
              <a:gd name="connsiteY31" fmla="*/ 3852679 h 4242217"/>
              <a:gd name="connsiteX32" fmla="*/ 1037496 w 3624059"/>
              <a:gd name="connsiteY32" fmla="*/ 3607013 h 4242217"/>
              <a:gd name="connsiteX33" fmla="*/ 1480157 w 3624059"/>
              <a:gd name="connsiteY33" fmla="*/ 3608260 h 4242217"/>
              <a:gd name="connsiteX34" fmla="*/ 1673504 w 3624059"/>
              <a:gd name="connsiteY34" fmla="*/ 3817762 h 4242217"/>
              <a:gd name="connsiteX35" fmla="*/ 1663328 w 3624059"/>
              <a:gd name="connsiteY35" fmla="*/ 3842702 h 4242217"/>
              <a:gd name="connsiteX36" fmla="*/ 1571743 w 3624059"/>
              <a:gd name="connsiteY36" fmla="*/ 3857667 h 4242217"/>
              <a:gd name="connsiteX37" fmla="*/ 228495 w 3624059"/>
              <a:gd name="connsiteY37" fmla="*/ 3892584 h 4242217"/>
              <a:gd name="connsiteX38" fmla="*/ 0 w 3624059"/>
              <a:gd name="connsiteY38" fmla="*/ 3887800 h 4242217"/>
              <a:gd name="connsiteX39" fmla="*/ 0 w 3624059"/>
              <a:gd name="connsiteY39" fmla="*/ 3645448 h 4242217"/>
              <a:gd name="connsiteX40" fmla="*/ 164894 w 3624059"/>
              <a:gd name="connsiteY40" fmla="*/ 3634448 h 4242217"/>
              <a:gd name="connsiteX41" fmla="*/ 594835 w 3624059"/>
              <a:gd name="connsiteY41" fmla="*/ 3613248 h 4242217"/>
              <a:gd name="connsiteX42" fmla="*/ 1037496 w 3624059"/>
              <a:gd name="connsiteY42" fmla="*/ 3607013 h 4242217"/>
              <a:gd name="connsiteX43" fmla="*/ 3479765 w 3624059"/>
              <a:gd name="connsiteY43" fmla="*/ 3533438 h 4242217"/>
              <a:gd name="connsiteX44" fmla="*/ 3624059 w 3624059"/>
              <a:gd name="connsiteY44" fmla="*/ 3538222 h 4242217"/>
              <a:gd name="connsiteX45" fmla="*/ 3624059 w 3624059"/>
              <a:gd name="connsiteY45" fmla="*/ 3804141 h 4242217"/>
              <a:gd name="connsiteX46" fmla="*/ 1826146 w 3624059"/>
              <a:gd name="connsiteY46" fmla="*/ 3837714 h 4242217"/>
              <a:gd name="connsiteX47" fmla="*/ 1749825 w 3624059"/>
              <a:gd name="connsiteY47" fmla="*/ 3832726 h 4242217"/>
              <a:gd name="connsiteX48" fmla="*/ 1749825 w 3624059"/>
              <a:gd name="connsiteY48" fmla="*/ 3653153 h 4242217"/>
              <a:gd name="connsiteX49" fmla="*/ 3072720 w 3624059"/>
              <a:gd name="connsiteY49" fmla="*/ 3563367 h 4242217"/>
              <a:gd name="connsiteX50" fmla="*/ 3479765 w 3624059"/>
              <a:gd name="connsiteY50" fmla="*/ 3533438 h 4242217"/>
              <a:gd name="connsiteX51" fmla="*/ 1417193 w 3624059"/>
              <a:gd name="connsiteY51" fmla="*/ 3401876 h 4242217"/>
              <a:gd name="connsiteX52" fmla="*/ 1673504 w 3624059"/>
              <a:gd name="connsiteY52" fmla="*/ 3403747 h 4242217"/>
              <a:gd name="connsiteX53" fmla="*/ 1663328 w 3624059"/>
              <a:gd name="connsiteY53" fmla="*/ 3558379 h 4242217"/>
              <a:gd name="connsiteX54" fmla="*/ 1592095 w 3624059"/>
              <a:gd name="connsiteY54" fmla="*/ 3563367 h 4242217"/>
              <a:gd name="connsiteX55" fmla="*/ 442193 w 3624059"/>
              <a:gd name="connsiteY55" fmla="*/ 3580825 h 4242217"/>
              <a:gd name="connsiteX56" fmla="*/ 0 w 3624059"/>
              <a:gd name="connsiteY56" fmla="*/ 3587539 h 4242217"/>
              <a:gd name="connsiteX57" fmla="*/ 0 w 3624059"/>
              <a:gd name="connsiteY57" fmla="*/ 3449325 h 4242217"/>
              <a:gd name="connsiteX58" fmla="*/ 14796 w 3624059"/>
              <a:gd name="connsiteY58" fmla="*/ 3448640 h 4242217"/>
              <a:gd name="connsiteX59" fmla="*/ 1164698 w 3624059"/>
              <a:gd name="connsiteY59" fmla="*/ 3403747 h 4242217"/>
              <a:gd name="connsiteX60" fmla="*/ 1417193 w 3624059"/>
              <a:gd name="connsiteY60" fmla="*/ 3401876 h 4242217"/>
              <a:gd name="connsiteX61" fmla="*/ 3624059 w 3624059"/>
              <a:gd name="connsiteY61" fmla="*/ 3333594 h 4242217"/>
              <a:gd name="connsiteX62" fmla="*/ 3624059 w 3624059"/>
              <a:gd name="connsiteY62" fmla="*/ 3484091 h 4242217"/>
              <a:gd name="connsiteX63" fmla="*/ 3378004 w 3624059"/>
              <a:gd name="connsiteY63" fmla="*/ 3492910 h 4242217"/>
              <a:gd name="connsiteX64" fmla="*/ 2838669 w 3624059"/>
              <a:gd name="connsiteY64" fmla="*/ 3523462 h 4242217"/>
              <a:gd name="connsiteX65" fmla="*/ 1887202 w 3624059"/>
              <a:gd name="connsiteY65" fmla="*/ 3568355 h 4242217"/>
              <a:gd name="connsiteX66" fmla="*/ 1749825 w 3624059"/>
              <a:gd name="connsiteY66" fmla="*/ 3558379 h 4242217"/>
              <a:gd name="connsiteX67" fmla="*/ 1866850 w 3624059"/>
              <a:gd name="connsiteY67" fmla="*/ 3413723 h 4242217"/>
              <a:gd name="connsiteX68" fmla="*/ 2360392 w 3624059"/>
              <a:gd name="connsiteY68" fmla="*/ 3403747 h 4242217"/>
              <a:gd name="connsiteX69" fmla="*/ 3332211 w 3624059"/>
              <a:gd name="connsiteY69" fmla="*/ 3333913 h 4242217"/>
              <a:gd name="connsiteX70" fmla="*/ 1363351 w 3624059"/>
              <a:gd name="connsiteY70" fmla="*/ 3144257 h 4242217"/>
              <a:gd name="connsiteX71" fmla="*/ 1668416 w 3624059"/>
              <a:gd name="connsiteY71" fmla="*/ 3154340 h 4242217"/>
              <a:gd name="connsiteX72" fmla="*/ 1668416 w 3624059"/>
              <a:gd name="connsiteY72" fmla="*/ 3363842 h 4242217"/>
              <a:gd name="connsiteX73" fmla="*/ 513426 w 3624059"/>
              <a:gd name="connsiteY73" fmla="*/ 3363842 h 4242217"/>
              <a:gd name="connsiteX74" fmla="*/ 0 w 3624059"/>
              <a:gd name="connsiteY74" fmla="*/ 3377034 h 4242217"/>
              <a:gd name="connsiteX75" fmla="*/ 0 w 3624059"/>
              <a:gd name="connsiteY75" fmla="*/ 3197607 h 4242217"/>
              <a:gd name="connsiteX76" fmla="*/ 449825 w 3624059"/>
              <a:gd name="connsiteY76" fmla="*/ 3171175 h 4242217"/>
              <a:gd name="connsiteX77" fmla="*/ 1363351 w 3624059"/>
              <a:gd name="connsiteY77" fmla="*/ 3144257 h 4242217"/>
              <a:gd name="connsiteX78" fmla="*/ 3624059 w 3624059"/>
              <a:gd name="connsiteY78" fmla="*/ 3068455 h 4242217"/>
              <a:gd name="connsiteX79" fmla="*/ 3624059 w 3624059"/>
              <a:gd name="connsiteY79" fmla="*/ 3264269 h 4242217"/>
              <a:gd name="connsiteX80" fmla="*/ 3600288 w 3624059"/>
              <a:gd name="connsiteY80" fmla="*/ 3264001 h 4242217"/>
              <a:gd name="connsiteX81" fmla="*/ 2263719 w 3624059"/>
              <a:gd name="connsiteY81" fmla="*/ 3348877 h 4242217"/>
              <a:gd name="connsiteX82" fmla="*/ 1749825 w 3624059"/>
              <a:gd name="connsiteY82" fmla="*/ 3353865 h 4242217"/>
              <a:gd name="connsiteX83" fmla="*/ 1749825 w 3624059"/>
              <a:gd name="connsiteY83" fmla="*/ 3154340 h 4242217"/>
              <a:gd name="connsiteX84" fmla="*/ 3138229 w 3624059"/>
              <a:gd name="connsiteY84" fmla="*/ 3082636 h 4242217"/>
              <a:gd name="connsiteX85" fmla="*/ 1559341 w 3624059"/>
              <a:gd name="connsiteY85" fmla="*/ 2853805 h 4242217"/>
              <a:gd name="connsiteX86" fmla="*/ 1668416 w 3624059"/>
              <a:gd name="connsiteY86" fmla="*/ 3054578 h 4242217"/>
              <a:gd name="connsiteX87" fmla="*/ 1658240 w 3624059"/>
              <a:gd name="connsiteY87" fmla="*/ 3074530 h 4242217"/>
              <a:gd name="connsiteX88" fmla="*/ 1576831 w 3624059"/>
              <a:gd name="connsiteY88" fmla="*/ 3079518 h 4242217"/>
              <a:gd name="connsiteX89" fmla="*/ 523602 w 3624059"/>
              <a:gd name="connsiteY89" fmla="*/ 3104459 h 4242217"/>
              <a:gd name="connsiteX90" fmla="*/ 0 w 3624059"/>
              <a:gd name="connsiteY90" fmla="*/ 3120367 h 4242217"/>
              <a:gd name="connsiteX91" fmla="*/ 0 w 3624059"/>
              <a:gd name="connsiteY91" fmla="*/ 2895265 h 4242217"/>
              <a:gd name="connsiteX92" fmla="*/ 1490334 w 3624059"/>
              <a:gd name="connsiteY92" fmla="*/ 2855052 h 4242217"/>
              <a:gd name="connsiteX93" fmla="*/ 1559341 w 3624059"/>
              <a:gd name="connsiteY93" fmla="*/ 2853805 h 4242217"/>
              <a:gd name="connsiteX94" fmla="*/ 3624059 w 3624059"/>
              <a:gd name="connsiteY94" fmla="*/ 2832565 h 4242217"/>
              <a:gd name="connsiteX95" fmla="*/ 3624059 w 3624059"/>
              <a:gd name="connsiteY95" fmla="*/ 3005092 h 4242217"/>
              <a:gd name="connsiteX96" fmla="*/ 3271155 w 3624059"/>
              <a:gd name="connsiteY96" fmla="*/ 3009684 h 4242217"/>
              <a:gd name="connsiteX97" fmla="*/ 1943171 w 3624059"/>
              <a:gd name="connsiteY97" fmla="*/ 3089494 h 4242217"/>
              <a:gd name="connsiteX98" fmla="*/ 1749825 w 3624059"/>
              <a:gd name="connsiteY98" fmla="*/ 2870017 h 4242217"/>
              <a:gd name="connsiteX99" fmla="*/ 1765089 w 3624059"/>
              <a:gd name="connsiteY99" fmla="*/ 2845076 h 4242217"/>
              <a:gd name="connsiteX100" fmla="*/ 1877026 w 3624059"/>
              <a:gd name="connsiteY100" fmla="*/ 2845076 h 4242217"/>
              <a:gd name="connsiteX101" fmla="*/ 3016752 w 3624059"/>
              <a:gd name="connsiteY101" fmla="*/ 2850064 h 4242217"/>
              <a:gd name="connsiteX102" fmla="*/ 3368623 w 3624059"/>
              <a:gd name="connsiteY102" fmla="*/ 2842270 h 4242217"/>
              <a:gd name="connsiteX103" fmla="*/ 1561566 w 3624059"/>
              <a:gd name="connsiteY103" fmla="*/ 2605646 h 4242217"/>
              <a:gd name="connsiteX104" fmla="*/ 1678592 w 3624059"/>
              <a:gd name="connsiteY104" fmla="*/ 2730349 h 4242217"/>
              <a:gd name="connsiteX105" fmla="*/ 1668416 w 3624059"/>
              <a:gd name="connsiteY105" fmla="*/ 2785218 h 4242217"/>
              <a:gd name="connsiteX106" fmla="*/ 1632799 w 3624059"/>
              <a:gd name="connsiteY106" fmla="*/ 2795195 h 4242217"/>
              <a:gd name="connsiteX107" fmla="*/ 534415 w 3624059"/>
              <a:gd name="connsiteY107" fmla="*/ 2817641 h 4242217"/>
              <a:gd name="connsiteX108" fmla="*/ 0 w 3624059"/>
              <a:gd name="connsiteY108" fmla="*/ 2828601 h 4242217"/>
              <a:gd name="connsiteX109" fmla="*/ 0 w 3624059"/>
              <a:gd name="connsiteY109" fmla="*/ 2635972 h 4242217"/>
              <a:gd name="connsiteX110" fmla="*/ 274287 w 3624059"/>
              <a:gd name="connsiteY110" fmla="*/ 2625598 h 4242217"/>
              <a:gd name="connsiteX111" fmla="*/ 1561566 w 3624059"/>
              <a:gd name="connsiteY111" fmla="*/ 2605646 h 4242217"/>
              <a:gd name="connsiteX112" fmla="*/ 2558826 w 3624059"/>
              <a:gd name="connsiteY112" fmla="*/ 2560752 h 4242217"/>
              <a:gd name="connsiteX113" fmla="*/ 3142045 w 3624059"/>
              <a:gd name="connsiteY113" fmla="*/ 2566364 h 4242217"/>
              <a:gd name="connsiteX114" fmla="*/ 3624059 w 3624059"/>
              <a:gd name="connsiteY114" fmla="*/ 2574044 h 4242217"/>
              <a:gd name="connsiteX115" fmla="*/ 3624059 w 3624059"/>
              <a:gd name="connsiteY115" fmla="*/ 2757687 h 4242217"/>
              <a:gd name="connsiteX116" fmla="*/ 3181478 w 3624059"/>
              <a:gd name="connsiteY116" fmla="*/ 2770254 h 4242217"/>
              <a:gd name="connsiteX117" fmla="*/ 2299335 w 3624059"/>
              <a:gd name="connsiteY117" fmla="*/ 2795195 h 4242217"/>
              <a:gd name="connsiteX118" fmla="*/ 1744737 w 3624059"/>
              <a:gd name="connsiteY118" fmla="*/ 2795195 h 4242217"/>
              <a:gd name="connsiteX119" fmla="*/ 1744737 w 3624059"/>
              <a:gd name="connsiteY119" fmla="*/ 2595669 h 4242217"/>
              <a:gd name="connsiteX120" fmla="*/ 2558826 w 3624059"/>
              <a:gd name="connsiteY120" fmla="*/ 2560752 h 4242217"/>
              <a:gd name="connsiteX121" fmla="*/ 907751 w 3624059"/>
              <a:gd name="connsiteY121" fmla="*/ 2310099 h 4242217"/>
              <a:gd name="connsiteX122" fmla="*/ 1464893 w 3624059"/>
              <a:gd name="connsiteY122" fmla="*/ 2311346 h 4242217"/>
              <a:gd name="connsiteX123" fmla="*/ 1683680 w 3624059"/>
              <a:gd name="connsiteY123" fmla="*/ 2311346 h 4242217"/>
              <a:gd name="connsiteX124" fmla="*/ 1688768 w 3624059"/>
              <a:gd name="connsiteY124" fmla="*/ 2386168 h 4242217"/>
              <a:gd name="connsiteX125" fmla="*/ 1541214 w 3624059"/>
              <a:gd name="connsiteY125" fmla="*/ 2545788 h 4242217"/>
              <a:gd name="connsiteX126" fmla="*/ 482898 w 3624059"/>
              <a:gd name="connsiteY126" fmla="*/ 2560752 h 4242217"/>
              <a:gd name="connsiteX127" fmla="*/ 0 w 3624059"/>
              <a:gd name="connsiteY127" fmla="*/ 2570035 h 4242217"/>
              <a:gd name="connsiteX128" fmla="*/ 0 w 3624059"/>
              <a:gd name="connsiteY128" fmla="*/ 2335542 h 4242217"/>
              <a:gd name="connsiteX129" fmla="*/ 350608 w 3624059"/>
              <a:gd name="connsiteY129" fmla="*/ 2316334 h 4242217"/>
              <a:gd name="connsiteX130" fmla="*/ 907751 w 3624059"/>
              <a:gd name="connsiteY130" fmla="*/ 2310099 h 4242217"/>
              <a:gd name="connsiteX131" fmla="*/ 3624059 w 3624059"/>
              <a:gd name="connsiteY131" fmla="*/ 2235896 h 4242217"/>
              <a:gd name="connsiteX132" fmla="*/ 3624059 w 3624059"/>
              <a:gd name="connsiteY132" fmla="*/ 2507868 h 4242217"/>
              <a:gd name="connsiteX133" fmla="*/ 3271155 w 3624059"/>
              <a:gd name="connsiteY133" fmla="*/ 2520847 h 4242217"/>
              <a:gd name="connsiteX134" fmla="*/ 1958435 w 3624059"/>
              <a:gd name="connsiteY134" fmla="*/ 2525835 h 4242217"/>
              <a:gd name="connsiteX135" fmla="*/ 1739649 w 3624059"/>
              <a:gd name="connsiteY135" fmla="*/ 2525835 h 4242217"/>
              <a:gd name="connsiteX136" fmla="*/ 1754913 w 3624059"/>
              <a:gd name="connsiteY136" fmla="*/ 2316334 h 4242217"/>
              <a:gd name="connsiteX137" fmla="*/ 3091165 w 3624059"/>
              <a:gd name="connsiteY137" fmla="*/ 2258970 h 4242217"/>
              <a:gd name="connsiteX138" fmla="*/ 1320520 w 3624059"/>
              <a:gd name="connsiteY138" fmla="*/ 2035128 h 4242217"/>
              <a:gd name="connsiteX139" fmla="*/ 1688768 w 3624059"/>
              <a:gd name="connsiteY139" fmla="*/ 2036999 h 4242217"/>
              <a:gd name="connsiteX140" fmla="*/ 1693856 w 3624059"/>
              <a:gd name="connsiteY140" fmla="*/ 2101844 h 4242217"/>
              <a:gd name="connsiteX141" fmla="*/ 1546302 w 3624059"/>
              <a:gd name="connsiteY141" fmla="*/ 2256476 h 4242217"/>
              <a:gd name="connsiteX142" fmla="*/ 223407 w 3624059"/>
              <a:gd name="connsiteY142" fmla="*/ 2251488 h 4242217"/>
              <a:gd name="connsiteX143" fmla="*/ 0 w 3624059"/>
              <a:gd name="connsiteY143" fmla="*/ 2261684 h 4242217"/>
              <a:gd name="connsiteX144" fmla="*/ 0 w 3624059"/>
              <a:gd name="connsiteY144" fmla="*/ 2073071 h 4242217"/>
              <a:gd name="connsiteX145" fmla="*/ 432017 w 3624059"/>
              <a:gd name="connsiteY145" fmla="*/ 2055081 h 4242217"/>
              <a:gd name="connsiteX146" fmla="*/ 956087 w 3624059"/>
              <a:gd name="connsiteY146" fmla="*/ 2036999 h 4242217"/>
              <a:gd name="connsiteX147" fmla="*/ 1320520 w 3624059"/>
              <a:gd name="connsiteY147" fmla="*/ 2035128 h 4242217"/>
              <a:gd name="connsiteX148" fmla="*/ 3624059 w 3624059"/>
              <a:gd name="connsiteY148" fmla="*/ 1946721 h 4242217"/>
              <a:gd name="connsiteX149" fmla="*/ 3624059 w 3624059"/>
              <a:gd name="connsiteY149" fmla="*/ 2175879 h 4242217"/>
              <a:gd name="connsiteX150" fmla="*/ 3094345 w 3624059"/>
              <a:gd name="connsiteY150" fmla="*/ 2195372 h 4242217"/>
              <a:gd name="connsiteX151" fmla="*/ 1765089 w 3624059"/>
              <a:gd name="connsiteY151" fmla="*/ 2251488 h 4242217"/>
              <a:gd name="connsiteX152" fmla="*/ 1785441 w 3624059"/>
              <a:gd name="connsiteY152" fmla="*/ 1992105 h 4242217"/>
              <a:gd name="connsiteX153" fmla="*/ 2202662 w 3624059"/>
              <a:gd name="connsiteY153" fmla="*/ 1992105 h 4242217"/>
              <a:gd name="connsiteX154" fmla="*/ 2976683 w 3624059"/>
              <a:gd name="connsiteY154" fmla="*/ 1969035 h 4242217"/>
              <a:gd name="connsiteX155" fmla="*/ 1693856 w 3624059"/>
              <a:gd name="connsiteY155" fmla="*/ 1752675 h 4242217"/>
              <a:gd name="connsiteX156" fmla="*/ 1693856 w 3624059"/>
              <a:gd name="connsiteY156" fmla="*/ 1852438 h 4242217"/>
              <a:gd name="connsiteX157" fmla="*/ 1587007 w 3624059"/>
              <a:gd name="connsiteY157" fmla="*/ 1967165 h 4242217"/>
              <a:gd name="connsiteX158" fmla="*/ 1271547 w 3624059"/>
              <a:gd name="connsiteY158" fmla="*/ 1972153 h 4242217"/>
              <a:gd name="connsiteX159" fmla="*/ 400853 w 3624059"/>
              <a:gd name="connsiteY159" fmla="*/ 1999588 h 4242217"/>
              <a:gd name="connsiteX160" fmla="*/ 0 w 3624059"/>
              <a:gd name="connsiteY160" fmla="*/ 2012163 h 4242217"/>
              <a:gd name="connsiteX161" fmla="*/ 0 w 3624059"/>
              <a:gd name="connsiteY161" fmla="*/ 1806966 h 4242217"/>
              <a:gd name="connsiteX162" fmla="*/ 603103 w 3624059"/>
              <a:gd name="connsiteY162" fmla="*/ 1787592 h 4242217"/>
              <a:gd name="connsiteX163" fmla="*/ 1693856 w 3624059"/>
              <a:gd name="connsiteY163" fmla="*/ 1752675 h 4242217"/>
              <a:gd name="connsiteX164" fmla="*/ 3357652 w 3624059"/>
              <a:gd name="connsiteY164" fmla="*/ 1657901 h 4242217"/>
              <a:gd name="connsiteX165" fmla="*/ 3624059 w 3624059"/>
              <a:gd name="connsiteY165" fmla="*/ 1659458 h 4242217"/>
              <a:gd name="connsiteX166" fmla="*/ 3624059 w 3624059"/>
              <a:gd name="connsiteY166" fmla="*/ 1869612 h 4242217"/>
              <a:gd name="connsiteX167" fmla="*/ 3027564 w 3624059"/>
              <a:gd name="connsiteY167" fmla="*/ 1892343 h 4242217"/>
              <a:gd name="connsiteX168" fmla="*/ 1785441 w 3624059"/>
              <a:gd name="connsiteY168" fmla="*/ 1947212 h 4242217"/>
              <a:gd name="connsiteX169" fmla="*/ 1775265 w 3624059"/>
              <a:gd name="connsiteY169" fmla="*/ 1857426 h 4242217"/>
              <a:gd name="connsiteX170" fmla="*/ 1866850 w 3624059"/>
              <a:gd name="connsiteY170" fmla="*/ 1747687 h 4242217"/>
              <a:gd name="connsiteX171" fmla="*/ 2039844 w 3624059"/>
              <a:gd name="connsiteY171" fmla="*/ 1737711 h 4242217"/>
              <a:gd name="connsiteX172" fmla="*/ 3357652 w 3624059"/>
              <a:gd name="connsiteY172" fmla="*/ 1657901 h 4242217"/>
              <a:gd name="connsiteX173" fmla="*/ 0 w 3624059"/>
              <a:gd name="connsiteY173" fmla="*/ 1548162 h 4242217"/>
              <a:gd name="connsiteX174" fmla="*/ 617095 w 3624059"/>
              <a:gd name="connsiteY174" fmla="*/ 1548162 h 4242217"/>
              <a:gd name="connsiteX175" fmla="*/ 1704032 w 3624059"/>
              <a:gd name="connsiteY175" fmla="*/ 1548162 h 4242217"/>
              <a:gd name="connsiteX176" fmla="*/ 1704032 w 3624059"/>
              <a:gd name="connsiteY176" fmla="*/ 1687829 h 4242217"/>
              <a:gd name="connsiteX177" fmla="*/ 1312251 w 3624059"/>
              <a:gd name="connsiteY177" fmla="*/ 1707782 h 4242217"/>
              <a:gd name="connsiteX178" fmla="*/ 442829 w 3624059"/>
              <a:gd name="connsiteY178" fmla="*/ 1728358 h 4242217"/>
              <a:gd name="connsiteX179" fmla="*/ 0 w 3624059"/>
              <a:gd name="connsiteY179" fmla="*/ 1740798 h 4242217"/>
              <a:gd name="connsiteX180" fmla="*/ 3624059 w 3624059"/>
              <a:gd name="connsiteY180" fmla="*/ 1454677 h 4242217"/>
              <a:gd name="connsiteX181" fmla="*/ 3624059 w 3624059"/>
              <a:gd name="connsiteY181" fmla="*/ 1598608 h 4242217"/>
              <a:gd name="connsiteX182" fmla="*/ 3026292 w 3624059"/>
              <a:gd name="connsiteY182" fmla="*/ 1620489 h 4242217"/>
              <a:gd name="connsiteX183" fmla="*/ 1795617 w 3624059"/>
              <a:gd name="connsiteY183" fmla="*/ 1687829 h 4242217"/>
              <a:gd name="connsiteX184" fmla="*/ 1795617 w 3624059"/>
              <a:gd name="connsiteY184" fmla="*/ 1538185 h 4242217"/>
              <a:gd name="connsiteX185" fmla="*/ 2998308 w 3624059"/>
              <a:gd name="connsiteY185" fmla="*/ 1483316 h 4242217"/>
              <a:gd name="connsiteX186" fmla="*/ 1724384 w 3624059"/>
              <a:gd name="connsiteY186" fmla="*/ 1283791 h 4242217"/>
              <a:gd name="connsiteX187" fmla="*/ 1566654 w 3624059"/>
              <a:gd name="connsiteY187" fmla="*/ 1478328 h 4242217"/>
              <a:gd name="connsiteX188" fmla="*/ 1464893 w 3624059"/>
              <a:gd name="connsiteY188" fmla="*/ 1473340 h 4242217"/>
              <a:gd name="connsiteX189" fmla="*/ 203055 w 3624059"/>
              <a:gd name="connsiteY189" fmla="*/ 1478328 h 4242217"/>
              <a:gd name="connsiteX190" fmla="*/ 0 w 3624059"/>
              <a:gd name="connsiteY190" fmla="*/ 1481723 h 4242217"/>
              <a:gd name="connsiteX191" fmla="*/ 0 w 3624059"/>
              <a:gd name="connsiteY191" fmla="*/ 1294640 h 4242217"/>
              <a:gd name="connsiteX192" fmla="*/ 82293 w 3624059"/>
              <a:gd name="connsiteY192" fmla="*/ 1299223 h 4242217"/>
              <a:gd name="connsiteX193" fmla="*/ 1724384 w 3624059"/>
              <a:gd name="connsiteY193" fmla="*/ 1283791 h 4242217"/>
              <a:gd name="connsiteX194" fmla="*/ 3624059 w 3624059"/>
              <a:gd name="connsiteY194" fmla="*/ 1217980 h 4242217"/>
              <a:gd name="connsiteX195" fmla="*/ 3624059 w 3624059"/>
              <a:gd name="connsiteY195" fmla="*/ 1378588 h 4242217"/>
              <a:gd name="connsiteX196" fmla="*/ 3611180 w 3624059"/>
              <a:gd name="connsiteY196" fmla="*/ 1379423 h 4242217"/>
              <a:gd name="connsiteX197" fmla="*/ 3413620 w 3624059"/>
              <a:gd name="connsiteY197" fmla="*/ 1393530 h 4242217"/>
              <a:gd name="connsiteX198" fmla="*/ 2604619 w 3624059"/>
              <a:gd name="connsiteY198" fmla="*/ 1438423 h 4242217"/>
              <a:gd name="connsiteX199" fmla="*/ 1800705 w 3624059"/>
              <a:gd name="connsiteY199" fmla="*/ 1443411 h 4242217"/>
              <a:gd name="connsiteX200" fmla="*/ 1856674 w 3624059"/>
              <a:gd name="connsiteY200" fmla="*/ 1293767 h 4242217"/>
              <a:gd name="connsiteX201" fmla="*/ 2935343 w 3624059"/>
              <a:gd name="connsiteY201" fmla="*/ 1228921 h 4242217"/>
              <a:gd name="connsiteX202" fmla="*/ 3472133 w 3624059"/>
              <a:gd name="connsiteY202" fmla="*/ 1219569 h 4242217"/>
              <a:gd name="connsiteX203" fmla="*/ 1576831 w 3624059"/>
              <a:gd name="connsiteY203" fmla="*/ 1014431 h 4242217"/>
              <a:gd name="connsiteX204" fmla="*/ 1729472 w 3624059"/>
              <a:gd name="connsiteY204" fmla="*/ 1198992 h 4242217"/>
              <a:gd name="connsiteX205" fmla="*/ 1714208 w 3624059"/>
              <a:gd name="connsiteY205" fmla="*/ 1223933 h 4242217"/>
              <a:gd name="connsiteX206" fmla="*/ 82134 w 3624059"/>
              <a:gd name="connsiteY206" fmla="*/ 1231649 h 4242217"/>
              <a:gd name="connsiteX207" fmla="*/ 0 w 3624059"/>
              <a:gd name="connsiteY207" fmla="*/ 1228986 h 4242217"/>
              <a:gd name="connsiteX208" fmla="*/ 0 w 3624059"/>
              <a:gd name="connsiteY208" fmla="*/ 1032219 h 4242217"/>
              <a:gd name="connsiteX209" fmla="*/ 707408 w 3624059"/>
              <a:gd name="connsiteY209" fmla="*/ 1022537 h 4242217"/>
              <a:gd name="connsiteX210" fmla="*/ 1576831 w 3624059"/>
              <a:gd name="connsiteY210" fmla="*/ 1014431 h 4242217"/>
              <a:gd name="connsiteX211" fmla="*/ 3624059 w 3624059"/>
              <a:gd name="connsiteY211" fmla="*/ 958219 h 4242217"/>
              <a:gd name="connsiteX212" fmla="*/ 3624059 w 3624059"/>
              <a:gd name="connsiteY212" fmla="*/ 1166175 h 4242217"/>
              <a:gd name="connsiteX213" fmla="*/ 3019932 w 3624059"/>
              <a:gd name="connsiteY213" fmla="*/ 1185899 h 4242217"/>
              <a:gd name="connsiteX214" fmla="*/ 2355304 w 3624059"/>
              <a:gd name="connsiteY214" fmla="*/ 1203981 h 4242217"/>
              <a:gd name="connsiteX215" fmla="*/ 1831234 w 3624059"/>
              <a:gd name="connsiteY215" fmla="*/ 1203981 h 4242217"/>
              <a:gd name="connsiteX216" fmla="*/ 2004228 w 3624059"/>
              <a:gd name="connsiteY216" fmla="*/ 999467 h 4242217"/>
              <a:gd name="connsiteX217" fmla="*/ 2594443 w 3624059"/>
              <a:gd name="connsiteY217" fmla="*/ 979514 h 4242217"/>
              <a:gd name="connsiteX218" fmla="*/ 1449629 w 3624059"/>
              <a:gd name="connsiteY218" fmla="*/ 740084 h 4242217"/>
              <a:gd name="connsiteX219" fmla="*/ 1744737 w 3624059"/>
              <a:gd name="connsiteY219" fmla="*/ 740084 h 4242217"/>
              <a:gd name="connsiteX220" fmla="*/ 1744737 w 3624059"/>
              <a:gd name="connsiteY220" fmla="*/ 944598 h 4242217"/>
              <a:gd name="connsiteX221" fmla="*/ 1663328 w 3624059"/>
              <a:gd name="connsiteY221" fmla="*/ 949586 h 4242217"/>
              <a:gd name="connsiteX222" fmla="*/ 86029 w 3624059"/>
              <a:gd name="connsiteY222" fmla="*/ 949586 h 4242217"/>
              <a:gd name="connsiteX223" fmla="*/ 0 w 3624059"/>
              <a:gd name="connsiteY223" fmla="*/ 952474 h 4242217"/>
              <a:gd name="connsiteX224" fmla="*/ 0 w 3624059"/>
              <a:gd name="connsiteY224" fmla="*/ 777748 h 4242217"/>
              <a:gd name="connsiteX225" fmla="*/ 93661 w 3624059"/>
              <a:gd name="connsiteY225" fmla="*/ 776872 h 4242217"/>
              <a:gd name="connsiteX226" fmla="*/ 426929 w 3624059"/>
              <a:gd name="connsiteY226" fmla="*/ 770013 h 4242217"/>
              <a:gd name="connsiteX227" fmla="*/ 1449629 w 3624059"/>
              <a:gd name="connsiteY227" fmla="*/ 740084 h 4242217"/>
              <a:gd name="connsiteX228" fmla="*/ 3624059 w 3624059"/>
              <a:gd name="connsiteY228" fmla="*/ 670670 h 4242217"/>
              <a:gd name="connsiteX229" fmla="*/ 3624059 w 3624059"/>
              <a:gd name="connsiteY229" fmla="*/ 895315 h 4242217"/>
              <a:gd name="connsiteX230" fmla="*/ 3522378 w 3624059"/>
              <a:gd name="connsiteY230" fmla="*/ 899081 h 4242217"/>
              <a:gd name="connsiteX231" fmla="*/ 3266067 w 3624059"/>
              <a:gd name="connsiteY231" fmla="*/ 904693 h 4242217"/>
              <a:gd name="connsiteX232" fmla="*/ 1938083 w 3624059"/>
              <a:gd name="connsiteY232" fmla="*/ 949586 h 4242217"/>
              <a:gd name="connsiteX233" fmla="*/ 1815969 w 3624059"/>
              <a:gd name="connsiteY233" fmla="*/ 949586 h 4242217"/>
              <a:gd name="connsiteX234" fmla="*/ 1841410 w 3624059"/>
              <a:gd name="connsiteY234" fmla="*/ 735096 h 4242217"/>
              <a:gd name="connsiteX235" fmla="*/ 1963523 w 3624059"/>
              <a:gd name="connsiteY235" fmla="*/ 735096 h 4242217"/>
              <a:gd name="connsiteX236" fmla="*/ 2482505 w 3624059"/>
              <a:gd name="connsiteY236" fmla="*/ 725120 h 4242217"/>
              <a:gd name="connsiteX237" fmla="*/ 3255890 w 3624059"/>
              <a:gd name="connsiteY237" fmla="*/ 675238 h 4242217"/>
              <a:gd name="connsiteX238" fmla="*/ 3533190 w 3624059"/>
              <a:gd name="connsiteY238" fmla="*/ 670874 h 4242217"/>
              <a:gd name="connsiteX239" fmla="*/ 1681136 w 3624059"/>
              <a:gd name="connsiteY239" fmla="*/ 415232 h 4242217"/>
              <a:gd name="connsiteX240" fmla="*/ 1749825 w 3624059"/>
              <a:gd name="connsiteY240" fmla="*/ 645310 h 4242217"/>
              <a:gd name="connsiteX241" fmla="*/ 1744737 w 3624059"/>
              <a:gd name="connsiteY241" fmla="*/ 655286 h 4242217"/>
              <a:gd name="connsiteX242" fmla="*/ 839062 w 3624059"/>
              <a:gd name="connsiteY242" fmla="*/ 700179 h 4242217"/>
              <a:gd name="connsiteX243" fmla="*/ 299728 w 3624059"/>
              <a:gd name="connsiteY243" fmla="*/ 697062 h 4242217"/>
              <a:gd name="connsiteX244" fmla="*/ 0 w 3624059"/>
              <a:gd name="connsiteY244" fmla="*/ 693250 h 4242217"/>
              <a:gd name="connsiteX245" fmla="*/ 0 w 3624059"/>
              <a:gd name="connsiteY245" fmla="*/ 457750 h 4242217"/>
              <a:gd name="connsiteX246" fmla="*/ 419297 w 3624059"/>
              <a:gd name="connsiteY246" fmla="*/ 443290 h 4242217"/>
              <a:gd name="connsiteX247" fmla="*/ 925559 w 3624059"/>
              <a:gd name="connsiteY247" fmla="*/ 425832 h 4242217"/>
              <a:gd name="connsiteX248" fmla="*/ 1546302 w 3624059"/>
              <a:gd name="connsiteY248" fmla="*/ 420844 h 4242217"/>
              <a:gd name="connsiteX249" fmla="*/ 1681136 w 3624059"/>
              <a:gd name="connsiteY249" fmla="*/ 415232 h 4242217"/>
              <a:gd name="connsiteX250" fmla="*/ 1846498 w 3624059"/>
              <a:gd name="connsiteY250" fmla="*/ 405879 h 4242217"/>
              <a:gd name="connsiteX251" fmla="*/ 2825313 w 3624059"/>
              <a:gd name="connsiteY251" fmla="*/ 405879 h 4242217"/>
              <a:gd name="connsiteX252" fmla="*/ 3624059 w 3624059"/>
              <a:gd name="connsiteY252" fmla="*/ 405879 h 4242217"/>
              <a:gd name="connsiteX253" fmla="*/ 3624059 w 3624059"/>
              <a:gd name="connsiteY253" fmla="*/ 603991 h 4242217"/>
              <a:gd name="connsiteX254" fmla="*/ 3528102 w 3624059"/>
              <a:gd name="connsiteY254" fmla="*/ 608522 h 4242217"/>
              <a:gd name="connsiteX255" fmla="*/ 3250802 w 3624059"/>
              <a:gd name="connsiteY255" fmla="*/ 625357 h 4242217"/>
              <a:gd name="connsiteX256" fmla="*/ 2426537 w 3624059"/>
              <a:gd name="connsiteY256" fmla="*/ 665262 h 4242217"/>
              <a:gd name="connsiteX257" fmla="*/ 1846498 w 3624059"/>
              <a:gd name="connsiteY257" fmla="*/ 665262 h 4242217"/>
              <a:gd name="connsiteX258" fmla="*/ 1846498 w 3624059"/>
              <a:gd name="connsiteY258" fmla="*/ 405879 h 4242217"/>
              <a:gd name="connsiteX259" fmla="*/ 1518318 w 3624059"/>
              <a:gd name="connsiteY259" fmla="*/ 174555 h 4242217"/>
              <a:gd name="connsiteX260" fmla="*/ 1709120 w 3624059"/>
              <a:gd name="connsiteY260" fmla="*/ 176425 h 4242217"/>
              <a:gd name="connsiteX261" fmla="*/ 1770177 w 3624059"/>
              <a:gd name="connsiteY261" fmla="*/ 256236 h 4242217"/>
              <a:gd name="connsiteX262" fmla="*/ 1704032 w 3624059"/>
              <a:gd name="connsiteY262" fmla="*/ 326069 h 4242217"/>
              <a:gd name="connsiteX263" fmla="*/ 1337692 w 3624059"/>
              <a:gd name="connsiteY263" fmla="*/ 351010 h 4242217"/>
              <a:gd name="connsiteX264" fmla="*/ 192878 w 3624059"/>
              <a:gd name="connsiteY264" fmla="*/ 370963 h 4242217"/>
              <a:gd name="connsiteX265" fmla="*/ 33241 w 3624059"/>
              <a:gd name="connsiteY265" fmla="*/ 377198 h 4242217"/>
              <a:gd name="connsiteX266" fmla="*/ 0 w 3624059"/>
              <a:gd name="connsiteY266" fmla="*/ 380124 h 4242217"/>
              <a:gd name="connsiteX267" fmla="*/ 0 w 3624059"/>
              <a:gd name="connsiteY267" fmla="*/ 243084 h 4242217"/>
              <a:gd name="connsiteX268" fmla="*/ 50413 w 3624059"/>
              <a:gd name="connsiteY268" fmla="*/ 236283 h 4242217"/>
              <a:gd name="connsiteX269" fmla="*/ 1327516 w 3624059"/>
              <a:gd name="connsiteY269" fmla="*/ 176425 h 4242217"/>
              <a:gd name="connsiteX270" fmla="*/ 1518318 w 3624059"/>
              <a:gd name="connsiteY270" fmla="*/ 174555 h 4242217"/>
              <a:gd name="connsiteX271" fmla="*/ 3624059 w 3624059"/>
              <a:gd name="connsiteY271" fmla="*/ 141797 h 4242217"/>
              <a:gd name="connsiteX272" fmla="*/ 3624059 w 3624059"/>
              <a:gd name="connsiteY272" fmla="*/ 326407 h 4242217"/>
              <a:gd name="connsiteX273" fmla="*/ 2818317 w 3624059"/>
              <a:gd name="connsiteY273" fmla="*/ 337916 h 4242217"/>
              <a:gd name="connsiteX274" fmla="*/ 1988963 w 3624059"/>
              <a:gd name="connsiteY274" fmla="*/ 346022 h 4242217"/>
              <a:gd name="connsiteX275" fmla="*/ 1851586 w 3624059"/>
              <a:gd name="connsiteY275" fmla="*/ 326069 h 4242217"/>
              <a:gd name="connsiteX276" fmla="*/ 2004228 w 3624059"/>
              <a:gd name="connsiteY276" fmla="*/ 176425 h 4242217"/>
              <a:gd name="connsiteX277" fmla="*/ 2126341 w 3624059"/>
              <a:gd name="connsiteY277" fmla="*/ 166449 h 4242217"/>
              <a:gd name="connsiteX278" fmla="*/ 3586614 w 3624059"/>
              <a:gd name="connsiteY278" fmla="*/ 151484 h 4242217"/>
              <a:gd name="connsiteX279" fmla="*/ 1876182 w 3624059"/>
              <a:gd name="connsiteY279" fmla="*/ 0 h 4242217"/>
              <a:gd name="connsiteX280" fmla="*/ 3624059 w 3624059"/>
              <a:gd name="connsiteY280" fmla="*/ 0 h 4242217"/>
              <a:gd name="connsiteX281" fmla="*/ 3624059 w 3624059"/>
              <a:gd name="connsiteY281" fmla="*/ 87887 h 4242217"/>
              <a:gd name="connsiteX282" fmla="*/ 3591702 w 3624059"/>
              <a:gd name="connsiteY282" fmla="*/ 76663 h 4242217"/>
              <a:gd name="connsiteX283" fmla="*/ 2390920 w 3624059"/>
              <a:gd name="connsiteY283" fmla="*/ 106591 h 4242217"/>
              <a:gd name="connsiteX284" fmla="*/ 1866850 w 3624059"/>
              <a:gd name="connsiteY284" fmla="*/ 106591 h 4242217"/>
              <a:gd name="connsiteX285" fmla="*/ 1874482 w 3624059"/>
              <a:gd name="connsiteY285" fmla="*/ 18052 h 4242217"/>
              <a:gd name="connsiteX286" fmla="*/ 0 w 3624059"/>
              <a:gd name="connsiteY286" fmla="*/ 0 h 4242217"/>
              <a:gd name="connsiteX287" fmla="*/ 1773185 w 3624059"/>
              <a:gd name="connsiteY287" fmla="*/ 0 h 4242217"/>
              <a:gd name="connsiteX288" fmla="*/ 1775265 w 3624059"/>
              <a:gd name="connsiteY288" fmla="*/ 11817 h 4242217"/>
              <a:gd name="connsiteX289" fmla="*/ 1668416 w 3624059"/>
              <a:gd name="connsiteY289" fmla="*/ 96615 h 4242217"/>
              <a:gd name="connsiteX290" fmla="*/ 1190138 w 3624059"/>
              <a:gd name="connsiteY290" fmla="*/ 111580 h 4242217"/>
              <a:gd name="connsiteX291" fmla="*/ 208143 w 3624059"/>
              <a:gd name="connsiteY291" fmla="*/ 156473 h 4242217"/>
              <a:gd name="connsiteX292" fmla="*/ 55501 w 3624059"/>
              <a:gd name="connsiteY292" fmla="*/ 162085 h 4242217"/>
              <a:gd name="connsiteX293" fmla="*/ 0 w 3624059"/>
              <a:gd name="connsiteY293" fmla="*/ 165485 h 42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Lst>
            <a:rect l="l" t="t" r="r" b="b"/>
            <a:pathLst>
              <a:path w="3624059" h="4242217">
                <a:moveTo>
                  <a:pt x="1019688" y="4206836"/>
                </a:moveTo>
                <a:cubicBezTo>
                  <a:pt x="1195226" y="4208083"/>
                  <a:pt x="1370764" y="4209330"/>
                  <a:pt x="1546302" y="4206836"/>
                </a:cubicBezTo>
                <a:cubicBezTo>
                  <a:pt x="1589551" y="4206836"/>
                  <a:pt x="1617535" y="4213071"/>
                  <a:pt x="1633435" y="4229283"/>
                </a:cubicBezTo>
                <a:lnTo>
                  <a:pt x="1639522" y="4242217"/>
                </a:lnTo>
                <a:lnTo>
                  <a:pt x="0" y="4242217"/>
                </a:lnTo>
                <a:lnTo>
                  <a:pt x="0" y="4228475"/>
                </a:lnTo>
                <a:lnTo>
                  <a:pt x="118466" y="4222424"/>
                </a:lnTo>
                <a:cubicBezTo>
                  <a:pt x="243759" y="4215565"/>
                  <a:pt x="368417" y="4209330"/>
                  <a:pt x="493074" y="4206836"/>
                </a:cubicBezTo>
                <a:cubicBezTo>
                  <a:pt x="668612" y="4204342"/>
                  <a:pt x="844150" y="4205589"/>
                  <a:pt x="1019688" y="4206836"/>
                </a:cubicBezTo>
                <a:close/>
                <a:moveTo>
                  <a:pt x="3624059" y="4122596"/>
                </a:moveTo>
                <a:lnTo>
                  <a:pt x="3624059" y="4242217"/>
                </a:lnTo>
                <a:lnTo>
                  <a:pt x="1729472" y="4242217"/>
                </a:lnTo>
                <a:lnTo>
                  <a:pt x="1729472" y="4196860"/>
                </a:lnTo>
                <a:cubicBezTo>
                  <a:pt x="2095813" y="4171919"/>
                  <a:pt x="2457065" y="4146978"/>
                  <a:pt x="2818317" y="4132014"/>
                </a:cubicBezTo>
                <a:cubicBezTo>
                  <a:pt x="2991311" y="4127026"/>
                  <a:pt x="3164305" y="4124532"/>
                  <a:pt x="3337299" y="4123285"/>
                </a:cubicBezTo>
                <a:close/>
                <a:moveTo>
                  <a:pt x="1668416" y="3907548"/>
                </a:moveTo>
                <a:cubicBezTo>
                  <a:pt x="1668416" y="3942465"/>
                  <a:pt x="1668416" y="3972394"/>
                  <a:pt x="1668416" y="4002323"/>
                </a:cubicBezTo>
                <a:cubicBezTo>
                  <a:pt x="1673504" y="4107073"/>
                  <a:pt x="1617535" y="4156955"/>
                  <a:pt x="1510686" y="4156955"/>
                </a:cubicBezTo>
                <a:cubicBezTo>
                  <a:pt x="1398749" y="4156955"/>
                  <a:pt x="1286811" y="4166931"/>
                  <a:pt x="1174874" y="4166931"/>
                </a:cubicBezTo>
                <a:cubicBezTo>
                  <a:pt x="828886" y="4169425"/>
                  <a:pt x="484170" y="4170672"/>
                  <a:pt x="139454" y="4172543"/>
                </a:cubicBezTo>
                <a:lnTo>
                  <a:pt x="0" y="4173802"/>
                </a:lnTo>
                <a:lnTo>
                  <a:pt x="0" y="3943409"/>
                </a:lnTo>
                <a:lnTo>
                  <a:pt x="325804" y="3943712"/>
                </a:lnTo>
                <a:cubicBezTo>
                  <a:pt x="772917" y="3938724"/>
                  <a:pt x="1220667" y="3927501"/>
                  <a:pt x="1668416" y="3907548"/>
                </a:cubicBezTo>
                <a:close/>
                <a:moveTo>
                  <a:pt x="3624059" y="3850991"/>
                </a:moveTo>
                <a:lnTo>
                  <a:pt x="3624059" y="4067621"/>
                </a:lnTo>
                <a:lnTo>
                  <a:pt x="2999580" y="4087121"/>
                </a:lnTo>
                <a:cubicBezTo>
                  <a:pt x="2680940" y="4097097"/>
                  <a:pt x="2362936" y="4107074"/>
                  <a:pt x="2044932" y="4117050"/>
                </a:cubicBezTo>
                <a:cubicBezTo>
                  <a:pt x="1943171" y="4122038"/>
                  <a:pt x="1836322" y="4132014"/>
                  <a:pt x="1729472" y="4137002"/>
                </a:cubicBezTo>
                <a:cubicBezTo>
                  <a:pt x="1734560" y="4052204"/>
                  <a:pt x="1739649" y="3982370"/>
                  <a:pt x="1749825" y="3897572"/>
                </a:cubicBezTo>
                <a:cubicBezTo>
                  <a:pt x="1856674" y="3897572"/>
                  <a:pt x="1968611" y="3897572"/>
                  <a:pt x="2075460" y="3897572"/>
                </a:cubicBezTo>
                <a:cubicBezTo>
                  <a:pt x="2502857" y="3882607"/>
                  <a:pt x="2935343" y="3857667"/>
                  <a:pt x="3367828" y="3852679"/>
                </a:cubicBezTo>
                <a:close/>
                <a:moveTo>
                  <a:pt x="1037496" y="3607013"/>
                </a:moveTo>
                <a:cubicBezTo>
                  <a:pt x="1185050" y="3607013"/>
                  <a:pt x="1332604" y="3608260"/>
                  <a:pt x="1480157" y="3608260"/>
                </a:cubicBezTo>
                <a:cubicBezTo>
                  <a:pt x="1683680" y="3608260"/>
                  <a:pt x="1688768" y="3618236"/>
                  <a:pt x="1673504" y="3817762"/>
                </a:cubicBezTo>
                <a:cubicBezTo>
                  <a:pt x="1673504" y="3822750"/>
                  <a:pt x="1668416" y="3832726"/>
                  <a:pt x="1663328" y="3842702"/>
                </a:cubicBezTo>
                <a:cubicBezTo>
                  <a:pt x="1632799" y="3847691"/>
                  <a:pt x="1602271" y="3857667"/>
                  <a:pt x="1571743" y="3857667"/>
                </a:cubicBezTo>
                <a:cubicBezTo>
                  <a:pt x="1123993" y="3872631"/>
                  <a:pt x="676244" y="3892584"/>
                  <a:pt x="228495" y="3892584"/>
                </a:cubicBezTo>
                <a:lnTo>
                  <a:pt x="0" y="3887800"/>
                </a:lnTo>
                <a:lnTo>
                  <a:pt x="0" y="3645448"/>
                </a:lnTo>
                <a:lnTo>
                  <a:pt x="164894" y="3634448"/>
                </a:lnTo>
                <a:cubicBezTo>
                  <a:pt x="308632" y="3625719"/>
                  <a:pt x="452369" y="3618237"/>
                  <a:pt x="594835" y="3613248"/>
                </a:cubicBezTo>
                <a:cubicBezTo>
                  <a:pt x="742389" y="3608260"/>
                  <a:pt x="889943" y="3607013"/>
                  <a:pt x="1037496" y="3607013"/>
                </a:cubicBezTo>
                <a:close/>
                <a:moveTo>
                  <a:pt x="3479765" y="3533438"/>
                </a:moveTo>
                <a:lnTo>
                  <a:pt x="3624059" y="3538222"/>
                </a:lnTo>
                <a:lnTo>
                  <a:pt x="3624059" y="3804141"/>
                </a:lnTo>
                <a:lnTo>
                  <a:pt x="1826146" y="3837714"/>
                </a:lnTo>
                <a:cubicBezTo>
                  <a:pt x="1800705" y="3837714"/>
                  <a:pt x="1775265" y="3837714"/>
                  <a:pt x="1749825" y="3832726"/>
                </a:cubicBezTo>
                <a:cubicBezTo>
                  <a:pt x="1749825" y="3762892"/>
                  <a:pt x="1749825" y="3698047"/>
                  <a:pt x="1749825" y="3653153"/>
                </a:cubicBezTo>
                <a:cubicBezTo>
                  <a:pt x="2197574" y="3623225"/>
                  <a:pt x="2635147" y="3593296"/>
                  <a:pt x="3072720" y="3563367"/>
                </a:cubicBezTo>
                <a:cubicBezTo>
                  <a:pt x="3205010" y="3553391"/>
                  <a:pt x="3342387" y="3533438"/>
                  <a:pt x="3479765" y="3533438"/>
                </a:cubicBezTo>
                <a:close/>
                <a:moveTo>
                  <a:pt x="1417193" y="3401876"/>
                </a:moveTo>
                <a:cubicBezTo>
                  <a:pt x="1501782" y="3402500"/>
                  <a:pt x="1587007" y="3403747"/>
                  <a:pt x="1673504" y="3403747"/>
                </a:cubicBezTo>
                <a:cubicBezTo>
                  <a:pt x="1668416" y="3468592"/>
                  <a:pt x="1663328" y="3513486"/>
                  <a:pt x="1663328" y="3558379"/>
                </a:cubicBezTo>
                <a:cubicBezTo>
                  <a:pt x="1632799" y="3558379"/>
                  <a:pt x="1612447" y="3563367"/>
                  <a:pt x="1592095" y="3563367"/>
                </a:cubicBezTo>
                <a:cubicBezTo>
                  <a:pt x="1207947" y="3568355"/>
                  <a:pt x="825070" y="3574590"/>
                  <a:pt x="442193" y="3580825"/>
                </a:cubicBezTo>
                <a:lnTo>
                  <a:pt x="0" y="3587539"/>
                </a:lnTo>
                <a:lnTo>
                  <a:pt x="0" y="3449325"/>
                </a:lnTo>
                <a:lnTo>
                  <a:pt x="14796" y="3448640"/>
                </a:lnTo>
                <a:cubicBezTo>
                  <a:pt x="401489" y="3433676"/>
                  <a:pt x="783093" y="3413723"/>
                  <a:pt x="1164698" y="3403747"/>
                </a:cubicBezTo>
                <a:cubicBezTo>
                  <a:pt x="1248651" y="3401253"/>
                  <a:pt x="1332604" y="3401253"/>
                  <a:pt x="1417193" y="3401876"/>
                </a:cubicBezTo>
                <a:close/>
                <a:moveTo>
                  <a:pt x="3624059" y="3333594"/>
                </a:moveTo>
                <a:lnTo>
                  <a:pt x="3624059" y="3484091"/>
                </a:lnTo>
                <a:lnTo>
                  <a:pt x="3378004" y="3492910"/>
                </a:lnTo>
                <a:cubicBezTo>
                  <a:pt x="3198650" y="3502262"/>
                  <a:pt x="3019296" y="3513486"/>
                  <a:pt x="2838669" y="3523462"/>
                </a:cubicBezTo>
                <a:cubicBezTo>
                  <a:pt x="2523210" y="3538426"/>
                  <a:pt x="2202662" y="3553391"/>
                  <a:pt x="1887202" y="3568355"/>
                </a:cubicBezTo>
                <a:cubicBezTo>
                  <a:pt x="1841410" y="3568355"/>
                  <a:pt x="1795617" y="3563367"/>
                  <a:pt x="1749825" y="3558379"/>
                </a:cubicBezTo>
                <a:cubicBezTo>
                  <a:pt x="1729472" y="3418711"/>
                  <a:pt x="1734560" y="3413723"/>
                  <a:pt x="1866850" y="3413723"/>
                </a:cubicBezTo>
                <a:cubicBezTo>
                  <a:pt x="2029668" y="3408735"/>
                  <a:pt x="2197574" y="3413723"/>
                  <a:pt x="2360392" y="3403747"/>
                </a:cubicBezTo>
                <a:cubicBezTo>
                  <a:pt x="2686028" y="3383794"/>
                  <a:pt x="3011663" y="3338901"/>
                  <a:pt x="3332211" y="3333913"/>
                </a:cubicBezTo>
                <a:close/>
                <a:moveTo>
                  <a:pt x="1363351" y="3144257"/>
                </a:moveTo>
                <a:cubicBezTo>
                  <a:pt x="1464973" y="3145533"/>
                  <a:pt x="1566655" y="3148729"/>
                  <a:pt x="1668416" y="3154340"/>
                </a:cubicBezTo>
                <a:cubicBezTo>
                  <a:pt x="1668416" y="3224174"/>
                  <a:pt x="1668416" y="3284032"/>
                  <a:pt x="1668416" y="3363842"/>
                </a:cubicBezTo>
                <a:cubicBezTo>
                  <a:pt x="1276635" y="3363842"/>
                  <a:pt x="895031" y="3358854"/>
                  <a:pt x="513426" y="3363842"/>
                </a:cubicBezTo>
                <a:lnTo>
                  <a:pt x="0" y="3377034"/>
                </a:lnTo>
                <a:lnTo>
                  <a:pt x="0" y="3197607"/>
                </a:lnTo>
                <a:lnTo>
                  <a:pt x="449825" y="3171175"/>
                </a:lnTo>
                <a:cubicBezTo>
                  <a:pt x="754155" y="3153872"/>
                  <a:pt x="1058485" y="3140428"/>
                  <a:pt x="1363351" y="3144257"/>
                </a:cubicBezTo>
                <a:close/>
                <a:moveTo>
                  <a:pt x="3624059" y="3068455"/>
                </a:moveTo>
                <a:lnTo>
                  <a:pt x="3624059" y="3264269"/>
                </a:lnTo>
                <a:lnTo>
                  <a:pt x="3600288" y="3264001"/>
                </a:lnTo>
                <a:cubicBezTo>
                  <a:pt x="3151903" y="3265638"/>
                  <a:pt x="2706380" y="3289020"/>
                  <a:pt x="2263719" y="3348877"/>
                </a:cubicBezTo>
                <a:cubicBezTo>
                  <a:pt x="2095813" y="3373818"/>
                  <a:pt x="1922819" y="3353865"/>
                  <a:pt x="1749825" y="3353865"/>
                </a:cubicBezTo>
                <a:cubicBezTo>
                  <a:pt x="1749825" y="3284032"/>
                  <a:pt x="1749825" y="3219186"/>
                  <a:pt x="1749825" y="3154340"/>
                </a:cubicBezTo>
                <a:cubicBezTo>
                  <a:pt x="2215382" y="3141870"/>
                  <a:pt x="2677124" y="3105706"/>
                  <a:pt x="3138229" y="3082636"/>
                </a:cubicBezTo>
                <a:close/>
                <a:moveTo>
                  <a:pt x="1559341" y="2853805"/>
                </a:moveTo>
                <a:cubicBezTo>
                  <a:pt x="1699580" y="2853260"/>
                  <a:pt x="1699580" y="2875628"/>
                  <a:pt x="1668416" y="3054578"/>
                </a:cubicBezTo>
                <a:cubicBezTo>
                  <a:pt x="1668416" y="3059566"/>
                  <a:pt x="1663328" y="3064554"/>
                  <a:pt x="1658240" y="3074530"/>
                </a:cubicBezTo>
                <a:cubicBezTo>
                  <a:pt x="1632799" y="3074530"/>
                  <a:pt x="1607359" y="3079518"/>
                  <a:pt x="1576831" y="3079518"/>
                </a:cubicBezTo>
                <a:cubicBezTo>
                  <a:pt x="1225754" y="3089494"/>
                  <a:pt x="874678" y="3094483"/>
                  <a:pt x="523602" y="3104459"/>
                </a:cubicBezTo>
                <a:lnTo>
                  <a:pt x="0" y="3120367"/>
                </a:lnTo>
                <a:lnTo>
                  <a:pt x="0" y="2895265"/>
                </a:lnTo>
                <a:lnTo>
                  <a:pt x="1490334" y="2855052"/>
                </a:lnTo>
                <a:cubicBezTo>
                  <a:pt x="1516410" y="2854429"/>
                  <a:pt x="1539306" y="2853883"/>
                  <a:pt x="1559341" y="2853805"/>
                </a:cubicBezTo>
                <a:close/>
                <a:moveTo>
                  <a:pt x="3624059" y="2832565"/>
                </a:moveTo>
                <a:lnTo>
                  <a:pt x="3624059" y="3005092"/>
                </a:lnTo>
                <a:lnTo>
                  <a:pt x="3271155" y="3009684"/>
                </a:lnTo>
                <a:cubicBezTo>
                  <a:pt x="2828493" y="3024649"/>
                  <a:pt x="2385832" y="3064554"/>
                  <a:pt x="1943171" y="3089494"/>
                </a:cubicBezTo>
                <a:cubicBezTo>
                  <a:pt x="1724384" y="3099471"/>
                  <a:pt x="1729472" y="3134388"/>
                  <a:pt x="1749825" y="2870017"/>
                </a:cubicBezTo>
                <a:cubicBezTo>
                  <a:pt x="1749825" y="2865028"/>
                  <a:pt x="1754913" y="2860040"/>
                  <a:pt x="1765089" y="2845076"/>
                </a:cubicBezTo>
                <a:cubicBezTo>
                  <a:pt x="1800705" y="2845076"/>
                  <a:pt x="1836322" y="2845076"/>
                  <a:pt x="1877026" y="2845076"/>
                </a:cubicBezTo>
                <a:cubicBezTo>
                  <a:pt x="2258631" y="2845076"/>
                  <a:pt x="2640235" y="2850064"/>
                  <a:pt x="3016752" y="2850064"/>
                </a:cubicBezTo>
                <a:cubicBezTo>
                  <a:pt x="3133777" y="2850064"/>
                  <a:pt x="3251120" y="2846635"/>
                  <a:pt x="3368623" y="2842270"/>
                </a:cubicBezTo>
                <a:close/>
                <a:moveTo>
                  <a:pt x="1561566" y="2605646"/>
                </a:moveTo>
                <a:cubicBezTo>
                  <a:pt x="1688768" y="2605646"/>
                  <a:pt x="1688768" y="2610634"/>
                  <a:pt x="1678592" y="2730349"/>
                </a:cubicBezTo>
                <a:cubicBezTo>
                  <a:pt x="1673504" y="2750301"/>
                  <a:pt x="1668416" y="2770254"/>
                  <a:pt x="1668416" y="2785218"/>
                </a:cubicBezTo>
                <a:cubicBezTo>
                  <a:pt x="1653152" y="2790206"/>
                  <a:pt x="1642975" y="2795195"/>
                  <a:pt x="1632799" y="2795195"/>
                </a:cubicBezTo>
                <a:cubicBezTo>
                  <a:pt x="1266459" y="2802677"/>
                  <a:pt x="900119" y="2810159"/>
                  <a:pt x="534415" y="2817641"/>
                </a:cubicBezTo>
                <a:lnTo>
                  <a:pt x="0" y="2828601"/>
                </a:lnTo>
                <a:lnTo>
                  <a:pt x="0" y="2635972"/>
                </a:lnTo>
                <a:lnTo>
                  <a:pt x="274287" y="2625598"/>
                </a:lnTo>
                <a:cubicBezTo>
                  <a:pt x="701684" y="2615622"/>
                  <a:pt x="1134169" y="2610634"/>
                  <a:pt x="1561566" y="2605646"/>
                </a:cubicBezTo>
                <a:close/>
                <a:moveTo>
                  <a:pt x="2558826" y="2560752"/>
                </a:moveTo>
                <a:cubicBezTo>
                  <a:pt x="2752173" y="2560752"/>
                  <a:pt x="2946791" y="2563246"/>
                  <a:pt x="3142045" y="2566364"/>
                </a:cubicBezTo>
                <a:lnTo>
                  <a:pt x="3624059" y="2574044"/>
                </a:lnTo>
                <a:lnTo>
                  <a:pt x="3624059" y="2757687"/>
                </a:lnTo>
                <a:lnTo>
                  <a:pt x="3181478" y="2770254"/>
                </a:lnTo>
                <a:cubicBezTo>
                  <a:pt x="2888278" y="2778983"/>
                  <a:pt x="2594443" y="2787713"/>
                  <a:pt x="2299335" y="2795195"/>
                </a:cubicBezTo>
                <a:cubicBezTo>
                  <a:pt x="2116165" y="2800183"/>
                  <a:pt x="1932995" y="2795195"/>
                  <a:pt x="1744737" y="2795195"/>
                </a:cubicBezTo>
                <a:cubicBezTo>
                  <a:pt x="1744737" y="2720373"/>
                  <a:pt x="1744737" y="2665503"/>
                  <a:pt x="1744737" y="2595669"/>
                </a:cubicBezTo>
                <a:cubicBezTo>
                  <a:pt x="2019492" y="2580705"/>
                  <a:pt x="2289159" y="2560752"/>
                  <a:pt x="2558826" y="2560752"/>
                </a:cubicBezTo>
                <a:close/>
                <a:moveTo>
                  <a:pt x="907751" y="2310099"/>
                </a:moveTo>
                <a:cubicBezTo>
                  <a:pt x="1093465" y="2310099"/>
                  <a:pt x="1279179" y="2311346"/>
                  <a:pt x="1464893" y="2311346"/>
                </a:cubicBezTo>
                <a:cubicBezTo>
                  <a:pt x="1541214" y="2311346"/>
                  <a:pt x="1612447" y="2311346"/>
                  <a:pt x="1683680" y="2311346"/>
                </a:cubicBezTo>
                <a:cubicBezTo>
                  <a:pt x="1688768" y="2351251"/>
                  <a:pt x="1688768" y="2366215"/>
                  <a:pt x="1688768" y="2386168"/>
                </a:cubicBezTo>
                <a:cubicBezTo>
                  <a:pt x="1693856" y="2540800"/>
                  <a:pt x="1693856" y="2545788"/>
                  <a:pt x="1541214" y="2545788"/>
                </a:cubicBezTo>
                <a:cubicBezTo>
                  <a:pt x="1190138" y="2550776"/>
                  <a:pt x="833974" y="2555764"/>
                  <a:pt x="482898" y="2560752"/>
                </a:cubicBezTo>
                <a:lnTo>
                  <a:pt x="0" y="2570035"/>
                </a:lnTo>
                <a:lnTo>
                  <a:pt x="0" y="2335542"/>
                </a:lnTo>
                <a:lnTo>
                  <a:pt x="350608" y="2316334"/>
                </a:lnTo>
                <a:cubicBezTo>
                  <a:pt x="536322" y="2311346"/>
                  <a:pt x="722037" y="2310099"/>
                  <a:pt x="907751" y="2310099"/>
                </a:cubicBezTo>
                <a:close/>
                <a:moveTo>
                  <a:pt x="3624059" y="2235896"/>
                </a:moveTo>
                <a:lnTo>
                  <a:pt x="3624059" y="2507868"/>
                </a:lnTo>
                <a:lnTo>
                  <a:pt x="3271155" y="2520847"/>
                </a:lnTo>
                <a:cubicBezTo>
                  <a:pt x="2833581" y="2525835"/>
                  <a:pt x="2396008" y="2525835"/>
                  <a:pt x="1958435" y="2525835"/>
                </a:cubicBezTo>
                <a:cubicBezTo>
                  <a:pt x="1892290" y="2525835"/>
                  <a:pt x="1821057" y="2525835"/>
                  <a:pt x="1739649" y="2525835"/>
                </a:cubicBezTo>
                <a:cubicBezTo>
                  <a:pt x="1744737" y="2446025"/>
                  <a:pt x="1749825" y="2381180"/>
                  <a:pt x="1754913" y="2316334"/>
                </a:cubicBezTo>
                <a:cubicBezTo>
                  <a:pt x="2202662" y="2296381"/>
                  <a:pt x="2647867" y="2277676"/>
                  <a:pt x="3091165" y="2258970"/>
                </a:cubicBezTo>
                <a:close/>
                <a:moveTo>
                  <a:pt x="1320520" y="2035128"/>
                </a:moveTo>
                <a:cubicBezTo>
                  <a:pt x="1441997" y="2035752"/>
                  <a:pt x="1564111" y="2036999"/>
                  <a:pt x="1688768" y="2036999"/>
                </a:cubicBezTo>
                <a:cubicBezTo>
                  <a:pt x="1693856" y="2051963"/>
                  <a:pt x="1693856" y="2076904"/>
                  <a:pt x="1693856" y="2101844"/>
                </a:cubicBezTo>
                <a:cubicBezTo>
                  <a:pt x="1698944" y="2251488"/>
                  <a:pt x="1698944" y="2256476"/>
                  <a:pt x="1546302" y="2256476"/>
                </a:cubicBezTo>
                <a:cubicBezTo>
                  <a:pt x="1103641" y="2256476"/>
                  <a:pt x="666068" y="2246500"/>
                  <a:pt x="223407" y="2251488"/>
                </a:cubicBezTo>
                <a:lnTo>
                  <a:pt x="0" y="2261684"/>
                </a:lnTo>
                <a:lnTo>
                  <a:pt x="0" y="2073071"/>
                </a:lnTo>
                <a:lnTo>
                  <a:pt x="432017" y="2055081"/>
                </a:lnTo>
                <a:cubicBezTo>
                  <a:pt x="606283" y="2048222"/>
                  <a:pt x="780549" y="2041987"/>
                  <a:pt x="956087" y="2036999"/>
                </a:cubicBezTo>
                <a:cubicBezTo>
                  <a:pt x="1078201" y="2034504"/>
                  <a:pt x="1199042" y="2034504"/>
                  <a:pt x="1320520" y="2035128"/>
                </a:cubicBezTo>
                <a:close/>
                <a:moveTo>
                  <a:pt x="3624059" y="1946721"/>
                </a:moveTo>
                <a:lnTo>
                  <a:pt x="3624059" y="2175879"/>
                </a:lnTo>
                <a:lnTo>
                  <a:pt x="3094345" y="2195372"/>
                </a:lnTo>
                <a:cubicBezTo>
                  <a:pt x="2652955" y="2212830"/>
                  <a:pt x="2210294" y="2231536"/>
                  <a:pt x="1765089" y="2251488"/>
                </a:cubicBezTo>
                <a:cubicBezTo>
                  <a:pt x="1775265" y="2161702"/>
                  <a:pt x="1780353" y="2086880"/>
                  <a:pt x="1785441" y="1992105"/>
                </a:cubicBezTo>
                <a:cubicBezTo>
                  <a:pt x="1932995" y="1992105"/>
                  <a:pt x="2065284" y="1997093"/>
                  <a:pt x="2202662" y="1992105"/>
                </a:cubicBezTo>
                <a:cubicBezTo>
                  <a:pt x="2459609" y="1984623"/>
                  <a:pt x="2717828" y="1977141"/>
                  <a:pt x="2976683" y="1969035"/>
                </a:cubicBezTo>
                <a:close/>
                <a:moveTo>
                  <a:pt x="1693856" y="1752675"/>
                </a:moveTo>
                <a:cubicBezTo>
                  <a:pt x="1693856" y="1792580"/>
                  <a:pt x="1688768" y="1822509"/>
                  <a:pt x="1693856" y="1852438"/>
                </a:cubicBezTo>
                <a:cubicBezTo>
                  <a:pt x="1709120" y="1937236"/>
                  <a:pt x="1678592" y="1972153"/>
                  <a:pt x="1587007" y="1967165"/>
                </a:cubicBezTo>
                <a:cubicBezTo>
                  <a:pt x="1485246" y="1962177"/>
                  <a:pt x="1378396" y="1972153"/>
                  <a:pt x="1271547" y="1972153"/>
                </a:cubicBezTo>
                <a:cubicBezTo>
                  <a:pt x="981528" y="1982129"/>
                  <a:pt x="691508" y="1990858"/>
                  <a:pt x="400853" y="1999588"/>
                </a:cubicBezTo>
                <a:lnTo>
                  <a:pt x="0" y="2012163"/>
                </a:lnTo>
                <a:lnTo>
                  <a:pt x="0" y="1806966"/>
                </a:lnTo>
                <a:lnTo>
                  <a:pt x="603103" y="1787592"/>
                </a:lnTo>
                <a:cubicBezTo>
                  <a:pt x="966264" y="1776369"/>
                  <a:pt x="1330060" y="1765145"/>
                  <a:pt x="1693856" y="1752675"/>
                </a:cubicBezTo>
                <a:close/>
                <a:moveTo>
                  <a:pt x="3357652" y="1657901"/>
                </a:moveTo>
                <a:lnTo>
                  <a:pt x="3624059" y="1659458"/>
                </a:lnTo>
                <a:lnTo>
                  <a:pt x="3624059" y="1869612"/>
                </a:lnTo>
                <a:lnTo>
                  <a:pt x="3027564" y="1892343"/>
                </a:lnTo>
                <a:cubicBezTo>
                  <a:pt x="2613523" y="1907307"/>
                  <a:pt x="2200118" y="1922271"/>
                  <a:pt x="1785441" y="1947212"/>
                </a:cubicBezTo>
                <a:cubicBezTo>
                  <a:pt x="1785441" y="1912295"/>
                  <a:pt x="1785441" y="1882366"/>
                  <a:pt x="1775265" y="1857426"/>
                </a:cubicBezTo>
                <a:cubicBezTo>
                  <a:pt x="1744737" y="1772628"/>
                  <a:pt x="1785441" y="1747687"/>
                  <a:pt x="1866850" y="1747687"/>
                </a:cubicBezTo>
                <a:cubicBezTo>
                  <a:pt x="1927907" y="1747687"/>
                  <a:pt x="1983875" y="1737711"/>
                  <a:pt x="2039844" y="1737711"/>
                </a:cubicBezTo>
                <a:cubicBezTo>
                  <a:pt x="2482505" y="1707782"/>
                  <a:pt x="2920078" y="1672865"/>
                  <a:pt x="3357652" y="1657901"/>
                </a:cubicBezTo>
                <a:close/>
                <a:moveTo>
                  <a:pt x="0" y="1548162"/>
                </a:moveTo>
                <a:lnTo>
                  <a:pt x="617095" y="1548162"/>
                </a:lnTo>
                <a:cubicBezTo>
                  <a:pt x="980256" y="1548162"/>
                  <a:pt x="1342780" y="1548162"/>
                  <a:pt x="1704032" y="1548162"/>
                </a:cubicBezTo>
                <a:cubicBezTo>
                  <a:pt x="1704032" y="1593055"/>
                  <a:pt x="1704032" y="1637948"/>
                  <a:pt x="1704032" y="1687829"/>
                </a:cubicBezTo>
                <a:cubicBezTo>
                  <a:pt x="1571743" y="1692817"/>
                  <a:pt x="1439453" y="1702794"/>
                  <a:pt x="1312251" y="1707782"/>
                </a:cubicBezTo>
                <a:cubicBezTo>
                  <a:pt x="1022232" y="1715264"/>
                  <a:pt x="732213" y="1721499"/>
                  <a:pt x="442829" y="1728358"/>
                </a:cubicBezTo>
                <a:lnTo>
                  <a:pt x="0" y="1740798"/>
                </a:lnTo>
                <a:close/>
                <a:moveTo>
                  <a:pt x="3624059" y="1454677"/>
                </a:moveTo>
                <a:lnTo>
                  <a:pt x="3624059" y="1598608"/>
                </a:lnTo>
                <a:lnTo>
                  <a:pt x="3026292" y="1620489"/>
                </a:lnTo>
                <a:cubicBezTo>
                  <a:pt x="2617339" y="1642936"/>
                  <a:pt x="2207750" y="1675359"/>
                  <a:pt x="1795617" y="1687829"/>
                </a:cubicBezTo>
                <a:cubicBezTo>
                  <a:pt x="1795617" y="1632960"/>
                  <a:pt x="1795617" y="1588067"/>
                  <a:pt x="1795617" y="1538185"/>
                </a:cubicBezTo>
                <a:cubicBezTo>
                  <a:pt x="2197574" y="1520727"/>
                  <a:pt x="2598259" y="1502021"/>
                  <a:pt x="2998308" y="1483316"/>
                </a:cubicBezTo>
                <a:close/>
                <a:moveTo>
                  <a:pt x="1724384" y="1283791"/>
                </a:moveTo>
                <a:cubicBezTo>
                  <a:pt x="1734560" y="1463363"/>
                  <a:pt x="1724384" y="1478328"/>
                  <a:pt x="1566654" y="1478328"/>
                </a:cubicBezTo>
                <a:cubicBezTo>
                  <a:pt x="1531038" y="1478328"/>
                  <a:pt x="1495422" y="1473340"/>
                  <a:pt x="1464893" y="1473340"/>
                </a:cubicBezTo>
                <a:cubicBezTo>
                  <a:pt x="1042584" y="1473340"/>
                  <a:pt x="625363" y="1478328"/>
                  <a:pt x="203055" y="1478328"/>
                </a:cubicBezTo>
                <a:lnTo>
                  <a:pt x="0" y="1481723"/>
                </a:lnTo>
                <a:lnTo>
                  <a:pt x="0" y="1294640"/>
                </a:lnTo>
                <a:lnTo>
                  <a:pt x="82293" y="1299223"/>
                </a:lnTo>
                <a:cubicBezTo>
                  <a:pt x="628225" y="1330554"/>
                  <a:pt x="1174874" y="1354872"/>
                  <a:pt x="1724384" y="1283791"/>
                </a:cubicBezTo>
                <a:close/>
                <a:moveTo>
                  <a:pt x="3624059" y="1217980"/>
                </a:moveTo>
                <a:lnTo>
                  <a:pt x="3624059" y="1378588"/>
                </a:lnTo>
                <a:lnTo>
                  <a:pt x="3611180" y="1379423"/>
                </a:lnTo>
                <a:cubicBezTo>
                  <a:pt x="3545592" y="1384489"/>
                  <a:pt x="3479765" y="1389789"/>
                  <a:pt x="3413620" y="1393530"/>
                </a:cubicBezTo>
                <a:cubicBezTo>
                  <a:pt x="3143953" y="1408494"/>
                  <a:pt x="2874286" y="1433435"/>
                  <a:pt x="2604619" y="1438423"/>
                </a:cubicBezTo>
                <a:cubicBezTo>
                  <a:pt x="2340040" y="1448399"/>
                  <a:pt x="2070372" y="1443411"/>
                  <a:pt x="1800705" y="1443411"/>
                </a:cubicBezTo>
                <a:cubicBezTo>
                  <a:pt x="1815969" y="1393530"/>
                  <a:pt x="1749825" y="1298755"/>
                  <a:pt x="1856674" y="1293767"/>
                </a:cubicBezTo>
                <a:cubicBezTo>
                  <a:pt x="2217926" y="1263838"/>
                  <a:pt x="2574090" y="1243886"/>
                  <a:pt x="2935343" y="1228921"/>
                </a:cubicBezTo>
                <a:cubicBezTo>
                  <a:pt x="3113425" y="1223933"/>
                  <a:pt x="3292779" y="1221439"/>
                  <a:pt x="3472133" y="1219569"/>
                </a:cubicBezTo>
                <a:close/>
                <a:moveTo>
                  <a:pt x="1576831" y="1014431"/>
                </a:moveTo>
                <a:cubicBezTo>
                  <a:pt x="1760001" y="1014431"/>
                  <a:pt x="1760001" y="1019419"/>
                  <a:pt x="1729472" y="1198992"/>
                </a:cubicBezTo>
                <a:cubicBezTo>
                  <a:pt x="1729472" y="1208969"/>
                  <a:pt x="1719296" y="1208969"/>
                  <a:pt x="1714208" y="1223933"/>
                </a:cubicBezTo>
                <a:cubicBezTo>
                  <a:pt x="1172330" y="1276308"/>
                  <a:pt x="627589" y="1252927"/>
                  <a:pt x="82134" y="1231649"/>
                </a:cubicBezTo>
                <a:lnTo>
                  <a:pt x="0" y="1228986"/>
                </a:lnTo>
                <a:lnTo>
                  <a:pt x="0" y="1032219"/>
                </a:lnTo>
                <a:lnTo>
                  <a:pt x="707408" y="1022537"/>
                </a:lnTo>
                <a:cubicBezTo>
                  <a:pt x="996792" y="1019420"/>
                  <a:pt x="1286811" y="1016925"/>
                  <a:pt x="1576831" y="1014431"/>
                </a:cubicBezTo>
                <a:close/>
                <a:moveTo>
                  <a:pt x="3624059" y="958219"/>
                </a:moveTo>
                <a:lnTo>
                  <a:pt x="3624059" y="1166175"/>
                </a:lnTo>
                <a:lnTo>
                  <a:pt x="3019932" y="1185899"/>
                </a:lnTo>
                <a:cubicBezTo>
                  <a:pt x="2797965" y="1192757"/>
                  <a:pt x="2576635" y="1198992"/>
                  <a:pt x="2355304" y="1203981"/>
                </a:cubicBezTo>
                <a:cubicBezTo>
                  <a:pt x="2182310" y="1208969"/>
                  <a:pt x="2004228" y="1203981"/>
                  <a:pt x="1831234" y="1203981"/>
                </a:cubicBezTo>
                <a:cubicBezTo>
                  <a:pt x="1805793" y="1019419"/>
                  <a:pt x="1815969" y="1004455"/>
                  <a:pt x="2004228" y="999467"/>
                </a:cubicBezTo>
                <a:cubicBezTo>
                  <a:pt x="2202662" y="994479"/>
                  <a:pt x="2396008" y="984503"/>
                  <a:pt x="2594443" y="979514"/>
                </a:cubicBezTo>
                <a:close/>
                <a:moveTo>
                  <a:pt x="1449629" y="740084"/>
                </a:moveTo>
                <a:cubicBezTo>
                  <a:pt x="1546302" y="740084"/>
                  <a:pt x="1648063" y="740084"/>
                  <a:pt x="1744737" y="740084"/>
                </a:cubicBezTo>
                <a:cubicBezTo>
                  <a:pt x="1744737" y="809918"/>
                  <a:pt x="1744737" y="874764"/>
                  <a:pt x="1744737" y="944598"/>
                </a:cubicBezTo>
                <a:cubicBezTo>
                  <a:pt x="1709120" y="944598"/>
                  <a:pt x="1688768" y="949586"/>
                  <a:pt x="1663328" y="949586"/>
                </a:cubicBezTo>
                <a:cubicBezTo>
                  <a:pt x="1139257" y="949586"/>
                  <a:pt x="615187" y="944598"/>
                  <a:pt x="86029" y="949586"/>
                </a:cubicBezTo>
                <a:lnTo>
                  <a:pt x="0" y="952474"/>
                </a:lnTo>
                <a:lnTo>
                  <a:pt x="0" y="777748"/>
                </a:lnTo>
                <a:lnTo>
                  <a:pt x="93661" y="776872"/>
                </a:lnTo>
                <a:cubicBezTo>
                  <a:pt x="204327" y="775001"/>
                  <a:pt x="314992" y="772507"/>
                  <a:pt x="426929" y="770013"/>
                </a:cubicBezTo>
                <a:cubicBezTo>
                  <a:pt x="767829" y="760037"/>
                  <a:pt x="1108729" y="750061"/>
                  <a:pt x="1449629" y="740084"/>
                </a:cubicBezTo>
                <a:close/>
                <a:moveTo>
                  <a:pt x="3624059" y="670670"/>
                </a:moveTo>
                <a:lnTo>
                  <a:pt x="3624059" y="895315"/>
                </a:lnTo>
                <a:lnTo>
                  <a:pt x="3522378" y="899081"/>
                </a:lnTo>
                <a:cubicBezTo>
                  <a:pt x="3437789" y="900952"/>
                  <a:pt x="3352564" y="902199"/>
                  <a:pt x="3266067" y="904693"/>
                </a:cubicBezTo>
                <a:cubicBezTo>
                  <a:pt x="2823405" y="919657"/>
                  <a:pt x="2380744" y="934621"/>
                  <a:pt x="1938083" y="949586"/>
                </a:cubicBezTo>
                <a:cubicBezTo>
                  <a:pt x="1902466" y="949586"/>
                  <a:pt x="1866850" y="949586"/>
                  <a:pt x="1815969" y="949586"/>
                </a:cubicBezTo>
                <a:cubicBezTo>
                  <a:pt x="1826146" y="864788"/>
                  <a:pt x="1831234" y="804930"/>
                  <a:pt x="1841410" y="735096"/>
                </a:cubicBezTo>
                <a:cubicBezTo>
                  <a:pt x="1892290" y="735096"/>
                  <a:pt x="1927907" y="735096"/>
                  <a:pt x="1963523" y="735096"/>
                </a:cubicBezTo>
                <a:cubicBezTo>
                  <a:pt x="2136517" y="730108"/>
                  <a:pt x="2309511" y="735096"/>
                  <a:pt x="2482505" y="725120"/>
                </a:cubicBezTo>
                <a:cubicBezTo>
                  <a:pt x="2741996" y="715144"/>
                  <a:pt x="2996399" y="685215"/>
                  <a:pt x="3255890" y="675238"/>
                </a:cubicBezTo>
                <a:cubicBezTo>
                  <a:pt x="3347476" y="670250"/>
                  <a:pt x="3440333" y="670250"/>
                  <a:pt x="3533190" y="670874"/>
                </a:cubicBezTo>
                <a:close/>
                <a:moveTo>
                  <a:pt x="1681136" y="415232"/>
                </a:moveTo>
                <a:cubicBezTo>
                  <a:pt x="1781307" y="410556"/>
                  <a:pt x="1784169" y="428326"/>
                  <a:pt x="1749825" y="645310"/>
                </a:cubicBezTo>
                <a:cubicBezTo>
                  <a:pt x="1749825" y="650298"/>
                  <a:pt x="1744737" y="655286"/>
                  <a:pt x="1744737" y="655286"/>
                </a:cubicBezTo>
                <a:cubicBezTo>
                  <a:pt x="1439453" y="670250"/>
                  <a:pt x="1139257" y="695191"/>
                  <a:pt x="839062" y="700179"/>
                </a:cubicBezTo>
                <a:cubicBezTo>
                  <a:pt x="658436" y="702673"/>
                  <a:pt x="479082" y="700179"/>
                  <a:pt x="299728" y="697062"/>
                </a:cubicBezTo>
                <a:lnTo>
                  <a:pt x="0" y="693250"/>
                </a:lnTo>
                <a:lnTo>
                  <a:pt x="0" y="457750"/>
                </a:lnTo>
                <a:lnTo>
                  <a:pt x="419297" y="443290"/>
                </a:lnTo>
                <a:cubicBezTo>
                  <a:pt x="588475" y="437055"/>
                  <a:pt x="757653" y="430820"/>
                  <a:pt x="925559" y="425832"/>
                </a:cubicBezTo>
                <a:cubicBezTo>
                  <a:pt x="1134169" y="420844"/>
                  <a:pt x="1342780" y="420844"/>
                  <a:pt x="1546302" y="420844"/>
                </a:cubicBezTo>
                <a:cubicBezTo>
                  <a:pt x="1603543" y="420844"/>
                  <a:pt x="1647746" y="416791"/>
                  <a:pt x="1681136" y="415232"/>
                </a:cubicBezTo>
                <a:close/>
                <a:moveTo>
                  <a:pt x="1846498" y="405879"/>
                </a:moveTo>
                <a:cubicBezTo>
                  <a:pt x="2174678" y="405879"/>
                  <a:pt x="2500314" y="405879"/>
                  <a:pt x="2825313" y="405879"/>
                </a:cubicBezTo>
                <a:lnTo>
                  <a:pt x="3624059" y="405879"/>
                </a:lnTo>
                <a:lnTo>
                  <a:pt x="3624059" y="603991"/>
                </a:lnTo>
                <a:lnTo>
                  <a:pt x="3528102" y="608522"/>
                </a:lnTo>
                <a:cubicBezTo>
                  <a:pt x="3435245" y="614134"/>
                  <a:pt x="3342388" y="620369"/>
                  <a:pt x="3250802" y="625357"/>
                </a:cubicBezTo>
                <a:cubicBezTo>
                  <a:pt x="2976047" y="640321"/>
                  <a:pt x="2701292" y="655286"/>
                  <a:pt x="2426537" y="665262"/>
                </a:cubicBezTo>
                <a:cubicBezTo>
                  <a:pt x="2233190" y="670250"/>
                  <a:pt x="2039844" y="665262"/>
                  <a:pt x="1846498" y="665262"/>
                </a:cubicBezTo>
                <a:cubicBezTo>
                  <a:pt x="1846498" y="575476"/>
                  <a:pt x="1846498" y="495666"/>
                  <a:pt x="1846498" y="405879"/>
                </a:cubicBezTo>
                <a:close/>
                <a:moveTo>
                  <a:pt x="1518318" y="174555"/>
                </a:moveTo>
                <a:cubicBezTo>
                  <a:pt x="1581919" y="175178"/>
                  <a:pt x="1645520" y="176425"/>
                  <a:pt x="1709120" y="176425"/>
                </a:cubicBezTo>
                <a:cubicBezTo>
                  <a:pt x="1770177" y="176425"/>
                  <a:pt x="1785441" y="211342"/>
                  <a:pt x="1770177" y="256236"/>
                </a:cubicBezTo>
                <a:cubicBezTo>
                  <a:pt x="1760001" y="286164"/>
                  <a:pt x="1729472" y="326069"/>
                  <a:pt x="1704032" y="326069"/>
                </a:cubicBezTo>
                <a:cubicBezTo>
                  <a:pt x="1581919" y="341034"/>
                  <a:pt x="1459805" y="346022"/>
                  <a:pt x="1337692" y="351010"/>
                </a:cubicBezTo>
                <a:cubicBezTo>
                  <a:pt x="956087" y="355998"/>
                  <a:pt x="574483" y="360986"/>
                  <a:pt x="192878" y="370963"/>
                </a:cubicBezTo>
                <a:cubicBezTo>
                  <a:pt x="139454" y="370963"/>
                  <a:pt x="86029" y="373457"/>
                  <a:pt x="33241" y="377198"/>
                </a:cubicBezTo>
                <a:lnTo>
                  <a:pt x="0" y="380124"/>
                </a:lnTo>
                <a:lnTo>
                  <a:pt x="0" y="243084"/>
                </a:lnTo>
                <a:lnTo>
                  <a:pt x="50413" y="236283"/>
                </a:lnTo>
                <a:cubicBezTo>
                  <a:pt x="477810" y="216330"/>
                  <a:pt x="900119" y="196378"/>
                  <a:pt x="1327516" y="176425"/>
                </a:cubicBezTo>
                <a:cubicBezTo>
                  <a:pt x="1391117" y="173931"/>
                  <a:pt x="1454717" y="173931"/>
                  <a:pt x="1518318" y="174555"/>
                </a:cubicBezTo>
                <a:close/>
                <a:moveTo>
                  <a:pt x="3624059" y="141797"/>
                </a:moveTo>
                <a:lnTo>
                  <a:pt x="3624059" y="326407"/>
                </a:lnTo>
                <a:lnTo>
                  <a:pt x="2818317" y="337916"/>
                </a:lnTo>
                <a:cubicBezTo>
                  <a:pt x="2542290" y="341034"/>
                  <a:pt x="2266263" y="343528"/>
                  <a:pt x="1988963" y="346022"/>
                </a:cubicBezTo>
                <a:cubicBezTo>
                  <a:pt x="1943171" y="346022"/>
                  <a:pt x="1897378" y="336045"/>
                  <a:pt x="1851586" y="326069"/>
                </a:cubicBezTo>
                <a:cubicBezTo>
                  <a:pt x="1871938" y="181414"/>
                  <a:pt x="1871938" y="181414"/>
                  <a:pt x="2004228" y="176425"/>
                </a:cubicBezTo>
                <a:cubicBezTo>
                  <a:pt x="2044932" y="176425"/>
                  <a:pt x="2085637" y="166449"/>
                  <a:pt x="2126341" y="166449"/>
                </a:cubicBezTo>
                <a:cubicBezTo>
                  <a:pt x="2614795" y="161461"/>
                  <a:pt x="3098160" y="161461"/>
                  <a:pt x="3586614" y="151484"/>
                </a:cubicBezTo>
                <a:close/>
                <a:moveTo>
                  <a:pt x="1876182" y="0"/>
                </a:moveTo>
                <a:lnTo>
                  <a:pt x="3624059" y="0"/>
                </a:lnTo>
                <a:lnTo>
                  <a:pt x="3624059" y="87887"/>
                </a:lnTo>
                <a:lnTo>
                  <a:pt x="3591702" y="76663"/>
                </a:lnTo>
                <a:cubicBezTo>
                  <a:pt x="3189746" y="86639"/>
                  <a:pt x="2787789" y="96615"/>
                  <a:pt x="2390920" y="106591"/>
                </a:cubicBezTo>
                <a:cubicBezTo>
                  <a:pt x="2217926" y="111580"/>
                  <a:pt x="2044932" y="106591"/>
                  <a:pt x="1866850" y="106591"/>
                </a:cubicBezTo>
                <a:cubicBezTo>
                  <a:pt x="1869394" y="74169"/>
                  <a:pt x="1871938" y="45487"/>
                  <a:pt x="1874482" y="18052"/>
                </a:cubicBezTo>
                <a:close/>
                <a:moveTo>
                  <a:pt x="0" y="0"/>
                </a:moveTo>
                <a:lnTo>
                  <a:pt x="1773185" y="0"/>
                </a:lnTo>
                <a:lnTo>
                  <a:pt x="1775265" y="11817"/>
                </a:lnTo>
                <a:cubicBezTo>
                  <a:pt x="1775265" y="96615"/>
                  <a:pt x="1724384" y="91627"/>
                  <a:pt x="1668416" y="96615"/>
                </a:cubicBezTo>
                <a:cubicBezTo>
                  <a:pt x="1510686" y="101603"/>
                  <a:pt x="1347868" y="106591"/>
                  <a:pt x="1190138" y="111580"/>
                </a:cubicBezTo>
                <a:cubicBezTo>
                  <a:pt x="864502" y="126544"/>
                  <a:pt x="533778" y="141508"/>
                  <a:pt x="208143" y="156473"/>
                </a:cubicBezTo>
                <a:cubicBezTo>
                  <a:pt x="157262" y="158967"/>
                  <a:pt x="106381" y="160214"/>
                  <a:pt x="55501" y="162085"/>
                </a:cubicBezTo>
                <a:lnTo>
                  <a:pt x="0" y="165485"/>
                </a:lnTo>
                <a:close/>
              </a:path>
            </a:pathLst>
          </a:cu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3" name="Slide Number Placeholder 1">
            <a:extLst>
              <a:ext uri="{FF2B5EF4-FFF2-40B4-BE49-F238E27FC236}">
                <a16:creationId xmlns:a16="http://schemas.microsoft.com/office/drawing/2014/main" id="{7698BCBC-6ECE-CBA1-19EE-D2E47A709D3D}"/>
              </a:ext>
            </a:extLst>
          </p:cNvPr>
          <p:cNvSpPr>
            <a:spLocks noGrp="1"/>
          </p:cNvSpPr>
          <p:nvPr>
            <p:ph type="sldNum" sz="quarter" idx="4"/>
          </p:nvPr>
        </p:nvSpPr>
        <p:spPr>
          <a:xfrm>
            <a:off x="373316" y="6343573"/>
            <a:ext cx="1455484" cy="365125"/>
          </a:xfrm>
          <a:prstGeom prst="rect">
            <a:avLst/>
          </a:prstGeom>
        </p:spPr>
        <p:txBody>
          <a:bodyPr vert="horz" lIns="91440" tIns="45720" rIns="91440" bIns="45720" rtlCol="0" anchor="ctr"/>
          <a:lstStyle>
            <a:lvl1pPr algn="l">
              <a:defRPr sz="1200">
                <a:solidFill>
                  <a:schemeClr val="bg1"/>
                </a:solidFill>
              </a:defRPr>
            </a:lvl1pPr>
          </a:lstStyle>
          <a:p>
            <a:fld id="{1AC54047-9E61-42D7-8DBF-7D64572410AD}" type="slidenum">
              <a:rPr lang="en-US" smtClean="0"/>
              <a:pPr/>
              <a:t>‹#›</a:t>
            </a:fld>
            <a:endParaRPr lang="en-US" dirty="0"/>
          </a:p>
        </p:txBody>
      </p:sp>
      <p:pic>
        <p:nvPicPr>
          <p:cNvPr id="4" name="Picture 3" descr="A picture containing logo&#10;&#10;Description automatically generated">
            <a:extLst>
              <a:ext uri="{FF2B5EF4-FFF2-40B4-BE49-F238E27FC236}">
                <a16:creationId xmlns:a16="http://schemas.microsoft.com/office/drawing/2014/main" id="{14754F36-58E9-F26E-AEBF-388509FA33C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84243" y="5849708"/>
            <a:ext cx="1234441" cy="822960"/>
          </a:xfrm>
          <a:prstGeom prst="rect">
            <a:avLst/>
          </a:prstGeom>
        </p:spPr>
      </p:pic>
    </p:spTree>
    <p:custDataLst>
      <p:tags r:id="rId1"/>
    </p:custDataLst>
    <p:extLst>
      <p:ext uri="{BB962C8B-B14F-4D97-AF65-F5344CB8AC3E}">
        <p14:creationId xmlns:p14="http://schemas.microsoft.com/office/powerpoint/2010/main" val="26676494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FD4C4A-2A0D-49B1-BA82-804F2E99812C}"/>
              </a:ext>
            </a:extLst>
          </p:cNvPr>
          <p:cNvSpPr/>
          <p:nvPr userDrawn="1"/>
        </p:nvSpPr>
        <p:spPr>
          <a:xfrm>
            <a:off x="0" y="0"/>
            <a:ext cx="3630168" cy="6949440"/>
          </a:xfrm>
          <a:custGeom>
            <a:avLst/>
            <a:gdLst>
              <a:gd name="connsiteX0" fmla="*/ 0 w 3538728"/>
              <a:gd name="connsiteY0" fmla="*/ 0 h 6858000"/>
              <a:gd name="connsiteX1" fmla="*/ 3538728 w 3538728"/>
              <a:gd name="connsiteY1" fmla="*/ 0 h 6858000"/>
              <a:gd name="connsiteX2" fmla="*/ 3538728 w 3538728"/>
              <a:gd name="connsiteY2" fmla="*/ 6858000 h 6858000"/>
              <a:gd name="connsiteX3" fmla="*/ 0 w 3538728"/>
              <a:gd name="connsiteY3" fmla="*/ 6858000 h 6858000"/>
              <a:gd name="connsiteX4" fmla="*/ 0 w 3538728"/>
              <a:gd name="connsiteY4" fmla="*/ 0 h 6858000"/>
              <a:gd name="connsiteX0" fmla="*/ 3538728 w 3630168"/>
              <a:gd name="connsiteY0" fmla="*/ 6858000 h 6949440"/>
              <a:gd name="connsiteX1" fmla="*/ 0 w 3630168"/>
              <a:gd name="connsiteY1" fmla="*/ 6858000 h 6949440"/>
              <a:gd name="connsiteX2" fmla="*/ 0 w 3630168"/>
              <a:gd name="connsiteY2" fmla="*/ 0 h 6949440"/>
              <a:gd name="connsiteX3" fmla="*/ 3538728 w 3630168"/>
              <a:gd name="connsiteY3" fmla="*/ 0 h 6949440"/>
              <a:gd name="connsiteX4" fmla="*/ 3630168 w 3630168"/>
              <a:gd name="connsiteY4" fmla="*/ 6949440 h 6949440"/>
              <a:gd name="connsiteX0" fmla="*/ 3538728 w 3676380"/>
              <a:gd name="connsiteY0" fmla="*/ 6858000 h 6949440"/>
              <a:gd name="connsiteX1" fmla="*/ 0 w 3676380"/>
              <a:gd name="connsiteY1" fmla="*/ 6858000 h 6949440"/>
              <a:gd name="connsiteX2" fmla="*/ 0 w 3676380"/>
              <a:gd name="connsiteY2" fmla="*/ 0 h 6949440"/>
              <a:gd name="connsiteX3" fmla="*/ 3538728 w 3676380"/>
              <a:gd name="connsiteY3" fmla="*/ 0 h 6949440"/>
              <a:gd name="connsiteX4" fmla="*/ 2622550 w 3676380"/>
              <a:gd name="connsiteY4" fmla="*/ 3644900 h 6949440"/>
              <a:gd name="connsiteX5" fmla="*/ 3630168 w 3676380"/>
              <a:gd name="connsiteY5" fmla="*/ 6949440 h 6949440"/>
              <a:gd name="connsiteX0" fmla="*/ 3538728 w 3630168"/>
              <a:gd name="connsiteY0" fmla="*/ 6858000 h 6949440"/>
              <a:gd name="connsiteX1" fmla="*/ 0 w 3630168"/>
              <a:gd name="connsiteY1" fmla="*/ 6858000 h 6949440"/>
              <a:gd name="connsiteX2" fmla="*/ 0 w 3630168"/>
              <a:gd name="connsiteY2" fmla="*/ 0 h 6949440"/>
              <a:gd name="connsiteX3" fmla="*/ 3538728 w 3630168"/>
              <a:gd name="connsiteY3" fmla="*/ 0 h 6949440"/>
              <a:gd name="connsiteX4" fmla="*/ 2622550 w 3630168"/>
              <a:gd name="connsiteY4" fmla="*/ 3644900 h 6949440"/>
              <a:gd name="connsiteX5" fmla="*/ 3630168 w 3630168"/>
              <a:gd name="connsiteY5" fmla="*/ 6949440 h 6949440"/>
              <a:gd name="connsiteX0" fmla="*/ 3538728 w 3630168"/>
              <a:gd name="connsiteY0" fmla="*/ 6858000 h 6949440"/>
              <a:gd name="connsiteX1" fmla="*/ 0 w 3630168"/>
              <a:gd name="connsiteY1" fmla="*/ 6858000 h 6949440"/>
              <a:gd name="connsiteX2" fmla="*/ 0 w 3630168"/>
              <a:gd name="connsiteY2" fmla="*/ 0 h 6949440"/>
              <a:gd name="connsiteX3" fmla="*/ 3538728 w 3630168"/>
              <a:gd name="connsiteY3" fmla="*/ 0 h 6949440"/>
              <a:gd name="connsiteX4" fmla="*/ 2622550 w 3630168"/>
              <a:gd name="connsiteY4" fmla="*/ 3644900 h 6949440"/>
              <a:gd name="connsiteX5" fmla="*/ 3630168 w 3630168"/>
              <a:gd name="connsiteY5" fmla="*/ 6949440 h 69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0168" h="6949440">
                <a:moveTo>
                  <a:pt x="3538728" y="6858000"/>
                </a:moveTo>
                <a:lnTo>
                  <a:pt x="0" y="6858000"/>
                </a:lnTo>
                <a:lnTo>
                  <a:pt x="0" y="0"/>
                </a:lnTo>
                <a:lnTo>
                  <a:pt x="3538728" y="0"/>
                </a:lnTo>
                <a:cubicBezTo>
                  <a:pt x="3669961" y="698500"/>
                  <a:pt x="2607310" y="2486660"/>
                  <a:pt x="2622550" y="3644900"/>
                </a:cubicBezTo>
                <a:cubicBezTo>
                  <a:pt x="2637790" y="4803140"/>
                  <a:pt x="3619923" y="6242050"/>
                  <a:pt x="3630168" y="6949440"/>
                </a:cubicBezTo>
              </a:path>
            </a:pathLst>
          </a:cu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F00BFE-79B3-4496-9B34-A8CA48260669}"/>
              </a:ext>
            </a:extLst>
          </p:cNvPr>
          <p:cNvSpPr>
            <a:spLocks noGrp="1"/>
          </p:cNvSpPr>
          <p:nvPr userDrawn="1">
            <p:ph type="title"/>
          </p:nvPr>
        </p:nvSpPr>
        <p:spPr>
          <a:xfrm>
            <a:off x="387350" y="368300"/>
            <a:ext cx="2531682" cy="4075684"/>
          </a:xfrm>
          <a:prstGeom prst="rect">
            <a:avLst/>
          </a:prstGeom>
        </p:spPr>
        <p:txBody>
          <a:bodyPr/>
          <a:lstStyle>
            <a:lvl1pPr>
              <a:defRPr>
                <a:solidFill>
                  <a:schemeClr val="bg1"/>
                </a:solidFill>
              </a:defRPr>
            </a:lvl1pPr>
          </a:lstStyle>
          <a:p>
            <a:endParaRPr lang="en-US"/>
          </a:p>
        </p:txBody>
      </p:sp>
      <p:sp>
        <p:nvSpPr>
          <p:cNvPr id="6" name="Полилиния: фигура 74">
            <a:extLst>
              <a:ext uri="{FF2B5EF4-FFF2-40B4-BE49-F238E27FC236}">
                <a16:creationId xmlns:a16="http://schemas.microsoft.com/office/drawing/2014/main" id="{3B154F63-137C-41F7-A29E-0288DC5DFF35}"/>
              </a:ext>
            </a:extLst>
          </p:cNvPr>
          <p:cNvSpPr/>
          <p:nvPr userDrawn="1"/>
        </p:nvSpPr>
        <p:spPr>
          <a:xfrm rot="20307132">
            <a:off x="2818165" y="4026398"/>
            <a:ext cx="684036" cy="3360183"/>
          </a:xfrm>
          <a:custGeom>
            <a:avLst/>
            <a:gdLst>
              <a:gd name="connsiteX0" fmla="*/ 1019688 w 3624059"/>
              <a:gd name="connsiteY0" fmla="*/ 4206836 h 4242217"/>
              <a:gd name="connsiteX1" fmla="*/ 1546302 w 3624059"/>
              <a:gd name="connsiteY1" fmla="*/ 4206836 h 4242217"/>
              <a:gd name="connsiteX2" fmla="*/ 1633435 w 3624059"/>
              <a:gd name="connsiteY2" fmla="*/ 4229283 h 4242217"/>
              <a:gd name="connsiteX3" fmla="*/ 1639522 w 3624059"/>
              <a:gd name="connsiteY3" fmla="*/ 4242217 h 4242217"/>
              <a:gd name="connsiteX4" fmla="*/ 0 w 3624059"/>
              <a:gd name="connsiteY4" fmla="*/ 4242217 h 4242217"/>
              <a:gd name="connsiteX5" fmla="*/ 0 w 3624059"/>
              <a:gd name="connsiteY5" fmla="*/ 4228475 h 4242217"/>
              <a:gd name="connsiteX6" fmla="*/ 118466 w 3624059"/>
              <a:gd name="connsiteY6" fmla="*/ 4222424 h 4242217"/>
              <a:gd name="connsiteX7" fmla="*/ 493074 w 3624059"/>
              <a:gd name="connsiteY7" fmla="*/ 4206836 h 4242217"/>
              <a:gd name="connsiteX8" fmla="*/ 1019688 w 3624059"/>
              <a:gd name="connsiteY8" fmla="*/ 4206836 h 4242217"/>
              <a:gd name="connsiteX9" fmla="*/ 3624059 w 3624059"/>
              <a:gd name="connsiteY9" fmla="*/ 4122596 h 4242217"/>
              <a:gd name="connsiteX10" fmla="*/ 3624059 w 3624059"/>
              <a:gd name="connsiteY10" fmla="*/ 4242217 h 4242217"/>
              <a:gd name="connsiteX11" fmla="*/ 1729472 w 3624059"/>
              <a:gd name="connsiteY11" fmla="*/ 4242217 h 4242217"/>
              <a:gd name="connsiteX12" fmla="*/ 1729472 w 3624059"/>
              <a:gd name="connsiteY12" fmla="*/ 4196860 h 4242217"/>
              <a:gd name="connsiteX13" fmla="*/ 2818317 w 3624059"/>
              <a:gd name="connsiteY13" fmla="*/ 4132014 h 4242217"/>
              <a:gd name="connsiteX14" fmla="*/ 3337299 w 3624059"/>
              <a:gd name="connsiteY14" fmla="*/ 4123285 h 4242217"/>
              <a:gd name="connsiteX15" fmla="*/ 1668416 w 3624059"/>
              <a:gd name="connsiteY15" fmla="*/ 3907548 h 4242217"/>
              <a:gd name="connsiteX16" fmla="*/ 1668416 w 3624059"/>
              <a:gd name="connsiteY16" fmla="*/ 4002323 h 4242217"/>
              <a:gd name="connsiteX17" fmla="*/ 1510686 w 3624059"/>
              <a:gd name="connsiteY17" fmla="*/ 4156955 h 4242217"/>
              <a:gd name="connsiteX18" fmla="*/ 1174874 w 3624059"/>
              <a:gd name="connsiteY18" fmla="*/ 4166931 h 4242217"/>
              <a:gd name="connsiteX19" fmla="*/ 139454 w 3624059"/>
              <a:gd name="connsiteY19" fmla="*/ 4172543 h 4242217"/>
              <a:gd name="connsiteX20" fmla="*/ 0 w 3624059"/>
              <a:gd name="connsiteY20" fmla="*/ 4173802 h 4242217"/>
              <a:gd name="connsiteX21" fmla="*/ 0 w 3624059"/>
              <a:gd name="connsiteY21" fmla="*/ 3943409 h 4242217"/>
              <a:gd name="connsiteX22" fmla="*/ 325804 w 3624059"/>
              <a:gd name="connsiteY22" fmla="*/ 3943712 h 4242217"/>
              <a:gd name="connsiteX23" fmla="*/ 1668416 w 3624059"/>
              <a:gd name="connsiteY23" fmla="*/ 3907548 h 4242217"/>
              <a:gd name="connsiteX24" fmla="*/ 3624059 w 3624059"/>
              <a:gd name="connsiteY24" fmla="*/ 3850991 h 4242217"/>
              <a:gd name="connsiteX25" fmla="*/ 3624059 w 3624059"/>
              <a:gd name="connsiteY25" fmla="*/ 4067621 h 4242217"/>
              <a:gd name="connsiteX26" fmla="*/ 2999580 w 3624059"/>
              <a:gd name="connsiteY26" fmla="*/ 4087121 h 4242217"/>
              <a:gd name="connsiteX27" fmla="*/ 2044932 w 3624059"/>
              <a:gd name="connsiteY27" fmla="*/ 4117050 h 4242217"/>
              <a:gd name="connsiteX28" fmla="*/ 1729472 w 3624059"/>
              <a:gd name="connsiteY28" fmla="*/ 4137002 h 4242217"/>
              <a:gd name="connsiteX29" fmla="*/ 1749825 w 3624059"/>
              <a:gd name="connsiteY29" fmla="*/ 3897572 h 4242217"/>
              <a:gd name="connsiteX30" fmla="*/ 2075460 w 3624059"/>
              <a:gd name="connsiteY30" fmla="*/ 3897572 h 4242217"/>
              <a:gd name="connsiteX31" fmla="*/ 3367828 w 3624059"/>
              <a:gd name="connsiteY31" fmla="*/ 3852679 h 4242217"/>
              <a:gd name="connsiteX32" fmla="*/ 1037496 w 3624059"/>
              <a:gd name="connsiteY32" fmla="*/ 3607013 h 4242217"/>
              <a:gd name="connsiteX33" fmla="*/ 1480157 w 3624059"/>
              <a:gd name="connsiteY33" fmla="*/ 3608260 h 4242217"/>
              <a:gd name="connsiteX34" fmla="*/ 1673504 w 3624059"/>
              <a:gd name="connsiteY34" fmla="*/ 3817762 h 4242217"/>
              <a:gd name="connsiteX35" fmla="*/ 1663328 w 3624059"/>
              <a:gd name="connsiteY35" fmla="*/ 3842702 h 4242217"/>
              <a:gd name="connsiteX36" fmla="*/ 1571743 w 3624059"/>
              <a:gd name="connsiteY36" fmla="*/ 3857667 h 4242217"/>
              <a:gd name="connsiteX37" fmla="*/ 228495 w 3624059"/>
              <a:gd name="connsiteY37" fmla="*/ 3892584 h 4242217"/>
              <a:gd name="connsiteX38" fmla="*/ 0 w 3624059"/>
              <a:gd name="connsiteY38" fmla="*/ 3887800 h 4242217"/>
              <a:gd name="connsiteX39" fmla="*/ 0 w 3624059"/>
              <a:gd name="connsiteY39" fmla="*/ 3645448 h 4242217"/>
              <a:gd name="connsiteX40" fmla="*/ 164894 w 3624059"/>
              <a:gd name="connsiteY40" fmla="*/ 3634448 h 4242217"/>
              <a:gd name="connsiteX41" fmla="*/ 594835 w 3624059"/>
              <a:gd name="connsiteY41" fmla="*/ 3613248 h 4242217"/>
              <a:gd name="connsiteX42" fmla="*/ 1037496 w 3624059"/>
              <a:gd name="connsiteY42" fmla="*/ 3607013 h 4242217"/>
              <a:gd name="connsiteX43" fmla="*/ 3479765 w 3624059"/>
              <a:gd name="connsiteY43" fmla="*/ 3533438 h 4242217"/>
              <a:gd name="connsiteX44" fmla="*/ 3624059 w 3624059"/>
              <a:gd name="connsiteY44" fmla="*/ 3538222 h 4242217"/>
              <a:gd name="connsiteX45" fmla="*/ 3624059 w 3624059"/>
              <a:gd name="connsiteY45" fmla="*/ 3804141 h 4242217"/>
              <a:gd name="connsiteX46" fmla="*/ 1826146 w 3624059"/>
              <a:gd name="connsiteY46" fmla="*/ 3837714 h 4242217"/>
              <a:gd name="connsiteX47" fmla="*/ 1749825 w 3624059"/>
              <a:gd name="connsiteY47" fmla="*/ 3832726 h 4242217"/>
              <a:gd name="connsiteX48" fmla="*/ 1749825 w 3624059"/>
              <a:gd name="connsiteY48" fmla="*/ 3653153 h 4242217"/>
              <a:gd name="connsiteX49" fmla="*/ 3072720 w 3624059"/>
              <a:gd name="connsiteY49" fmla="*/ 3563367 h 4242217"/>
              <a:gd name="connsiteX50" fmla="*/ 3479765 w 3624059"/>
              <a:gd name="connsiteY50" fmla="*/ 3533438 h 4242217"/>
              <a:gd name="connsiteX51" fmla="*/ 1417193 w 3624059"/>
              <a:gd name="connsiteY51" fmla="*/ 3401876 h 4242217"/>
              <a:gd name="connsiteX52" fmla="*/ 1673504 w 3624059"/>
              <a:gd name="connsiteY52" fmla="*/ 3403747 h 4242217"/>
              <a:gd name="connsiteX53" fmla="*/ 1663328 w 3624059"/>
              <a:gd name="connsiteY53" fmla="*/ 3558379 h 4242217"/>
              <a:gd name="connsiteX54" fmla="*/ 1592095 w 3624059"/>
              <a:gd name="connsiteY54" fmla="*/ 3563367 h 4242217"/>
              <a:gd name="connsiteX55" fmla="*/ 442193 w 3624059"/>
              <a:gd name="connsiteY55" fmla="*/ 3580825 h 4242217"/>
              <a:gd name="connsiteX56" fmla="*/ 0 w 3624059"/>
              <a:gd name="connsiteY56" fmla="*/ 3587539 h 4242217"/>
              <a:gd name="connsiteX57" fmla="*/ 0 w 3624059"/>
              <a:gd name="connsiteY57" fmla="*/ 3449325 h 4242217"/>
              <a:gd name="connsiteX58" fmla="*/ 14796 w 3624059"/>
              <a:gd name="connsiteY58" fmla="*/ 3448640 h 4242217"/>
              <a:gd name="connsiteX59" fmla="*/ 1164698 w 3624059"/>
              <a:gd name="connsiteY59" fmla="*/ 3403747 h 4242217"/>
              <a:gd name="connsiteX60" fmla="*/ 1417193 w 3624059"/>
              <a:gd name="connsiteY60" fmla="*/ 3401876 h 4242217"/>
              <a:gd name="connsiteX61" fmla="*/ 3624059 w 3624059"/>
              <a:gd name="connsiteY61" fmla="*/ 3333594 h 4242217"/>
              <a:gd name="connsiteX62" fmla="*/ 3624059 w 3624059"/>
              <a:gd name="connsiteY62" fmla="*/ 3484091 h 4242217"/>
              <a:gd name="connsiteX63" fmla="*/ 3378004 w 3624059"/>
              <a:gd name="connsiteY63" fmla="*/ 3492910 h 4242217"/>
              <a:gd name="connsiteX64" fmla="*/ 2838669 w 3624059"/>
              <a:gd name="connsiteY64" fmla="*/ 3523462 h 4242217"/>
              <a:gd name="connsiteX65" fmla="*/ 1887202 w 3624059"/>
              <a:gd name="connsiteY65" fmla="*/ 3568355 h 4242217"/>
              <a:gd name="connsiteX66" fmla="*/ 1749825 w 3624059"/>
              <a:gd name="connsiteY66" fmla="*/ 3558379 h 4242217"/>
              <a:gd name="connsiteX67" fmla="*/ 1866850 w 3624059"/>
              <a:gd name="connsiteY67" fmla="*/ 3413723 h 4242217"/>
              <a:gd name="connsiteX68" fmla="*/ 2360392 w 3624059"/>
              <a:gd name="connsiteY68" fmla="*/ 3403747 h 4242217"/>
              <a:gd name="connsiteX69" fmla="*/ 3332211 w 3624059"/>
              <a:gd name="connsiteY69" fmla="*/ 3333913 h 4242217"/>
              <a:gd name="connsiteX70" fmla="*/ 1363351 w 3624059"/>
              <a:gd name="connsiteY70" fmla="*/ 3144257 h 4242217"/>
              <a:gd name="connsiteX71" fmla="*/ 1668416 w 3624059"/>
              <a:gd name="connsiteY71" fmla="*/ 3154340 h 4242217"/>
              <a:gd name="connsiteX72" fmla="*/ 1668416 w 3624059"/>
              <a:gd name="connsiteY72" fmla="*/ 3363842 h 4242217"/>
              <a:gd name="connsiteX73" fmla="*/ 513426 w 3624059"/>
              <a:gd name="connsiteY73" fmla="*/ 3363842 h 4242217"/>
              <a:gd name="connsiteX74" fmla="*/ 0 w 3624059"/>
              <a:gd name="connsiteY74" fmla="*/ 3377034 h 4242217"/>
              <a:gd name="connsiteX75" fmla="*/ 0 w 3624059"/>
              <a:gd name="connsiteY75" fmla="*/ 3197607 h 4242217"/>
              <a:gd name="connsiteX76" fmla="*/ 449825 w 3624059"/>
              <a:gd name="connsiteY76" fmla="*/ 3171175 h 4242217"/>
              <a:gd name="connsiteX77" fmla="*/ 1363351 w 3624059"/>
              <a:gd name="connsiteY77" fmla="*/ 3144257 h 4242217"/>
              <a:gd name="connsiteX78" fmla="*/ 3624059 w 3624059"/>
              <a:gd name="connsiteY78" fmla="*/ 3068455 h 4242217"/>
              <a:gd name="connsiteX79" fmla="*/ 3624059 w 3624059"/>
              <a:gd name="connsiteY79" fmla="*/ 3264269 h 4242217"/>
              <a:gd name="connsiteX80" fmla="*/ 3600288 w 3624059"/>
              <a:gd name="connsiteY80" fmla="*/ 3264001 h 4242217"/>
              <a:gd name="connsiteX81" fmla="*/ 2263719 w 3624059"/>
              <a:gd name="connsiteY81" fmla="*/ 3348877 h 4242217"/>
              <a:gd name="connsiteX82" fmla="*/ 1749825 w 3624059"/>
              <a:gd name="connsiteY82" fmla="*/ 3353865 h 4242217"/>
              <a:gd name="connsiteX83" fmla="*/ 1749825 w 3624059"/>
              <a:gd name="connsiteY83" fmla="*/ 3154340 h 4242217"/>
              <a:gd name="connsiteX84" fmla="*/ 3138229 w 3624059"/>
              <a:gd name="connsiteY84" fmla="*/ 3082636 h 4242217"/>
              <a:gd name="connsiteX85" fmla="*/ 1559341 w 3624059"/>
              <a:gd name="connsiteY85" fmla="*/ 2853805 h 4242217"/>
              <a:gd name="connsiteX86" fmla="*/ 1668416 w 3624059"/>
              <a:gd name="connsiteY86" fmla="*/ 3054578 h 4242217"/>
              <a:gd name="connsiteX87" fmla="*/ 1658240 w 3624059"/>
              <a:gd name="connsiteY87" fmla="*/ 3074530 h 4242217"/>
              <a:gd name="connsiteX88" fmla="*/ 1576831 w 3624059"/>
              <a:gd name="connsiteY88" fmla="*/ 3079518 h 4242217"/>
              <a:gd name="connsiteX89" fmla="*/ 523602 w 3624059"/>
              <a:gd name="connsiteY89" fmla="*/ 3104459 h 4242217"/>
              <a:gd name="connsiteX90" fmla="*/ 0 w 3624059"/>
              <a:gd name="connsiteY90" fmla="*/ 3120367 h 4242217"/>
              <a:gd name="connsiteX91" fmla="*/ 0 w 3624059"/>
              <a:gd name="connsiteY91" fmla="*/ 2895265 h 4242217"/>
              <a:gd name="connsiteX92" fmla="*/ 1490334 w 3624059"/>
              <a:gd name="connsiteY92" fmla="*/ 2855052 h 4242217"/>
              <a:gd name="connsiteX93" fmla="*/ 1559341 w 3624059"/>
              <a:gd name="connsiteY93" fmla="*/ 2853805 h 4242217"/>
              <a:gd name="connsiteX94" fmla="*/ 3624059 w 3624059"/>
              <a:gd name="connsiteY94" fmla="*/ 2832565 h 4242217"/>
              <a:gd name="connsiteX95" fmla="*/ 3624059 w 3624059"/>
              <a:gd name="connsiteY95" fmla="*/ 3005092 h 4242217"/>
              <a:gd name="connsiteX96" fmla="*/ 3271155 w 3624059"/>
              <a:gd name="connsiteY96" fmla="*/ 3009684 h 4242217"/>
              <a:gd name="connsiteX97" fmla="*/ 1943171 w 3624059"/>
              <a:gd name="connsiteY97" fmla="*/ 3089494 h 4242217"/>
              <a:gd name="connsiteX98" fmla="*/ 1749825 w 3624059"/>
              <a:gd name="connsiteY98" fmla="*/ 2870017 h 4242217"/>
              <a:gd name="connsiteX99" fmla="*/ 1765089 w 3624059"/>
              <a:gd name="connsiteY99" fmla="*/ 2845076 h 4242217"/>
              <a:gd name="connsiteX100" fmla="*/ 1877026 w 3624059"/>
              <a:gd name="connsiteY100" fmla="*/ 2845076 h 4242217"/>
              <a:gd name="connsiteX101" fmla="*/ 3016752 w 3624059"/>
              <a:gd name="connsiteY101" fmla="*/ 2850064 h 4242217"/>
              <a:gd name="connsiteX102" fmla="*/ 3368623 w 3624059"/>
              <a:gd name="connsiteY102" fmla="*/ 2842270 h 4242217"/>
              <a:gd name="connsiteX103" fmla="*/ 1561566 w 3624059"/>
              <a:gd name="connsiteY103" fmla="*/ 2605646 h 4242217"/>
              <a:gd name="connsiteX104" fmla="*/ 1678592 w 3624059"/>
              <a:gd name="connsiteY104" fmla="*/ 2730349 h 4242217"/>
              <a:gd name="connsiteX105" fmla="*/ 1668416 w 3624059"/>
              <a:gd name="connsiteY105" fmla="*/ 2785218 h 4242217"/>
              <a:gd name="connsiteX106" fmla="*/ 1632799 w 3624059"/>
              <a:gd name="connsiteY106" fmla="*/ 2795195 h 4242217"/>
              <a:gd name="connsiteX107" fmla="*/ 534415 w 3624059"/>
              <a:gd name="connsiteY107" fmla="*/ 2817641 h 4242217"/>
              <a:gd name="connsiteX108" fmla="*/ 0 w 3624059"/>
              <a:gd name="connsiteY108" fmla="*/ 2828601 h 4242217"/>
              <a:gd name="connsiteX109" fmla="*/ 0 w 3624059"/>
              <a:gd name="connsiteY109" fmla="*/ 2635972 h 4242217"/>
              <a:gd name="connsiteX110" fmla="*/ 274287 w 3624059"/>
              <a:gd name="connsiteY110" fmla="*/ 2625598 h 4242217"/>
              <a:gd name="connsiteX111" fmla="*/ 1561566 w 3624059"/>
              <a:gd name="connsiteY111" fmla="*/ 2605646 h 4242217"/>
              <a:gd name="connsiteX112" fmla="*/ 2558826 w 3624059"/>
              <a:gd name="connsiteY112" fmla="*/ 2560752 h 4242217"/>
              <a:gd name="connsiteX113" fmla="*/ 3142045 w 3624059"/>
              <a:gd name="connsiteY113" fmla="*/ 2566364 h 4242217"/>
              <a:gd name="connsiteX114" fmla="*/ 3624059 w 3624059"/>
              <a:gd name="connsiteY114" fmla="*/ 2574044 h 4242217"/>
              <a:gd name="connsiteX115" fmla="*/ 3624059 w 3624059"/>
              <a:gd name="connsiteY115" fmla="*/ 2757687 h 4242217"/>
              <a:gd name="connsiteX116" fmla="*/ 3181478 w 3624059"/>
              <a:gd name="connsiteY116" fmla="*/ 2770254 h 4242217"/>
              <a:gd name="connsiteX117" fmla="*/ 2299335 w 3624059"/>
              <a:gd name="connsiteY117" fmla="*/ 2795195 h 4242217"/>
              <a:gd name="connsiteX118" fmla="*/ 1744737 w 3624059"/>
              <a:gd name="connsiteY118" fmla="*/ 2795195 h 4242217"/>
              <a:gd name="connsiteX119" fmla="*/ 1744737 w 3624059"/>
              <a:gd name="connsiteY119" fmla="*/ 2595669 h 4242217"/>
              <a:gd name="connsiteX120" fmla="*/ 2558826 w 3624059"/>
              <a:gd name="connsiteY120" fmla="*/ 2560752 h 4242217"/>
              <a:gd name="connsiteX121" fmla="*/ 907751 w 3624059"/>
              <a:gd name="connsiteY121" fmla="*/ 2310099 h 4242217"/>
              <a:gd name="connsiteX122" fmla="*/ 1464893 w 3624059"/>
              <a:gd name="connsiteY122" fmla="*/ 2311346 h 4242217"/>
              <a:gd name="connsiteX123" fmla="*/ 1683680 w 3624059"/>
              <a:gd name="connsiteY123" fmla="*/ 2311346 h 4242217"/>
              <a:gd name="connsiteX124" fmla="*/ 1688768 w 3624059"/>
              <a:gd name="connsiteY124" fmla="*/ 2386168 h 4242217"/>
              <a:gd name="connsiteX125" fmla="*/ 1541214 w 3624059"/>
              <a:gd name="connsiteY125" fmla="*/ 2545788 h 4242217"/>
              <a:gd name="connsiteX126" fmla="*/ 482898 w 3624059"/>
              <a:gd name="connsiteY126" fmla="*/ 2560752 h 4242217"/>
              <a:gd name="connsiteX127" fmla="*/ 0 w 3624059"/>
              <a:gd name="connsiteY127" fmla="*/ 2570035 h 4242217"/>
              <a:gd name="connsiteX128" fmla="*/ 0 w 3624059"/>
              <a:gd name="connsiteY128" fmla="*/ 2335542 h 4242217"/>
              <a:gd name="connsiteX129" fmla="*/ 350608 w 3624059"/>
              <a:gd name="connsiteY129" fmla="*/ 2316334 h 4242217"/>
              <a:gd name="connsiteX130" fmla="*/ 907751 w 3624059"/>
              <a:gd name="connsiteY130" fmla="*/ 2310099 h 4242217"/>
              <a:gd name="connsiteX131" fmla="*/ 3624059 w 3624059"/>
              <a:gd name="connsiteY131" fmla="*/ 2235896 h 4242217"/>
              <a:gd name="connsiteX132" fmla="*/ 3624059 w 3624059"/>
              <a:gd name="connsiteY132" fmla="*/ 2507868 h 4242217"/>
              <a:gd name="connsiteX133" fmla="*/ 3271155 w 3624059"/>
              <a:gd name="connsiteY133" fmla="*/ 2520847 h 4242217"/>
              <a:gd name="connsiteX134" fmla="*/ 1958435 w 3624059"/>
              <a:gd name="connsiteY134" fmla="*/ 2525835 h 4242217"/>
              <a:gd name="connsiteX135" fmla="*/ 1739649 w 3624059"/>
              <a:gd name="connsiteY135" fmla="*/ 2525835 h 4242217"/>
              <a:gd name="connsiteX136" fmla="*/ 1754913 w 3624059"/>
              <a:gd name="connsiteY136" fmla="*/ 2316334 h 4242217"/>
              <a:gd name="connsiteX137" fmla="*/ 3091165 w 3624059"/>
              <a:gd name="connsiteY137" fmla="*/ 2258970 h 4242217"/>
              <a:gd name="connsiteX138" fmla="*/ 1320520 w 3624059"/>
              <a:gd name="connsiteY138" fmla="*/ 2035128 h 4242217"/>
              <a:gd name="connsiteX139" fmla="*/ 1688768 w 3624059"/>
              <a:gd name="connsiteY139" fmla="*/ 2036999 h 4242217"/>
              <a:gd name="connsiteX140" fmla="*/ 1693856 w 3624059"/>
              <a:gd name="connsiteY140" fmla="*/ 2101844 h 4242217"/>
              <a:gd name="connsiteX141" fmla="*/ 1546302 w 3624059"/>
              <a:gd name="connsiteY141" fmla="*/ 2256476 h 4242217"/>
              <a:gd name="connsiteX142" fmla="*/ 223407 w 3624059"/>
              <a:gd name="connsiteY142" fmla="*/ 2251488 h 4242217"/>
              <a:gd name="connsiteX143" fmla="*/ 0 w 3624059"/>
              <a:gd name="connsiteY143" fmla="*/ 2261684 h 4242217"/>
              <a:gd name="connsiteX144" fmla="*/ 0 w 3624059"/>
              <a:gd name="connsiteY144" fmla="*/ 2073071 h 4242217"/>
              <a:gd name="connsiteX145" fmla="*/ 432017 w 3624059"/>
              <a:gd name="connsiteY145" fmla="*/ 2055081 h 4242217"/>
              <a:gd name="connsiteX146" fmla="*/ 956087 w 3624059"/>
              <a:gd name="connsiteY146" fmla="*/ 2036999 h 4242217"/>
              <a:gd name="connsiteX147" fmla="*/ 1320520 w 3624059"/>
              <a:gd name="connsiteY147" fmla="*/ 2035128 h 4242217"/>
              <a:gd name="connsiteX148" fmla="*/ 3624059 w 3624059"/>
              <a:gd name="connsiteY148" fmla="*/ 1946721 h 4242217"/>
              <a:gd name="connsiteX149" fmla="*/ 3624059 w 3624059"/>
              <a:gd name="connsiteY149" fmla="*/ 2175879 h 4242217"/>
              <a:gd name="connsiteX150" fmla="*/ 3094345 w 3624059"/>
              <a:gd name="connsiteY150" fmla="*/ 2195372 h 4242217"/>
              <a:gd name="connsiteX151" fmla="*/ 1765089 w 3624059"/>
              <a:gd name="connsiteY151" fmla="*/ 2251488 h 4242217"/>
              <a:gd name="connsiteX152" fmla="*/ 1785441 w 3624059"/>
              <a:gd name="connsiteY152" fmla="*/ 1992105 h 4242217"/>
              <a:gd name="connsiteX153" fmla="*/ 2202662 w 3624059"/>
              <a:gd name="connsiteY153" fmla="*/ 1992105 h 4242217"/>
              <a:gd name="connsiteX154" fmla="*/ 2976683 w 3624059"/>
              <a:gd name="connsiteY154" fmla="*/ 1969035 h 4242217"/>
              <a:gd name="connsiteX155" fmla="*/ 1693856 w 3624059"/>
              <a:gd name="connsiteY155" fmla="*/ 1752675 h 4242217"/>
              <a:gd name="connsiteX156" fmla="*/ 1693856 w 3624059"/>
              <a:gd name="connsiteY156" fmla="*/ 1852438 h 4242217"/>
              <a:gd name="connsiteX157" fmla="*/ 1587007 w 3624059"/>
              <a:gd name="connsiteY157" fmla="*/ 1967165 h 4242217"/>
              <a:gd name="connsiteX158" fmla="*/ 1271547 w 3624059"/>
              <a:gd name="connsiteY158" fmla="*/ 1972153 h 4242217"/>
              <a:gd name="connsiteX159" fmla="*/ 400853 w 3624059"/>
              <a:gd name="connsiteY159" fmla="*/ 1999588 h 4242217"/>
              <a:gd name="connsiteX160" fmla="*/ 0 w 3624059"/>
              <a:gd name="connsiteY160" fmla="*/ 2012163 h 4242217"/>
              <a:gd name="connsiteX161" fmla="*/ 0 w 3624059"/>
              <a:gd name="connsiteY161" fmla="*/ 1806966 h 4242217"/>
              <a:gd name="connsiteX162" fmla="*/ 603103 w 3624059"/>
              <a:gd name="connsiteY162" fmla="*/ 1787592 h 4242217"/>
              <a:gd name="connsiteX163" fmla="*/ 1693856 w 3624059"/>
              <a:gd name="connsiteY163" fmla="*/ 1752675 h 4242217"/>
              <a:gd name="connsiteX164" fmla="*/ 3357652 w 3624059"/>
              <a:gd name="connsiteY164" fmla="*/ 1657901 h 4242217"/>
              <a:gd name="connsiteX165" fmla="*/ 3624059 w 3624059"/>
              <a:gd name="connsiteY165" fmla="*/ 1659458 h 4242217"/>
              <a:gd name="connsiteX166" fmla="*/ 3624059 w 3624059"/>
              <a:gd name="connsiteY166" fmla="*/ 1869612 h 4242217"/>
              <a:gd name="connsiteX167" fmla="*/ 3027564 w 3624059"/>
              <a:gd name="connsiteY167" fmla="*/ 1892343 h 4242217"/>
              <a:gd name="connsiteX168" fmla="*/ 1785441 w 3624059"/>
              <a:gd name="connsiteY168" fmla="*/ 1947212 h 4242217"/>
              <a:gd name="connsiteX169" fmla="*/ 1775265 w 3624059"/>
              <a:gd name="connsiteY169" fmla="*/ 1857426 h 4242217"/>
              <a:gd name="connsiteX170" fmla="*/ 1866850 w 3624059"/>
              <a:gd name="connsiteY170" fmla="*/ 1747687 h 4242217"/>
              <a:gd name="connsiteX171" fmla="*/ 2039844 w 3624059"/>
              <a:gd name="connsiteY171" fmla="*/ 1737711 h 4242217"/>
              <a:gd name="connsiteX172" fmla="*/ 3357652 w 3624059"/>
              <a:gd name="connsiteY172" fmla="*/ 1657901 h 4242217"/>
              <a:gd name="connsiteX173" fmla="*/ 0 w 3624059"/>
              <a:gd name="connsiteY173" fmla="*/ 1548162 h 4242217"/>
              <a:gd name="connsiteX174" fmla="*/ 617095 w 3624059"/>
              <a:gd name="connsiteY174" fmla="*/ 1548162 h 4242217"/>
              <a:gd name="connsiteX175" fmla="*/ 1704032 w 3624059"/>
              <a:gd name="connsiteY175" fmla="*/ 1548162 h 4242217"/>
              <a:gd name="connsiteX176" fmla="*/ 1704032 w 3624059"/>
              <a:gd name="connsiteY176" fmla="*/ 1687829 h 4242217"/>
              <a:gd name="connsiteX177" fmla="*/ 1312251 w 3624059"/>
              <a:gd name="connsiteY177" fmla="*/ 1707782 h 4242217"/>
              <a:gd name="connsiteX178" fmla="*/ 442829 w 3624059"/>
              <a:gd name="connsiteY178" fmla="*/ 1728358 h 4242217"/>
              <a:gd name="connsiteX179" fmla="*/ 0 w 3624059"/>
              <a:gd name="connsiteY179" fmla="*/ 1740798 h 4242217"/>
              <a:gd name="connsiteX180" fmla="*/ 3624059 w 3624059"/>
              <a:gd name="connsiteY180" fmla="*/ 1454677 h 4242217"/>
              <a:gd name="connsiteX181" fmla="*/ 3624059 w 3624059"/>
              <a:gd name="connsiteY181" fmla="*/ 1598608 h 4242217"/>
              <a:gd name="connsiteX182" fmla="*/ 3026292 w 3624059"/>
              <a:gd name="connsiteY182" fmla="*/ 1620489 h 4242217"/>
              <a:gd name="connsiteX183" fmla="*/ 1795617 w 3624059"/>
              <a:gd name="connsiteY183" fmla="*/ 1687829 h 4242217"/>
              <a:gd name="connsiteX184" fmla="*/ 1795617 w 3624059"/>
              <a:gd name="connsiteY184" fmla="*/ 1538185 h 4242217"/>
              <a:gd name="connsiteX185" fmla="*/ 2998308 w 3624059"/>
              <a:gd name="connsiteY185" fmla="*/ 1483316 h 4242217"/>
              <a:gd name="connsiteX186" fmla="*/ 1724384 w 3624059"/>
              <a:gd name="connsiteY186" fmla="*/ 1283791 h 4242217"/>
              <a:gd name="connsiteX187" fmla="*/ 1566654 w 3624059"/>
              <a:gd name="connsiteY187" fmla="*/ 1478328 h 4242217"/>
              <a:gd name="connsiteX188" fmla="*/ 1464893 w 3624059"/>
              <a:gd name="connsiteY188" fmla="*/ 1473340 h 4242217"/>
              <a:gd name="connsiteX189" fmla="*/ 203055 w 3624059"/>
              <a:gd name="connsiteY189" fmla="*/ 1478328 h 4242217"/>
              <a:gd name="connsiteX190" fmla="*/ 0 w 3624059"/>
              <a:gd name="connsiteY190" fmla="*/ 1481723 h 4242217"/>
              <a:gd name="connsiteX191" fmla="*/ 0 w 3624059"/>
              <a:gd name="connsiteY191" fmla="*/ 1294640 h 4242217"/>
              <a:gd name="connsiteX192" fmla="*/ 82293 w 3624059"/>
              <a:gd name="connsiteY192" fmla="*/ 1299223 h 4242217"/>
              <a:gd name="connsiteX193" fmla="*/ 1724384 w 3624059"/>
              <a:gd name="connsiteY193" fmla="*/ 1283791 h 4242217"/>
              <a:gd name="connsiteX194" fmla="*/ 3624059 w 3624059"/>
              <a:gd name="connsiteY194" fmla="*/ 1217980 h 4242217"/>
              <a:gd name="connsiteX195" fmla="*/ 3624059 w 3624059"/>
              <a:gd name="connsiteY195" fmla="*/ 1378588 h 4242217"/>
              <a:gd name="connsiteX196" fmla="*/ 3611180 w 3624059"/>
              <a:gd name="connsiteY196" fmla="*/ 1379423 h 4242217"/>
              <a:gd name="connsiteX197" fmla="*/ 3413620 w 3624059"/>
              <a:gd name="connsiteY197" fmla="*/ 1393530 h 4242217"/>
              <a:gd name="connsiteX198" fmla="*/ 2604619 w 3624059"/>
              <a:gd name="connsiteY198" fmla="*/ 1438423 h 4242217"/>
              <a:gd name="connsiteX199" fmla="*/ 1800705 w 3624059"/>
              <a:gd name="connsiteY199" fmla="*/ 1443411 h 4242217"/>
              <a:gd name="connsiteX200" fmla="*/ 1856674 w 3624059"/>
              <a:gd name="connsiteY200" fmla="*/ 1293767 h 4242217"/>
              <a:gd name="connsiteX201" fmla="*/ 2935343 w 3624059"/>
              <a:gd name="connsiteY201" fmla="*/ 1228921 h 4242217"/>
              <a:gd name="connsiteX202" fmla="*/ 3472133 w 3624059"/>
              <a:gd name="connsiteY202" fmla="*/ 1219569 h 4242217"/>
              <a:gd name="connsiteX203" fmla="*/ 1576831 w 3624059"/>
              <a:gd name="connsiteY203" fmla="*/ 1014431 h 4242217"/>
              <a:gd name="connsiteX204" fmla="*/ 1729472 w 3624059"/>
              <a:gd name="connsiteY204" fmla="*/ 1198992 h 4242217"/>
              <a:gd name="connsiteX205" fmla="*/ 1714208 w 3624059"/>
              <a:gd name="connsiteY205" fmla="*/ 1223933 h 4242217"/>
              <a:gd name="connsiteX206" fmla="*/ 82134 w 3624059"/>
              <a:gd name="connsiteY206" fmla="*/ 1231649 h 4242217"/>
              <a:gd name="connsiteX207" fmla="*/ 0 w 3624059"/>
              <a:gd name="connsiteY207" fmla="*/ 1228986 h 4242217"/>
              <a:gd name="connsiteX208" fmla="*/ 0 w 3624059"/>
              <a:gd name="connsiteY208" fmla="*/ 1032219 h 4242217"/>
              <a:gd name="connsiteX209" fmla="*/ 707408 w 3624059"/>
              <a:gd name="connsiteY209" fmla="*/ 1022537 h 4242217"/>
              <a:gd name="connsiteX210" fmla="*/ 1576831 w 3624059"/>
              <a:gd name="connsiteY210" fmla="*/ 1014431 h 4242217"/>
              <a:gd name="connsiteX211" fmla="*/ 3624059 w 3624059"/>
              <a:gd name="connsiteY211" fmla="*/ 958219 h 4242217"/>
              <a:gd name="connsiteX212" fmla="*/ 3624059 w 3624059"/>
              <a:gd name="connsiteY212" fmla="*/ 1166175 h 4242217"/>
              <a:gd name="connsiteX213" fmla="*/ 3019932 w 3624059"/>
              <a:gd name="connsiteY213" fmla="*/ 1185899 h 4242217"/>
              <a:gd name="connsiteX214" fmla="*/ 2355304 w 3624059"/>
              <a:gd name="connsiteY214" fmla="*/ 1203981 h 4242217"/>
              <a:gd name="connsiteX215" fmla="*/ 1831234 w 3624059"/>
              <a:gd name="connsiteY215" fmla="*/ 1203981 h 4242217"/>
              <a:gd name="connsiteX216" fmla="*/ 2004228 w 3624059"/>
              <a:gd name="connsiteY216" fmla="*/ 999467 h 4242217"/>
              <a:gd name="connsiteX217" fmla="*/ 2594443 w 3624059"/>
              <a:gd name="connsiteY217" fmla="*/ 979514 h 4242217"/>
              <a:gd name="connsiteX218" fmla="*/ 1449629 w 3624059"/>
              <a:gd name="connsiteY218" fmla="*/ 740084 h 4242217"/>
              <a:gd name="connsiteX219" fmla="*/ 1744737 w 3624059"/>
              <a:gd name="connsiteY219" fmla="*/ 740084 h 4242217"/>
              <a:gd name="connsiteX220" fmla="*/ 1744737 w 3624059"/>
              <a:gd name="connsiteY220" fmla="*/ 944598 h 4242217"/>
              <a:gd name="connsiteX221" fmla="*/ 1663328 w 3624059"/>
              <a:gd name="connsiteY221" fmla="*/ 949586 h 4242217"/>
              <a:gd name="connsiteX222" fmla="*/ 86029 w 3624059"/>
              <a:gd name="connsiteY222" fmla="*/ 949586 h 4242217"/>
              <a:gd name="connsiteX223" fmla="*/ 0 w 3624059"/>
              <a:gd name="connsiteY223" fmla="*/ 952474 h 4242217"/>
              <a:gd name="connsiteX224" fmla="*/ 0 w 3624059"/>
              <a:gd name="connsiteY224" fmla="*/ 777748 h 4242217"/>
              <a:gd name="connsiteX225" fmla="*/ 93661 w 3624059"/>
              <a:gd name="connsiteY225" fmla="*/ 776872 h 4242217"/>
              <a:gd name="connsiteX226" fmla="*/ 426929 w 3624059"/>
              <a:gd name="connsiteY226" fmla="*/ 770013 h 4242217"/>
              <a:gd name="connsiteX227" fmla="*/ 1449629 w 3624059"/>
              <a:gd name="connsiteY227" fmla="*/ 740084 h 4242217"/>
              <a:gd name="connsiteX228" fmla="*/ 3624059 w 3624059"/>
              <a:gd name="connsiteY228" fmla="*/ 670670 h 4242217"/>
              <a:gd name="connsiteX229" fmla="*/ 3624059 w 3624059"/>
              <a:gd name="connsiteY229" fmla="*/ 895315 h 4242217"/>
              <a:gd name="connsiteX230" fmla="*/ 3522378 w 3624059"/>
              <a:gd name="connsiteY230" fmla="*/ 899081 h 4242217"/>
              <a:gd name="connsiteX231" fmla="*/ 3266067 w 3624059"/>
              <a:gd name="connsiteY231" fmla="*/ 904693 h 4242217"/>
              <a:gd name="connsiteX232" fmla="*/ 1938083 w 3624059"/>
              <a:gd name="connsiteY232" fmla="*/ 949586 h 4242217"/>
              <a:gd name="connsiteX233" fmla="*/ 1815969 w 3624059"/>
              <a:gd name="connsiteY233" fmla="*/ 949586 h 4242217"/>
              <a:gd name="connsiteX234" fmla="*/ 1841410 w 3624059"/>
              <a:gd name="connsiteY234" fmla="*/ 735096 h 4242217"/>
              <a:gd name="connsiteX235" fmla="*/ 1963523 w 3624059"/>
              <a:gd name="connsiteY235" fmla="*/ 735096 h 4242217"/>
              <a:gd name="connsiteX236" fmla="*/ 2482505 w 3624059"/>
              <a:gd name="connsiteY236" fmla="*/ 725120 h 4242217"/>
              <a:gd name="connsiteX237" fmla="*/ 3255890 w 3624059"/>
              <a:gd name="connsiteY237" fmla="*/ 675238 h 4242217"/>
              <a:gd name="connsiteX238" fmla="*/ 3533190 w 3624059"/>
              <a:gd name="connsiteY238" fmla="*/ 670874 h 4242217"/>
              <a:gd name="connsiteX239" fmla="*/ 1681136 w 3624059"/>
              <a:gd name="connsiteY239" fmla="*/ 415232 h 4242217"/>
              <a:gd name="connsiteX240" fmla="*/ 1749825 w 3624059"/>
              <a:gd name="connsiteY240" fmla="*/ 645310 h 4242217"/>
              <a:gd name="connsiteX241" fmla="*/ 1744737 w 3624059"/>
              <a:gd name="connsiteY241" fmla="*/ 655286 h 4242217"/>
              <a:gd name="connsiteX242" fmla="*/ 839062 w 3624059"/>
              <a:gd name="connsiteY242" fmla="*/ 700179 h 4242217"/>
              <a:gd name="connsiteX243" fmla="*/ 299728 w 3624059"/>
              <a:gd name="connsiteY243" fmla="*/ 697062 h 4242217"/>
              <a:gd name="connsiteX244" fmla="*/ 0 w 3624059"/>
              <a:gd name="connsiteY244" fmla="*/ 693250 h 4242217"/>
              <a:gd name="connsiteX245" fmla="*/ 0 w 3624059"/>
              <a:gd name="connsiteY245" fmla="*/ 457750 h 4242217"/>
              <a:gd name="connsiteX246" fmla="*/ 419297 w 3624059"/>
              <a:gd name="connsiteY246" fmla="*/ 443290 h 4242217"/>
              <a:gd name="connsiteX247" fmla="*/ 925559 w 3624059"/>
              <a:gd name="connsiteY247" fmla="*/ 425832 h 4242217"/>
              <a:gd name="connsiteX248" fmla="*/ 1546302 w 3624059"/>
              <a:gd name="connsiteY248" fmla="*/ 420844 h 4242217"/>
              <a:gd name="connsiteX249" fmla="*/ 1681136 w 3624059"/>
              <a:gd name="connsiteY249" fmla="*/ 415232 h 4242217"/>
              <a:gd name="connsiteX250" fmla="*/ 1846498 w 3624059"/>
              <a:gd name="connsiteY250" fmla="*/ 405879 h 4242217"/>
              <a:gd name="connsiteX251" fmla="*/ 2825313 w 3624059"/>
              <a:gd name="connsiteY251" fmla="*/ 405879 h 4242217"/>
              <a:gd name="connsiteX252" fmla="*/ 3624059 w 3624059"/>
              <a:gd name="connsiteY252" fmla="*/ 405879 h 4242217"/>
              <a:gd name="connsiteX253" fmla="*/ 3624059 w 3624059"/>
              <a:gd name="connsiteY253" fmla="*/ 603991 h 4242217"/>
              <a:gd name="connsiteX254" fmla="*/ 3528102 w 3624059"/>
              <a:gd name="connsiteY254" fmla="*/ 608522 h 4242217"/>
              <a:gd name="connsiteX255" fmla="*/ 3250802 w 3624059"/>
              <a:gd name="connsiteY255" fmla="*/ 625357 h 4242217"/>
              <a:gd name="connsiteX256" fmla="*/ 2426537 w 3624059"/>
              <a:gd name="connsiteY256" fmla="*/ 665262 h 4242217"/>
              <a:gd name="connsiteX257" fmla="*/ 1846498 w 3624059"/>
              <a:gd name="connsiteY257" fmla="*/ 665262 h 4242217"/>
              <a:gd name="connsiteX258" fmla="*/ 1846498 w 3624059"/>
              <a:gd name="connsiteY258" fmla="*/ 405879 h 4242217"/>
              <a:gd name="connsiteX259" fmla="*/ 1518318 w 3624059"/>
              <a:gd name="connsiteY259" fmla="*/ 174555 h 4242217"/>
              <a:gd name="connsiteX260" fmla="*/ 1709120 w 3624059"/>
              <a:gd name="connsiteY260" fmla="*/ 176425 h 4242217"/>
              <a:gd name="connsiteX261" fmla="*/ 1770177 w 3624059"/>
              <a:gd name="connsiteY261" fmla="*/ 256236 h 4242217"/>
              <a:gd name="connsiteX262" fmla="*/ 1704032 w 3624059"/>
              <a:gd name="connsiteY262" fmla="*/ 326069 h 4242217"/>
              <a:gd name="connsiteX263" fmla="*/ 1337692 w 3624059"/>
              <a:gd name="connsiteY263" fmla="*/ 351010 h 4242217"/>
              <a:gd name="connsiteX264" fmla="*/ 192878 w 3624059"/>
              <a:gd name="connsiteY264" fmla="*/ 370963 h 4242217"/>
              <a:gd name="connsiteX265" fmla="*/ 33241 w 3624059"/>
              <a:gd name="connsiteY265" fmla="*/ 377198 h 4242217"/>
              <a:gd name="connsiteX266" fmla="*/ 0 w 3624059"/>
              <a:gd name="connsiteY266" fmla="*/ 380124 h 4242217"/>
              <a:gd name="connsiteX267" fmla="*/ 0 w 3624059"/>
              <a:gd name="connsiteY267" fmla="*/ 243084 h 4242217"/>
              <a:gd name="connsiteX268" fmla="*/ 50413 w 3624059"/>
              <a:gd name="connsiteY268" fmla="*/ 236283 h 4242217"/>
              <a:gd name="connsiteX269" fmla="*/ 1327516 w 3624059"/>
              <a:gd name="connsiteY269" fmla="*/ 176425 h 4242217"/>
              <a:gd name="connsiteX270" fmla="*/ 1518318 w 3624059"/>
              <a:gd name="connsiteY270" fmla="*/ 174555 h 4242217"/>
              <a:gd name="connsiteX271" fmla="*/ 3624059 w 3624059"/>
              <a:gd name="connsiteY271" fmla="*/ 141797 h 4242217"/>
              <a:gd name="connsiteX272" fmla="*/ 3624059 w 3624059"/>
              <a:gd name="connsiteY272" fmla="*/ 326407 h 4242217"/>
              <a:gd name="connsiteX273" fmla="*/ 2818317 w 3624059"/>
              <a:gd name="connsiteY273" fmla="*/ 337916 h 4242217"/>
              <a:gd name="connsiteX274" fmla="*/ 1988963 w 3624059"/>
              <a:gd name="connsiteY274" fmla="*/ 346022 h 4242217"/>
              <a:gd name="connsiteX275" fmla="*/ 1851586 w 3624059"/>
              <a:gd name="connsiteY275" fmla="*/ 326069 h 4242217"/>
              <a:gd name="connsiteX276" fmla="*/ 2004228 w 3624059"/>
              <a:gd name="connsiteY276" fmla="*/ 176425 h 4242217"/>
              <a:gd name="connsiteX277" fmla="*/ 2126341 w 3624059"/>
              <a:gd name="connsiteY277" fmla="*/ 166449 h 4242217"/>
              <a:gd name="connsiteX278" fmla="*/ 3586614 w 3624059"/>
              <a:gd name="connsiteY278" fmla="*/ 151484 h 4242217"/>
              <a:gd name="connsiteX279" fmla="*/ 1876182 w 3624059"/>
              <a:gd name="connsiteY279" fmla="*/ 0 h 4242217"/>
              <a:gd name="connsiteX280" fmla="*/ 3624059 w 3624059"/>
              <a:gd name="connsiteY280" fmla="*/ 0 h 4242217"/>
              <a:gd name="connsiteX281" fmla="*/ 3624059 w 3624059"/>
              <a:gd name="connsiteY281" fmla="*/ 87887 h 4242217"/>
              <a:gd name="connsiteX282" fmla="*/ 3591702 w 3624059"/>
              <a:gd name="connsiteY282" fmla="*/ 76663 h 4242217"/>
              <a:gd name="connsiteX283" fmla="*/ 2390920 w 3624059"/>
              <a:gd name="connsiteY283" fmla="*/ 106591 h 4242217"/>
              <a:gd name="connsiteX284" fmla="*/ 1866850 w 3624059"/>
              <a:gd name="connsiteY284" fmla="*/ 106591 h 4242217"/>
              <a:gd name="connsiteX285" fmla="*/ 1874482 w 3624059"/>
              <a:gd name="connsiteY285" fmla="*/ 18052 h 4242217"/>
              <a:gd name="connsiteX286" fmla="*/ 0 w 3624059"/>
              <a:gd name="connsiteY286" fmla="*/ 0 h 4242217"/>
              <a:gd name="connsiteX287" fmla="*/ 1773185 w 3624059"/>
              <a:gd name="connsiteY287" fmla="*/ 0 h 4242217"/>
              <a:gd name="connsiteX288" fmla="*/ 1775265 w 3624059"/>
              <a:gd name="connsiteY288" fmla="*/ 11817 h 4242217"/>
              <a:gd name="connsiteX289" fmla="*/ 1668416 w 3624059"/>
              <a:gd name="connsiteY289" fmla="*/ 96615 h 4242217"/>
              <a:gd name="connsiteX290" fmla="*/ 1190138 w 3624059"/>
              <a:gd name="connsiteY290" fmla="*/ 111580 h 4242217"/>
              <a:gd name="connsiteX291" fmla="*/ 208143 w 3624059"/>
              <a:gd name="connsiteY291" fmla="*/ 156473 h 4242217"/>
              <a:gd name="connsiteX292" fmla="*/ 55501 w 3624059"/>
              <a:gd name="connsiteY292" fmla="*/ 162085 h 4242217"/>
              <a:gd name="connsiteX293" fmla="*/ 0 w 3624059"/>
              <a:gd name="connsiteY293" fmla="*/ 165485 h 42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Lst>
            <a:rect l="l" t="t" r="r" b="b"/>
            <a:pathLst>
              <a:path w="3624059" h="4242217">
                <a:moveTo>
                  <a:pt x="1019688" y="4206836"/>
                </a:moveTo>
                <a:cubicBezTo>
                  <a:pt x="1195226" y="4208083"/>
                  <a:pt x="1370764" y="4209330"/>
                  <a:pt x="1546302" y="4206836"/>
                </a:cubicBezTo>
                <a:cubicBezTo>
                  <a:pt x="1589551" y="4206836"/>
                  <a:pt x="1617535" y="4213071"/>
                  <a:pt x="1633435" y="4229283"/>
                </a:cubicBezTo>
                <a:lnTo>
                  <a:pt x="1639522" y="4242217"/>
                </a:lnTo>
                <a:lnTo>
                  <a:pt x="0" y="4242217"/>
                </a:lnTo>
                <a:lnTo>
                  <a:pt x="0" y="4228475"/>
                </a:lnTo>
                <a:lnTo>
                  <a:pt x="118466" y="4222424"/>
                </a:lnTo>
                <a:cubicBezTo>
                  <a:pt x="243759" y="4215565"/>
                  <a:pt x="368417" y="4209330"/>
                  <a:pt x="493074" y="4206836"/>
                </a:cubicBezTo>
                <a:cubicBezTo>
                  <a:pt x="668612" y="4204342"/>
                  <a:pt x="844150" y="4205589"/>
                  <a:pt x="1019688" y="4206836"/>
                </a:cubicBezTo>
                <a:close/>
                <a:moveTo>
                  <a:pt x="3624059" y="4122596"/>
                </a:moveTo>
                <a:lnTo>
                  <a:pt x="3624059" y="4242217"/>
                </a:lnTo>
                <a:lnTo>
                  <a:pt x="1729472" y="4242217"/>
                </a:lnTo>
                <a:lnTo>
                  <a:pt x="1729472" y="4196860"/>
                </a:lnTo>
                <a:cubicBezTo>
                  <a:pt x="2095813" y="4171919"/>
                  <a:pt x="2457065" y="4146978"/>
                  <a:pt x="2818317" y="4132014"/>
                </a:cubicBezTo>
                <a:cubicBezTo>
                  <a:pt x="2991311" y="4127026"/>
                  <a:pt x="3164305" y="4124532"/>
                  <a:pt x="3337299" y="4123285"/>
                </a:cubicBezTo>
                <a:close/>
                <a:moveTo>
                  <a:pt x="1668416" y="3907548"/>
                </a:moveTo>
                <a:cubicBezTo>
                  <a:pt x="1668416" y="3942465"/>
                  <a:pt x="1668416" y="3972394"/>
                  <a:pt x="1668416" y="4002323"/>
                </a:cubicBezTo>
                <a:cubicBezTo>
                  <a:pt x="1673504" y="4107073"/>
                  <a:pt x="1617535" y="4156955"/>
                  <a:pt x="1510686" y="4156955"/>
                </a:cubicBezTo>
                <a:cubicBezTo>
                  <a:pt x="1398749" y="4156955"/>
                  <a:pt x="1286811" y="4166931"/>
                  <a:pt x="1174874" y="4166931"/>
                </a:cubicBezTo>
                <a:cubicBezTo>
                  <a:pt x="828886" y="4169425"/>
                  <a:pt x="484170" y="4170672"/>
                  <a:pt x="139454" y="4172543"/>
                </a:cubicBezTo>
                <a:lnTo>
                  <a:pt x="0" y="4173802"/>
                </a:lnTo>
                <a:lnTo>
                  <a:pt x="0" y="3943409"/>
                </a:lnTo>
                <a:lnTo>
                  <a:pt x="325804" y="3943712"/>
                </a:lnTo>
                <a:cubicBezTo>
                  <a:pt x="772917" y="3938724"/>
                  <a:pt x="1220667" y="3927501"/>
                  <a:pt x="1668416" y="3907548"/>
                </a:cubicBezTo>
                <a:close/>
                <a:moveTo>
                  <a:pt x="3624059" y="3850991"/>
                </a:moveTo>
                <a:lnTo>
                  <a:pt x="3624059" y="4067621"/>
                </a:lnTo>
                <a:lnTo>
                  <a:pt x="2999580" y="4087121"/>
                </a:lnTo>
                <a:cubicBezTo>
                  <a:pt x="2680940" y="4097097"/>
                  <a:pt x="2362936" y="4107074"/>
                  <a:pt x="2044932" y="4117050"/>
                </a:cubicBezTo>
                <a:cubicBezTo>
                  <a:pt x="1943171" y="4122038"/>
                  <a:pt x="1836322" y="4132014"/>
                  <a:pt x="1729472" y="4137002"/>
                </a:cubicBezTo>
                <a:cubicBezTo>
                  <a:pt x="1734560" y="4052204"/>
                  <a:pt x="1739649" y="3982370"/>
                  <a:pt x="1749825" y="3897572"/>
                </a:cubicBezTo>
                <a:cubicBezTo>
                  <a:pt x="1856674" y="3897572"/>
                  <a:pt x="1968611" y="3897572"/>
                  <a:pt x="2075460" y="3897572"/>
                </a:cubicBezTo>
                <a:cubicBezTo>
                  <a:pt x="2502857" y="3882607"/>
                  <a:pt x="2935343" y="3857667"/>
                  <a:pt x="3367828" y="3852679"/>
                </a:cubicBezTo>
                <a:close/>
                <a:moveTo>
                  <a:pt x="1037496" y="3607013"/>
                </a:moveTo>
                <a:cubicBezTo>
                  <a:pt x="1185050" y="3607013"/>
                  <a:pt x="1332604" y="3608260"/>
                  <a:pt x="1480157" y="3608260"/>
                </a:cubicBezTo>
                <a:cubicBezTo>
                  <a:pt x="1683680" y="3608260"/>
                  <a:pt x="1688768" y="3618236"/>
                  <a:pt x="1673504" y="3817762"/>
                </a:cubicBezTo>
                <a:cubicBezTo>
                  <a:pt x="1673504" y="3822750"/>
                  <a:pt x="1668416" y="3832726"/>
                  <a:pt x="1663328" y="3842702"/>
                </a:cubicBezTo>
                <a:cubicBezTo>
                  <a:pt x="1632799" y="3847691"/>
                  <a:pt x="1602271" y="3857667"/>
                  <a:pt x="1571743" y="3857667"/>
                </a:cubicBezTo>
                <a:cubicBezTo>
                  <a:pt x="1123993" y="3872631"/>
                  <a:pt x="676244" y="3892584"/>
                  <a:pt x="228495" y="3892584"/>
                </a:cubicBezTo>
                <a:lnTo>
                  <a:pt x="0" y="3887800"/>
                </a:lnTo>
                <a:lnTo>
                  <a:pt x="0" y="3645448"/>
                </a:lnTo>
                <a:lnTo>
                  <a:pt x="164894" y="3634448"/>
                </a:lnTo>
                <a:cubicBezTo>
                  <a:pt x="308632" y="3625719"/>
                  <a:pt x="452369" y="3618237"/>
                  <a:pt x="594835" y="3613248"/>
                </a:cubicBezTo>
                <a:cubicBezTo>
                  <a:pt x="742389" y="3608260"/>
                  <a:pt x="889943" y="3607013"/>
                  <a:pt x="1037496" y="3607013"/>
                </a:cubicBezTo>
                <a:close/>
                <a:moveTo>
                  <a:pt x="3479765" y="3533438"/>
                </a:moveTo>
                <a:lnTo>
                  <a:pt x="3624059" y="3538222"/>
                </a:lnTo>
                <a:lnTo>
                  <a:pt x="3624059" y="3804141"/>
                </a:lnTo>
                <a:lnTo>
                  <a:pt x="1826146" y="3837714"/>
                </a:lnTo>
                <a:cubicBezTo>
                  <a:pt x="1800705" y="3837714"/>
                  <a:pt x="1775265" y="3837714"/>
                  <a:pt x="1749825" y="3832726"/>
                </a:cubicBezTo>
                <a:cubicBezTo>
                  <a:pt x="1749825" y="3762892"/>
                  <a:pt x="1749825" y="3698047"/>
                  <a:pt x="1749825" y="3653153"/>
                </a:cubicBezTo>
                <a:cubicBezTo>
                  <a:pt x="2197574" y="3623225"/>
                  <a:pt x="2635147" y="3593296"/>
                  <a:pt x="3072720" y="3563367"/>
                </a:cubicBezTo>
                <a:cubicBezTo>
                  <a:pt x="3205010" y="3553391"/>
                  <a:pt x="3342387" y="3533438"/>
                  <a:pt x="3479765" y="3533438"/>
                </a:cubicBezTo>
                <a:close/>
                <a:moveTo>
                  <a:pt x="1417193" y="3401876"/>
                </a:moveTo>
                <a:cubicBezTo>
                  <a:pt x="1501782" y="3402500"/>
                  <a:pt x="1587007" y="3403747"/>
                  <a:pt x="1673504" y="3403747"/>
                </a:cubicBezTo>
                <a:cubicBezTo>
                  <a:pt x="1668416" y="3468592"/>
                  <a:pt x="1663328" y="3513486"/>
                  <a:pt x="1663328" y="3558379"/>
                </a:cubicBezTo>
                <a:cubicBezTo>
                  <a:pt x="1632799" y="3558379"/>
                  <a:pt x="1612447" y="3563367"/>
                  <a:pt x="1592095" y="3563367"/>
                </a:cubicBezTo>
                <a:cubicBezTo>
                  <a:pt x="1207947" y="3568355"/>
                  <a:pt x="825070" y="3574590"/>
                  <a:pt x="442193" y="3580825"/>
                </a:cubicBezTo>
                <a:lnTo>
                  <a:pt x="0" y="3587539"/>
                </a:lnTo>
                <a:lnTo>
                  <a:pt x="0" y="3449325"/>
                </a:lnTo>
                <a:lnTo>
                  <a:pt x="14796" y="3448640"/>
                </a:lnTo>
                <a:cubicBezTo>
                  <a:pt x="401489" y="3433676"/>
                  <a:pt x="783093" y="3413723"/>
                  <a:pt x="1164698" y="3403747"/>
                </a:cubicBezTo>
                <a:cubicBezTo>
                  <a:pt x="1248651" y="3401253"/>
                  <a:pt x="1332604" y="3401253"/>
                  <a:pt x="1417193" y="3401876"/>
                </a:cubicBezTo>
                <a:close/>
                <a:moveTo>
                  <a:pt x="3624059" y="3333594"/>
                </a:moveTo>
                <a:lnTo>
                  <a:pt x="3624059" y="3484091"/>
                </a:lnTo>
                <a:lnTo>
                  <a:pt x="3378004" y="3492910"/>
                </a:lnTo>
                <a:cubicBezTo>
                  <a:pt x="3198650" y="3502262"/>
                  <a:pt x="3019296" y="3513486"/>
                  <a:pt x="2838669" y="3523462"/>
                </a:cubicBezTo>
                <a:cubicBezTo>
                  <a:pt x="2523210" y="3538426"/>
                  <a:pt x="2202662" y="3553391"/>
                  <a:pt x="1887202" y="3568355"/>
                </a:cubicBezTo>
                <a:cubicBezTo>
                  <a:pt x="1841410" y="3568355"/>
                  <a:pt x="1795617" y="3563367"/>
                  <a:pt x="1749825" y="3558379"/>
                </a:cubicBezTo>
                <a:cubicBezTo>
                  <a:pt x="1729472" y="3418711"/>
                  <a:pt x="1734560" y="3413723"/>
                  <a:pt x="1866850" y="3413723"/>
                </a:cubicBezTo>
                <a:cubicBezTo>
                  <a:pt x="2029668" y="3408735"/>
                  <a:pt x="2197574" y="3413723"/>
                  <a:pt x="2360392" y="3403747"/>
                </a:cubicBezTo>
                <a:cubicBezTo>
                  <a:pt x="2686028" y="3383794"/>
                  <a:pt x="3011663" y="3338901"/>
                  <a:pt x="3332211" y="3333913"/>
                </a:cubicBezTo>
                <a:close/>
                <a:moveTo>
                  <a:pt x="1363351" y="3144257"/>
                </a:moveTo>
                <a:cubicBezTo>
                  <a:pt x="1464973" y="3145533"/>
                  <a:pt x="1566655" y="3148729"/>
                  <a:pt x="1668416" y="3154340"/>
                </a:cubicBezTo>
                <a:cubicBezTo>
                  <a:pt x="1668416" y="3224174"/>
                  <a:pt x="1668416" y="3284032"/>
                  <a:pt x="1668416" y="3363842"/>
                </a:cubicBezTo>
                <a:cubicBezTo>
                  <a:pt x="1276635" y="3363842"/>
                  <a:pt x="895031" y="3358854"/>
                  <a:pt x="513426" y="3363842"/>
                </a:cubicBezTo>
                <a:lnTo>
                  <a:pt x="0" y="3377034"/>
                </a:lnTo>
                <a:lnTo>
                  <a:pt x="0" y="3197607"/>
                </a:lnTo>
                <a:lnTo>
                  <a:pt x="449825" y="3171175"/>
                </a:lnTo>
                <a:cubicBezTo>
                  <a:pt x="754155" y="3153872"/>
                  <a:pt x="1058485" y="3140428"/>
                  <a:pt x="1363351" y="3144257"/>
                </a:cubicBezTo>
                <a:close/>
                <a:moveTo>
                  <a:pt x="3624059" y="3068455"/>
                </a:moveTo>
                <a:lnTo>
                  <a:pt x="3624059" y="3264269"/>
                </a:lnTo>
                <a:lnTo>
                  <a:pt x="3600288" y="3264001"/>
                </a:lnTo>
                <a:cubicBezTo>
                  <a:pt x="3151903" y="3265638"/>
                  <a:pt x="2706380" y="3289020"/>
                  <a:pt x="2263719" y="3348877"/>
                </a:cubicBezTo>
                <a:cubicBezTo>
                  <a:pt x="2095813" y="3373818"/>
                  <a:pt x="1922819" y="3353865"/>
                  <a:pt x="1749825" y="3353865"/>
                </a:cubicBezTo>
                <a:cubicBezTo>
                  <a:pt x="1749825" y="3284032"/>
                  <a:pt x="1749825" y="3219186"/>
                  <a:pt x="1749825" y="3154340"/>
                </a:cubicBezTo>
                <a:cubicBezTo>
                  <a:pt x="2215382" y="3141870"/>
                  <a:pt x="2677124" y="3105706"/>
                  <a:pt x="3138229" y="3082636"/>
                </a:cubicBezTo>
                <a:close/>
                <a:moveTo>
                  <a:pt x="1559341" y="2853805"/>
                </a:moveTo>
                <a:cubicBezTo>
                  <a:pt x="1699580" y="2853260"/>
                  <a:pt x="1699580" y="2875628"/>
                  <a:pt x="1668416" y="3054578"/>
                </a:cubicBezTo>
                <a:cubicBezTo>
                  <a:pt x="1668416" y="3059566"/>
                  <a:pt x="1663328" y="3064554"/>
                  <a:pt x="1658240" y="3074530"/>
                </a:cubicBezTo>
                <a:cubicBezTo>
                  <a:pt x="1632799" y="3074530"/>
                  <a:pt x="1607359" y="3079518"/>
                  <a:pt x="1576831" y="3079518"/>
                </a:cubicBezTo>
                <a:cubicBezTo>
                  <a:pt x="1225754" y="3089494"/>
                  <a:pt x="874678" y="3094483"/>
                  <a:pt x="523602" y="3104459"/>
                </a:cubicBezTo>
                <a:lnTo>
                  <a:pt x="0" y="3120367"/>
                </a:lnTo>
                <a:lnTo>
                  <a:pt x="0" y="2895265"/>
                </a:lnTo>
                <a:lnTo>
                  <a:pt x="1490334" y="2855052"/>
                </a:lnTo>
                <a:cubicBezTo>
                  <a:pt x="1516410" y="2854429"/>
                  <a:pt x="1539306" y="2853883"/>
                  <a:pt x="1559341" y="2853805"/>
                </a:cubicBezTo>
                <a:close/>
                <a:moveTo>
                  <a:pt x="3624059" y="2832565"/>
                </a:moveTo>
                <a:lnTo>
                  <a:pt x="3624059" y="3005092"/>
                </a:lnTo>
                <a:lnTo>
                  <a:pt x="3271155" y="3009684"/>
                </a:lnTo>
                <a:cubicBezTo>
                  <a:pt x="2828493" y="3024649"/>
                  <a:pt x="2385832" y="3064554"/>
                  <a:pt x="1943171" y="3089494"/>
                </a:cubicBezTo>
                <a:cubicBezTo>
                  <a:pt x="1724384" y="3099471"/>
                  <a:pt x="1729472" y="3134388"/>
                  <a:pt x="1749825" y="2870017"/>
                </a:cubicBezTo>
                <a:cubicBezTo>
                  <a:pt x="1749825" y="2865028"/>
                  <a:pt x="1754913" y="2860040"/>
                  <a:pt x="1765089" y="2845076"/>
                </a:cubicBezTo>
                <a:cubicBezTo>
                  <a:pt x="1800705" y="2845076"/>
                  <a:pt x="1836322" y="2845076"/>
                  <a:pt x="1877026" y="2845076"/>
                </a:cubicBezTo>
                <a:cubicBezTo>
                  <a:pt x="2258631" y="2845076"/>
                  <a:pt x="2640235" y="2850064"/>
                  <a:pt x="3016752" y="2850064"/>
                </a:cubicBezTo>
                <a:cubicBezTo>
                  <a:pt x="3133777" y="2850064"/>
                  <a:pt x="3251120" y="2846635"/>
                  <a:pt x="3368623" y="2842270"/>
                </a:cubicBezTo>
                <a:close/>
                <a:moveTo>
                  <a:pt x="1561566" y="2605646"/>
                </a:moveTo>
                <a:cubicBezTo>
                  <a:pt x="1688768" y="2605646"/>
                  <a:pt x="1688768" y="2610634"/>
                  <a:pt x="1678592" y="2730349"/>
                </a:cubicBezTo>
                <a:cubicBezTo>
                  <a:pt x="1673504" y="2750301"/>
                  <a:pt x="1668416" y="2770254"/>
                  <a:pt x="1668416" y="2785218"/>
                </a:cubicBezTo>
                <a:cubicBezTo>
                  <a:pt x="1653152" y="2790206"/>
                  <a:pt x="1642975" y="2795195"/>
                  <a:pt x="1632799" y="2795195"/>
                </a:cubicBezTo>
                <a:cubicBezTo>
                  <a:pt x="1266459" y="2802677"/>
                  <a:pt x="900119" y="2810159"/>
                  <a:pt x="534415" y="2817641"/>
                </a:cubicBezTo>
                <a:lnTo>
                  <a:pt x="0" y="2828601"/>
                </a:lnTo>
                <a:lnTo>
                  <a:pt x="0" y="2635972"/>
                </a:lnTo>
                <a:lnTo>
                  <a:pt x="274287" y="2625598"/>
                </a:lnTo>
                <a:cubicBezTo>
                  <a:pt x="701684" y="2615622"/>
                  <a:pt x="1134169" y="2610634"/>
                  <a:pt x="1561566" y="2605646"/>
                </a:cubicBezTo>
                <a:close/>
                <a:moveTo>
                  <a:pt x="2558826" y="2560752"/>
                </a:moveTo>
                <a:cubicBezTo>
                  <a:pt x="2752173" y="2560752"/>
                  <a:pt x="2946791" y="2563246"/>
                  <a:pt x="3142045" y="2566364"/>
                </a:cubicBezTo>
                <a:lnTo>
                  <a:pt x="3624059" y="2574044"/>
                </a:lnTo>
                <a:lnTo>
                  <a:pt x="3624059" y="2757687"/>
                </a:lnTo>
                <a:lnTo>
                  <a:pt x="3181478" y="2770254"/>
                </a:lnTo>
                <a:cubicBezTo>
                  <a:pt x="2888278" y="2778983"/>
                  <a:pt x="2594443" y="2787713"/>
                  <a:pt x="2299335" y="2795195"/>
                </a:cubicBezTo>
                <a:cubicBezTo>
                  <a:pt x="2116165" y="2800183"/>
                  <a:pt x="1932995" y="2795195"/>
                  <a:pt x="1744737" y="2795195"/>
                </a:cubicBezTo>
                <a:cubicBezTo>
                  <a:pt x="1744737" y="2720373"/>
                  <a:pt x="1744737" y="2665503"/>
                  <a:pt x="1744737" y="2595669"/>
                </a:cubicBezTo>
                <a:cubicBezTo>
                  <a:pt x="2019492" y="2580705"/>
                  <a:pt x="2289159" y="2560752"/>
                  <a:pt x="2558826" y="2560752"/>
                </a:cubicBezTo>
                <a:close/>
                <a:moveTo>
                  <a:pt x="907751" y="2310099"/>
                </a:moveTo>
                <a:cubicBezTo>
                  <a:pt x="1093465" y="2310099"/>
                  <a:pt x="1279179" y="2311346"/>
                  <a:pt x="1464893" y="2311346"/>
                </a:cubicBezTo>
                <a:cubicBezTo>
                  <a:pt x="1541214" y="2311346"/>
                  <a:pt x="1612447" y="2311346"/>
                  <a:pt x="1683680" y="2311346"/>
                </a:cubicBezTo>
                <a:cubicBezTo>
                  <a:pt x="1688768" y="2351251"/>
                  <a:pt x="1688768" y="2366215"/>
                  <a:pt x="1688768" y="2386168"/>
                </a:cubicBezTo>
                <a:cubicBezTo>
                  <a:pt x="1693856" y="2540800"/>
                  <a:pt x="1693856" y="2545788"/>
                  <a:pt x="1541214" y="2545788"/>
                </a:cubicBezTo>
                <a:cubicBezTo>
                  <a:pt x="1190138" y="2550776"/>
                  <a:pt x="833974" y="2555764"/>
                  <a:pt x="482898" y="2560752"/>
                </a:cubicBezTo>
                <a:lnTo>
                  <a:pt x="0" y="2570035"/>
                </a:lnTo>
                <a:lnTo>
                  <a:pt x="0" y="2335542"/>
                </a:lnTo>
                <a:lnTo>
                  <a:pt x="350608" y="2316334"/>
                </a:lnTo>
                <a:cubicBezTo>
                  <a:pt x="536322" y="2311346"/>
                  <a:pt x="722037" y="2310099"/>
                  <a:pt x="907751" y="2310099"/>
                </a:cubicBezTo>
                <a:close/>
                <a:moveTo>
                  <a:pt x="3624059" y="2235896"/>
                </a:moveTo>
                <a:lnTo>
                  <a:pt x="3624059" y="2507868"/>
                </a:lnTo>
                <a:lnTo>
                  <a:pt x="3271155" y="2520847"/>
                </a:lnTo>
                <a:cubicBezTo>
                  <a:pt x="2833581" y="2525835"/>
                  <a:pt x="2396008" y="2525835"/>
                  <a:pt x="1958435" y="2525835"/>
                </a:cubicBezTo>
                <a:cubicBezTo>
                  <a:pt x="1892290" y="2525835"/>
                  <a:pt x="1821057" y="2525835"/>
                  <a:pt x="1739649" y="2525835"/>
                </a:cubicBezTo>
                <a:cubicBezTo>
                  <a:pt x="1744737" y="2446025"/>
                  <a:pt x="1749825" y="2381180"/>
                  <a:pt x="1754913" y="2316334"/>
                </a:cubicBezTo>
                <a:cubicBezTo>
                  <a:pt x="2202662" y="2296381"/>
                  <a:pt x="2647867" y="2277676"/>
                  <a:pt x="3091165" y="2258970"/>
                </a:cubicBezTo>
                <a:close/>
                <a:moveTo>
                  <a:pt x="1320520" y="2035128"/>
                </a:moveTo>
                <a:cubicBezTo>
                  <a:pt x="1441997" y="2035752"/>
                  <a:pt x="1564111" y="2036999"/>
                  <a:pt x="1688768" y="2036999"/>
                </a:cubicBezTo>
                <a:cubicBezTo>
                  <a:pt x="1693856" y="2051963"/>
                  <a:pt x="1693856" y="2076904"/>
                  <a:pt x="1693856" y="2101844"/>
                </a:cubicBezTo>
                <a:cubicBezTo>
                  <a:pt x="1698944" y="2251488"/>
                  <a:pt x="1698944" y="2256476"/>
                  <a:pt x="1546302" y="2256476"/>
                </a:cubicBezTo>
                <a:cubicBezTo>
                  <a:pt x="1103641" y="2256476"/>
                  <a:pt x="666068" y="2246500"/>
                  <a:pt x="223407" y="2251488"/>
                </a:cubicBezTo>
                <a:lnTo>
                  <a:pt x="0" y="2261684"/>
                </a:lnTo>
                <a:lnTo>
                  <a:pt x="0" y="2073071"/>
                </a:lnTo>
                <a:lnTo>
                  <a:pt x="432017" y="2055081"/>
                </a:lnTo>
                <a:cubicBezTo>
                  <a:pt x="606283" y="2048222"/>
                  <a:pt x="780549" y="2041987"/>
                  <a:pt x="956087" y="2036999"/>
                </a:cubicBezTo>
                <a:cubicBezTo>
                  <a:pt x="1078201" y="2034504"/>
                  <a:pt x="1199042" y="2034504"/>
                  <a:pt x="1320520" y="2035128"/>
                </a:cubicBezTo>
                <a:close/>
                <a:moveTo>
                  <a:pt x="3624059" y="1946721"/>
                </a:moveTo>
                <a:lnTo>
                  <a:pt x="3624059" y="2175879"/>
                </a:lnTo>
                <a:lnTo>
                  <a:pt x="3094345" y="2195372"/>
                </a:lnTo>
                <a:cubicBezTo>
                  <a:pt x="2652955" y="2212830"/>
                  <a:pt x="2210294" y="2231536"/>
                  <a:pt x="1765089" y="2251488"/>
                </a:cubicBezTo>
                <a:cubicBezTo>
                  <a:pt x="1775265" y="2161702"/>
                  <a:pt x="1780353" y="2086880"/>
                  <a:pt x="1785441" y="1992105"/>
                </a:cubicBezTo>
                <a:cubicBezTo>
                  <a:pt x="1932995" y="1992105"/>
                  <a:pt x="2065284" y="1997093"/>
                  <a:pt x="2202662" y="1992105"/>
                </a:cubicBezTo>
                <a:cubicBezTo>
                  <a:pt x="2459609" y="1984623"/>
                  <a:pt x="2717828" y="1977141"/>
                  <a:pt x="2976683" y="1969035"/>
                </a:cubicBezTo>
                <a:close/>
                <a:moveTo>
                  <a:pt x="1693856" y="1752675"/>
                </a:moveTo>
                <a:cubicBezTo>
                  <a:pt x="1693856" y="1792580"/>
                  <a:pt x="1688768" y="1822509"/>
                  <a:pt x="1693856" y="1852438"/>
                </a:cubicBezTo>
                <a:cubicBezTo>
                  <a:pt x="1709120" y="1937236"/>
                  <a:pt x="1678592" y="1972153"/>
                  <a:pt x="1587007" y="1967165"/>
                </a:cubicBezTo>
                <a:cubicBezTo>
                  <a:pt x="1485246" y="1962177"/>
                  <a:pt x="1378396" y="1972153"/>
                  <a:pt x="1271547" y="1972153"/>
                </a:cubicBezTo>
                <a:cubicBezTo>
                  <a:pt x="981528" y="1982129"/>
                  <a:pt x="691508" y="1990858"/>
                  <a:pt x="400853" y="1999588"/>
                </a:cubicBezTo>
                <a:lnTo>
                  <a:pt x="0" y="2012163"/>
                </a:lnTo>
                <a:lnTo>
                  <a:pt x="0" y="1806966"/>
                </a:lnTo>
                <a:lnTo>
                  <a:pt x="603103" y="1787592"/>
                </a:lnTo>
                <a:cubicBezTo>
                  <a:pt x="966264" y="1776369"/>
                  <a:pt x="1330060" y="1765145"/>
                  <a:pt x="1693856" y="1752675"/>
                </a:cubicBezTo>
                <a:close/>
                <a:moveTo>
                  <a:pt x="3357652" y="1657901"/>
                </a:moveTo>
                <a:lnTo>
                  <a:pt x="3624059" y="1659458"/>
                </a:lnTo>
                <a:lnTo>
                  <a:pt x="3624059" y="1869612"/>
                </a:lnTo>
                <a:lnTo>
                  <a:pt x="3027564" y="1892343"/>
                </a:lnTo>
                <a:cubicBezTo>
                  <a:pt x="2613523" y="1907307"/>
                  <a:pt x="2200118" y="1922271"/>
                  <a:pt x="1785441" y="1947212"/>
                </a:cubicBezTo>
                <a:cubicBezTo>
                  <a:pt x="1785441" y="1912295"/>
                  <a:pt x="1785441" y="1882366"/>
                  <a:pt x="1775265" y="1857426"/>
                </a:cubicBezTo>
                <a:cubicBezTo>
                  <a:pt x="1744737" y="1772628"/>
                  <a:pt x="1785441" y="1747687"/>
                  <a:pt x="1866850" y="1747687"/>
                </a:cubicBezTo>
                <a:cubicBezTo>
                  <a:pt x="1927907" y="1747687"/>
                  <a:pt x="1983875" y="1737711"/>
                  <a:pt x="2039844" y="1737711"/>
                </a:cubicBezTo>
                <a:cubicBezTo>
                  <a:pt x="2482505" y="1707782"/>
                  <a:pt x="2920078" y="1672865"/>
                  <a:pt x="3357652" y="1657901"/>
                </a:cubicBezTo>
                <a:close/>
                <a:moveTo>
                  <a:pt x="0" y="1548162"/>
                </a:moveTo>
                <a:lnTo>
                  <a:pt x="617095" y="1548162"/>
                </a:lnTo>
                <a:cubicBezTo>
                  <a:pt x="980256" y="1548162"/>
                  <a:pt x="1342780" y="1548162"/>
                  <a:pt x="1704032" y="1548162"/>
                </a:cubicBezTo>
                <a:cubicBezTo>
                  <a:pt x="1704032" y="1593055"/>
                  <a:pt x="1704032" y="1637948"/>
                  <a:pt x="1704032" y="1687829"/>
                </a:cubicBezTo>
                <a:cubicBezTo>
                  <a:pt x="1571743" y="1692817"/>
                  <a:pt x="1439453" y="1702794"/>
                  <a:pt x="1312251" y="1707782"/>
                </a:cubicBezTo>
                <a:cubicBezTo>
                  <a:pt x="1022232" y="1715264"/>
                  <a:pt x="732213" y="1721499"/>
                  <a:pt x="442829" y="1728358"/>
                </a:cubicBezTo>
                <a:lnTo>
                  <a:pt x="0" y="1740798"/>
                </a:lnTo>
                <a:close/>
                <a:moveTo>
                  <a:pt x="3624059" y="1454677"/>
                </a:moveTo>
                <a:lnTo>
                  <a:pt x="3624059" y="1598608"/>
                </a:lnTo>
                <a:lnTo>
                  <a:pt x="3026292" y="1620489"/>
                </a:lnTo>
                <a:cubicBezTo>
                  <a:pt x="2617339" y="1642936"/>
                  <a:pt x="2207750" y="1675359"/>
                  <a:pt x="1795617" y="1687829"/>
                </a:cubicBezTo>
                <a:cubicBezTo>
                  <a:pt x="1795617" y="1632960"/>
                  <a:pt x="1795617" y="1588067"/>
                  <a:pt x="1795617" y="1538185"/>
                </a:cubicBezTo>
                <a:cubicBezTo>
                  <a:pt x="2197574" y="1520727"/>
                  <a:pt x="2598259" y="1502021"/>
                  <a:pt x="2998308" y="1483316"/>
                </a:cubicBezTo>
                <a:close/>
                <a:moveTo>
                  <a:pt x="1724384" y="1283791"/>
                </a:moveTo>
                <a:cubicBezTo>
                  <a:pt x="1734560" y="1463363"/>
                  <a:pt x="1724384" y="1478328"/>
                  <a:pt x="1566654" y="1478328"/>
                </a:cubicBezTo>
                <a:cubicBezTo>
                  <a:pt x="1531038" y="1478328"/>
                  <a:pt x="1495422" y="1473340"/>
                  <a:pt x="1464893" y="1473340"/>
                </a:cubicBezTo>
                <a:cubicBezTo>
                  <a:pt x="1042584" y="1473340"/>
                  <a:pt x="625363" y="1478328"/>
                  <a:pt x="203055" y="1478328"/>
                </a:cubicBezTo>
                <a:lnTo>
                  <a:pt x="0" y="1481723"/>
                </a:lnTo>
                <a:lnTo>
                  <a:pt x="0" y="1294640"/>
                </a:lnTo>
                <a:lnTo>
                  <a:pt x="82293" y="1299223"/>
                </a:lnTo>
                <a:cubicBezTo>
                  <a:pt x="628225" y="1330554"/>
                  <a:pt x="1174874" y="1354872"/>
                  <a:pt x="1724384" y="1283791"/>
                </a:cubicBezTo>
                <a:close/>
                <a:moveTo>
                  <a:pt x="3624059" y="1217980"/>
                </a:moveTo>
                <a:lnTo>
                  <a:pt x="3624059" y="1378588"/>
                </a:lnTo>
                <a:lnTo>
                  <a:pt x="3611180" y="1379423"/>
                </a:lnTo>
                <a:cubicBezTo>
                  <a:pt x="3545592" y="1384489"/>
                  <a:pt x="3479765" y="1389789"/>
                  <a:pt x="3413620" y="1393530"/>
                </a:cubicBezTo>
                <a:cubicBezTo>
                  <a:pt x="3143953" y="1408494"/>
                  <a:pt x="2874286" y="1433435"/>
                  <a:pt x="2604619" y="1438423"/>
                </a:cubicBezTo>
                <a:cubicBezTo>
                  <a:pt x="2340040" y="1448399"/>
                  <a:pt x="2070372" y="1443411"/>
                  <a:pt x="1800705" y="1443411"/>
                </a:cubicBezTo>
                <a:cubicBezTo>
                  <a:pt x="1815969" y="1393530"/>
                  <a:pt x="1749825" y="1298755"/>
                  <a:pt x="1856674" y="1293767"/>
                </a:cubicBezTo>
                <a:cubicBezTo>
                  <a:pt x="2217926" y="1263838"/>
                  <a:pt x="2574090" y="1243886"/>
                  <a:pt x="2935343" y="1228921"/>
                </a:cubicBezTo>
                <a:cubicBezTo>
                  <a:pt x="3113425" y="1223933"/>
                  <a:pt x="3292779" y="1221439"/>
                  <a:pt x="3472133" y="1219569"/>
                </a:cubicBezTo>
                <a:close/>
                <a:moveTo>
                  <a:pt x="1576831" y="1014431"/>
                </a:moveTo>
                <a:cubicBezTo>
                  <a:pt x="1760001" y="1014431"/>
                  <a:pt x="1760001" y="1019419"/>
                  <a:pt x="1729472" y="1198992"/>
                </a:cubicBezTo>
                <a:cubicBezTo>
                  <a:pt x="1729472" y="1208969"/>
                  <a:pt x="1719296" y="1208969"/>
                  <a:pt x="1714208" y="1223933"/>
                </a:cubicBezTo>
                <a:cubicBezTo>
                  <a:pt x="1172330" y="1276308"/>
                  <a:pt x="627589" y="1252927"/>
                  <a:pt x="82134" y="1231649"/>
                </a:cubicBezTo>
                <a:lnTo>
                  <a:pt x="0" y="1228986"/>
                </a:lnTo>
                <a:lnTo>
                  <a:pt x="0" y="1032219"/>
                </a:lnTo>
                <a:lnTo>
                  <a:pt x="707408" y="1022537"/>
                </a:lnTo>
                <a:cubicBezTo>
                  <a:pt x="996792" y="1019420"/>
                  <a:pt x="1286811" y="1016925"/>
                  <a:pt x="1576831" y="1014431"/>
                </a:cubicBezTo>
                <a:close/>
                <a:moveTo>
                  <a:pt x="3624059" y="958219"/>
                </a:moveTo>
                <a:lnTo>
                  <a:pt x="3624059" y="1166175"/>
                </a:lnTo>
                <a:lnTo>
                  <a:pt x="3019932" y="1185899"/>
                </a:lnTo>
                <a:cubicBezTo>
                  <a:pt x="2797965" y="1192757"/>
                  <a:pt x="2576635" y="1198992"/>
                  <a:pt x="2355304" y="1203981"/>
                </a:cubicBezTo>
                <a:cubicBezTo>
                  <a:pt x="2182310" y="1208969"/>
                  <a:pt x="2004228" y="1203981"/>
                  <a:pt x="1831234" y="1203981"/>
                </a:cubicBezTo>
                <a:cubicBezTo>
                  <a:pt x="1805793" y="1019419"/>
                  <a:pt x="1815969" y="1004455"/>
                  <a:pt x="2004228" y="999467"/>
                </a:cubicBezTo>
                <a:cubicBezTo>
                  <a:pt x="2202662" y="994479"/>
                  <a:pt x="2396008" y="984503"/>
                  <a:pt x="2594443" y="979514"/>
                </a:cubicBezTo>
                <a:close/>
                <a:moveTo>
                  <a:pt x="1449629" y="740084"/>
                </a:moveTo>
                <a:cubicBezTo>
                  <a:pt x="1546302" y="740084"/>
                  <a:pt x="1648063" y="740084"/>
                  <a:pt x="1744737" y="740084"/>
                </a:cubicBezTo>
                <a:cubicBezTo>
                  <a:pt x="1744737" y="809918"/>
                  <a:pt x="1744737" y="874764"/>
                  <a:pt x="1744737" y="944598"/>
                </a:cubicBezTo>
                <a:cubicBezTo>
                  <a:pt x="1709120" y="944598"/>
                  <a:pt x="1688768" y="949586"/>
                  <a:pt x="1663328" y="949586"/>
                </a:cubicBezTo>
                <a:cubicBezTo>
                  <a:pt x="1139257" y="949586"/>
                  <a:pt x="615187" y="944598"/>
                  <a:pt x="86029" y="949586"/>
                </a:cubicBezTo>
                <a:lnTo>
                  <a:pt x="0" y="952474"/>
                </a:lnTo>
                <a:lnTo>
                  <a:pt x="0" y="777748"/>
                </a:lnTo>
                <a:lnTo>
                  <a:pt x="93661" y="776872"/>
                </a:lnTo>
                <a:cubicBezTo>
                  <a:pt x="204327" y="775001"/>
                  <a:pt x="314992" y="772507"/>
                  <a:pt x="426929" y="770013"/>
                </a:cubicBezTo>
                <a:cubicBezTo>
                  <a:pt x="767829" y="760037"/>
                  <a:pt x="1108729" y="750061"/>
                  <a:pt x="1449629" y="740084"/>
                </a:cubicBezTo>
                <a:close/>
                <a:moveTo>
                  <a:pt x="3624059" y="670670"/>
                </a:moveTo>
                <a:lnTo>
                  <a:pt x="3624059" y="895315"/>
                </a:lnTo>
                <a:lnTo>
                  <a:pt x="3522378" y="899081"/>
                </a:lnTo>
                <a:cubicBezTo>
                  <a:pt x="3437789" y="900952"/>
                  <a:pt x="3352564" y="902199"/>
                  <a:pt x="3266067" y="904693"/>
                </a:cubicBezTo>
                <a:cubicBezTo>
                  <a:pt x="2823405" y="919657"/>
                  <a:pt x="2380744" y="934621"/>
                  <a:pt x="1938083" y="949586"/>
                </a:cubicBezTo>
                <a:cubicBezTo>
                  <a:pt x="1902466" y="949586"/>
                  <a:pt x="1866850" y="949586"/>
                  <a:pt x="1815969" y="949586"/>
                </a:cubicBezTo>
                <a:cubicBezTo>
                  <a:pt x="1826146" y="864788"/>
                  <a:pt x="1831234" y="804930"/>
                  <a:pt x="1841410" y="735096"/>
                </a:cubicBezTo>
                <a:cubicBezTo>
                  <a:pt x="1892290" y="735096"/>
                  <a:pt x="1927907" y="735096"/>
                  <a:pt x="1963523" y="735096"/>
                </a:cubicBezTo>
                <a:cubicBezTo>
                  <a:pt x="2136517" y="730108"/>
                  <a:pt x="2309511" y="735096"/>
                  <a:pt x="2482505" y="725120"/>
                </a:cubicBezTo>
                <a:cubicBezTo>
                  <a:pt x="2741996" y="715144"/>
                  <a:pt x="2996399" y="685215"/>
                  <a:pt x="3255890" y="675238"/>
                </a:cubicBezTo>
                <a:cubicBezTo>
                  <a:pt x="3347476" y="670250"/>
                  <a:pt x="3440333" y="670250"/>
                  <a:pt x="3533190" y="670874"/>
                </a:cubicBezTo>
                <a:close/>
                <a:moveTo>
                  <a:pt x="1681136" y="415232"/>
                </a:moveTo>
                <a:cubicBezTo>
                  <a:pt x="1781307" y="410556"/>
                  <a:pt x="1784169" y="428326"/>
                  <a:pt x="1749825" y="645310"/>
                </a:cubicBezTo>
                <a:cubicBezTo>
                  <a:pt x="1749825" y="650298"/>
                  <a:pt x="1744737" y="655286"/>
                  <a:pt x="1744737" y="655286"/>
                </a:cubicBezTo>
                <a:cubicBezTo>
                  <a:pt x="1439453" y="670250"/>
                  <a:pt x="1139257" y="695191"/>
                  <a:pt x="839062" y="700179"/>
                </a:cubicBezTo>
                <a:cubicBezTo>
                  <a:pt x="658436" y="702673"/>
                  <a:pt x="479082" y="700179"/>
                  <a:pt x="299728" y="697062"/>
                </a:cubicBezTo>
                <a:lnTo>
                  <a:pt x="0" y="693250"/>
                </a:lnTo>
                <a:lnTo>
                  <a:pt x="0" y="457750"/>
                </a:lnTo>
                <a:lnTo>
                  <a:pt x="419297" y="443290"/>
                </a:lnTo>
                <a:cubicBezTo>
                  <a:pt x="588475" y="437055"/>
                  <a:pt x="757653" y="430820"/>
                  <a:pt x="925559" y="425832"/>
                </a:cubicBezTo>
                <a:cubicBezTo>
                  <a:pt x="1134169" y="420844"/>
                  <a:pt x="1342780" y="420844"/>
                  <a:pt x="1546302" y="420844"/>
                </a:cubicBezTo>
                <a:cubicBezTo>
                  <a:pt x="1603543" y="420844"/>
                  <a:pt x="1647746" y="416791"/>
                  <a:pt x="1681136" y="415232"/>
                </a:cubicBezTo>
                <a:close/>
                <a:moveTo>
                  <a:pt x="1846498" y="405879"/>
                </a:moveTo>
                <a:cubicBezTo>
                  <a:pt x="2174678" y="405879"/>
                  <a:pt x="2500314" y="405879"/>
                  <a:pt x="2825313" y="405879"/>
                </a:cubicBezTo>
                <a:lnTo>
                  <a:pt x="3624059" y="405879"/>
                </a:lnTo>
                <a:lnTo>
                  <a:pt x="3624059" y="603991"/>
                </a:lnTo>
                <a:lnTo>
                  <a:pt x="3528102" y="608522"/>
                </a:lnTo>
                <a:cubicBezTo>
                  <a:pt x="3435245" y="614134"/>
                  <a:pt x="3342388" y="620369"/>
                  <a:pt x="3250802" y="625357"/>
                </a:cubicBezTo>
                <a:cubicBezTo>
                  <a:pt x="2976047" y="640321"/>
                  <a:pt x="2701292" y="655286"/>
                  <a:pt x="2426537" y="665262"/>
                </a:cubicBezTo>
                <a:cubicBezTo>
                  <a:pt x="2233190" y="670250"/>
                  <a:pt x="2039844" y="665262"/>
                  <a:pt x="1846498" y="665262"/>
                </a:cubicBezTo>
                <a:cubicBezTo>
                  <a:pt x="1846498" y="575476"/>
                  <a:pt x="1846498" y="495666"/>
                  <a:pt x="1846498" y="405879"/>
                </a:cubicBezTo>
                <a:close/>
                <a:moveTo>
                  <a:pt x="1518318" y="174555"/>
                </a:moveTo>
                <a:cubicBezTo>
                  <a:pt x="1581919" y="175178"/>
                  <a:pt x="1645520" y="176425"/>
                  <a:pt x="1709120" y="176425"/>
                </a:cubicBezTo>
                <a:cubicBezTo>
                  <a:pt x="1770177" y="176425"/>
                  <a:pt x="1785441" y="211342"/>
                  <a:pt x="1770177" y="256236"/>
                </a:cubicBezTo>
                <a:cubicBezTo>
                  <a:pt x="1760001" y="286164"/>
                  <a:pt x="1729472" y="326069"/>
                  <a:pt x="1704032" y="326069"/>
                </a:cubicBezTo>
                <a:cubicBezTo>
                  <a:pt x="1581919" y="341034"/>
                  <a:pt x="1459805" y="346022"/>
                  <a:pt x="1337692" y="351010"/>
                </a:cubicBezTo>
                <a:cubicBezTo>
                  <a:pt x="956087" y="355998"/>
                  <a:pt x="574483" y="360986"/>
                  <a:pt x="192878" y="370963"/>
                </a:cubicBezTo>
                <a:cubicBezTo>
                  <a:pt x="139454" y="370963"/>
                  <a:pt x="86029" y="373457"/>
                  <a:pt x="33241" y="377198"/>
                </a:cubicBezTo>
                <a:lnTo>
                  <a:pt x="0" y="380124"/>
                </a:lnTo>
                <a:lnTo>
                  <a:pt x="0" y="243084"/>
                </a:lnTo>
                <a:lnTo>
                  <a:pt x="50413" y="236283"/>
                </a:lnTo>
                <a:cubicBezTo>
                  <a:pt x="477810" y="216330"/>
                  <a:pt x="900119" y="196378"/>
                  <a:pt x="1327516" y="176425"/>
                </a:cubicBezTo>
                <a:cubicBezTo>
                  <a:pt x="1391117" y="173931"/>
                  <a:pt x="1454717" y="173931"/>
                  <a:pt x="1518318" y="174555"/>
                </a:cubicBezTo>
                <a:close/>
                <a:moveTo>
                  <a:pt x="3624059" y="141797"/>
                </a:moveTo>
                <a:lnTo>
                  <a:pt x="3624059" y="326407"/>
                </a:lnTo>
                <a:lnTo>
                  <a:pt x="2818317" y="337916"/>
                </a:lnTo>
                <a:cubicBezTo>
                  <a:pt x="2542290" y="341034"/>
                  <a:pt x="2266263" y="343528"/>
                  <a:pt x="1988963" y="346022"/>
                </a:cubicBezTo>
                <a:cubicBezTo>
                  <a:pt x="1943171" y="346022"/>
                  <a:pt x="1897378" y="336045"/>
                  <a:pt x="1851586" y="326069"/>
                </a:cubicBezTo>
                <a:cubicBezTo>
                  <a:pt x="1871938" y="181414"/>
                  <a:pt x="1871938" y="181414"/>
                  <a:pt x="2004228" y="176425"/>
                </a:cubicBezTo>
                <a:cubicBezTo>
                  <a:pt x="2044932" y="176425"/>
                  <a:pt x="2085637" y="166449"/>
                  <a:pt x="2126341" y="166449"/>
                </a:cubicBezTo>
                <a:cubicBezTo>
                  <a:pt x="2614795" y="161461"/>
                  <a:pt x="3098160" y="161461"/>
                  <a:pt x="3586614" y="151484"/>
                </a:cubicBezTo>
                <a:close/>
                <a:moveTo>
                  <a:pt x="1876182" y="0"/>
                </a:moveTo>
                <a:lnTo>
                  <a:pt x="3624059" y="0"/>
                </a:lnTo>
                <a:lnTo>
                  <a:pt x="3624059" y="87887"/>
                </a:lnTo>
                <a:lnTo>
                  <a:pt x="3591702" y="76663"/>
                </a:lnTo>
                <a:cubicBezTo>
                  <a:pt x="3189746" y="86639"/>
                  <a:pt x="2787789" y="96615"/>
                  <a:pt x="2390920" y="106591"/>
                </a:cubicBezTo>
                <a:cubicBezTo>
                  <a:pt x="2217926" y="111580"/>
                  <a:pt x="2044932" y="106591"/>
                  <a:pt x="1866850" y="106591"/>
                </a:cubicBezTo>
                <a:cubicBezTo>
                  <a:pt x="1869394" y="74169"/>
                  <a:pt x="1871938" y="45487"/>
                  <a:pt x="1874482" y="18052"/>
                </a:cubicBezTo>
                <a:close/>
                <a:moveTo>
                  <a:pt x="0" y="0"/>
                </a:moveTo>
                <a:lnTo>
                  <a:pt x="1773185" y="0"/>
                </a:lnTo>
                <a:lnTo>
                  <a:pt x="1775265" y="11817"/>
                </a:lnTo>
                <a:cubicBezTo>
                  <a:pt x="1775265" y="96615"/>
                  <a:pt x="1724384" y="91627"/>
                  <a:pt x="1668416" y="96615"/>
                </a:cubicBezTo>
                <a:cubicBezTo>
                  <a:pt x="1510686" y="101603"/>
                  <a:pt x="1347868" y="106591"/>
                  <a:pt x="1190138" y="111580"/>
                </a:cubicBezTo>
                <a:cubicBezTo>
                  <a:pt x="864502" y="126544"/>
                  <a:pt x="533778" y="141508"/>
                  <a:pt x="208143" y="156473"/>
                </a:cubicBezTo>
                <a:cubicBezTo>
                  <a:pt x="157262" y="158967"/>
                  <a:pt x="106381" y="160214"/>
                  <a:pt x="55501" y="162085"/>
                </a:cubicBezTo>
                <a:lnTo>
                  <a:pt x="0" y="165485"/>
                </a:lnTo>
                <a:close/>
              </a:path>
            </a:pathLst>
          </a:cu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3" name="Slide Number Placeholder 1">
            <a:extLst>
              <a:ext uri="{FF2B5EF4-FFF2-40B4-BE49-F238E27FC236}">
                <a16:creationId xmlns:a16="http://schemas.microsoft.com/office/drawing/2014/main" id="{A5BC0D1E-5213-A1C2-69B1-1809983A1AC6}"/>
              </a:ext>
            </a:extLst>
          </p:cNvPr>
          <p:cNvSpPr>
            <a:spLocks noGrp="1"/>
          </p:cNvSpPr>
          <p:nvPr>
            <p:ph type="sldNum" sz="quarter" idx="4"/>
          </p:nvPr>
        </p:nvSpPr>
        <p:spPr>
          <a:xfrm>
            <a:off x="373316" y="6343573"/>
            <a:ext cx="1455484" cy="365125"/>
          </a:xfrm>
          <a:prstGeom prst="rect">
            <a:avLst/>
          </a:prstGeom>
        </p:spPr>
        <p:txBody>
          <a:bodyPr vert="horz" lIns="91440" tIns="45720" rIns="91440" bIns="45720" rtlCol="0" anchor="ctr"/>
          <a:lstStyle>
            <a:lvl1pPr algn="l">
              <a:defRPr sz="1200">
                <a:solidFill>
                  <a:schemeClr val="bg1"/>
                </a:solidFill>
              </a:defRPr>
            </a:lvl1pPr>
          </a:lstStyle>
          <a:p>
            <a:fld id="{1AC54047-9E61-42D7-8DBF-7D64572410AD}" type="slidenum">
              <a:rPr lang="en-US" smtClean="0"/>
              <a:pPr/>
              <a:t>‹#›</a:t>
            </a:fld>
            <a:endParaRPr lang="en-US" dirty="0"/>
          </a:p>
        </p:txBody>
      </p:sp>
      <p:pic>
        <p:nvPicPr>
          <p:cNvPr id="4" name="Picture 3" descr="A picture containing logo&#10;&#10;Description automatically generated">
            <a:extLst>
              <a:ext uri="{FF2B5EF4-FFF2-40B4-BE49-F238E27FC236}">
                <a16:creationId xmlns:a16="http://schemas.microsoft.com/office/drawing/2014/main" id="{38A20D9D-BEF9-59C5-AC6E-41D01566A2A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84243" y="5849708"/>
            <a:ext cx="1234441" cy="822960"/>
          </a:xfrm>
          <a:prstGeom prst="rect">
            <a:avLst/>
          </a:prstGeom>
        </p:spPr>
      </p:pic>
    </p:spTree>
    <p:custDataLst>
      <p:tags r:id="rId1"/>
    </p:custDataLst>
    <p:extLst>
      <p:ext uri="{BB962C8B-B14F-4D97-AF65-F5344CB8AC3E}">
        <p14:creationId xmlns:p14="http://schemas.microsoft.com/office/powerpoint/2010/main" val="3583328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FD4C4A-2A0D-49B1-BA82-804F2E99812C}"/>
              </a:ext>
            </a:extLst>
          </p:cNvPr>
          <p:cNvSpPr/>
          <p:nvPr userDrawn="1"/>
        </p:nvSpPr>
        <p:spPr>
          <a:xfrm>
            <a:off x="0" y="0"/>
            <a:ext cx="3538728"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F00BFE-79B3-4496-9B34-A8CA48260669}"/>
              </a:ext>
            </a:extLst>
          </p:cNvPr>
          <p:cNvSpPr>
            <a:spLocks noGrp="1"/>
          </p:cNvSpPr>
          <p:nvPr userDrawn="1">
            <p:ph type="title"/>
          </p:nvPr>
        </p:nvSpPr>
        <p:spPr>
          <a:xfrm>
            <a:off x="387351" y="1151510"/>
            <a:ext cx="2818164" cy="3292474"/>
          </a:xfrm>
          <a:prstGeom prst="rect">
            <a:avLst/>
          </a:prstGeom>
        </p:spPr>
        <p:txBody>
          <a:bodyPr/>
          <a:lstStyle>
            <a:lvl1pPr>
              <a:defRPr>
                <a:solidFill>
                  <a:schemeClr val="bg1"/>
                </a:solidFill>
              </a:defRPr>
            </a:lvl1pPr>
          </a:lstStyle>
          <a:p>
            <a:endParaRPr lang="en-US"/>
          </a:p>
        </p:txBody>
      </p:sp>
      <p:sp>
        <p:nvSpPr>
          <p:cNvPr id="6" name="Полилиния: фигура 74">
            <a:extLst>
              <a:ext uri="{FF2B5EF4-FFF2-40B4-BE49-F238E27FC236}">
                <a16:creationId xmlns:a16="http://schemas.microsoft.com/office/drawing/2014/main" id="{3B154F63-137C-41F7-A29E-0288DC5DFF35}"/>
              </a:ext>
            </a:extLst>
          </p:cNvPr>
          <p:cNvSpPr/>
          <p:nvPr userDrawn="1"/>
        </p:nvSpPr>
        <p:spPr>
          <a:xfrm>
            <a:off x="3205515" y="3066017"/>
            <a:ext cx="684036" cy="3360183"/>
          </a:xfrm>
          <a:custGeom>
            <a:avLst/>
            <a:gdLst>
              <a:gd name="connsiteX0" fmla="*/ 1019688 w 3624059"/>
              <a:gd name="connsiteY0" fmla="*/ 4206836 h 4242217"/>
              <a:gd name="connsiteX1" fmla="*/ 1546302 w 3624059"/>
              <a:gd name="connsiteY1" fmla="*/ 4206836 h 4242217"/>
              <a:gd name="connsiteX2" fmla="*/ 1633435 w 3624059"/>
              <a:gd name="connsiteY2" fmla="*/ 4229283 h 4242217"/>
              <a:gd name="connsiteX3" fmla="*/ 1639522 w 3624059"/>
              <a:gd name="connsiteY3" fmla="*/ 4242217 h 4242217"/>
              <a:gd name="connsiteX4" fmla="*/ 0 w 3624059"/>
              <a:gd name="connsiteY4" fmla="*/ 4242217 h 4242217"/>
              <a:gd name="connsiteX5" fmla="*/ 0 w 3624059"/>
              <a:gd name="connsiteY5" fmla="*/ 4228475 h 4242217"/>
              <a:gd name="connsiteX6" fmla="*/ 118466 w 3624059"/>
              <a:gd name="connsiteY6" fmla="*/ 4222424 h 4242217"/>
              <a:gd name="connsiteX7" fmla="*/ 493074 w 3624059"/>
              <a:gd name="connsiteY7" fmla="*/ 4206836 h 4242217"/>
              <a:gd name="connsiteX8" fmla="*/ 1019688 w 3624059"/>
              <a:gd name="connsiteY8" fmla="*/ 4206836 h 4242217"/>
              <a:gd name="connsiteX9" fmla="*/ 3624059 w 3624059"/>
              <a:gd name="connsiteY9" fmla="*/ 4122596 h 4242217"/>
              <a:gd name="connsiteX10" fmla="*/ 3624059 w 3624059"/>
              <a:gd name="connsiteY10" fmla="*/ 4242217 h 4242217"/>
              <a:gd name="connsiteX11" fmla="*/ 1729472 w 3624059"/>
              <a:gd name="connsiteY11" fmla="*/ 4242217 h 4242217"/>
              <a:gd name="connsiteX12" fmla="*/ 1729472 w 3624059"/>
              <a:gd name="connsiteY12" fmla="*/ 4196860 h 4242217"/>
              <a:gd name="connsiteX13" fmla="*/ 2818317 w 3624059"/>
              <a:gd name="connsiteY13" fmla="*/ 4132014 h 4242217"/>
              <a:gd name="connsiteX14" fmla="*/ 3337299 w 3624059"/>
              <a:gd name="connsiteY14" fmla="*/ 4123285 h 4242217"/>
              <a:gd name="connsiteX15" fmla="*/ 1668416 w 3624059"/>
              <a:gd name="connsiteY15" fmla="*/ 3907548 h 4242217"/>
              <a:gd name="connsiteX16" fmla="*/ 1668416 w 3624059"/>
              <a:gd name="connsiteY16" fmla="*/ 4002323 h 4242217"/>
              <a:gd name="connsiteX17" fmla="*/ 1510686 w 3624059"/>
              <a:gd name="connsiteY17" fmla="*/ 4156955 h 4242217"/>
              <a:gd name="connsiteX18" fmla="*/ 1174874 w 3624059"/>
              <a:gd name="connsiteY18" fmla="*/ 4166931 h 4242217"/>
              <a:gd name="connsiteX19" fmla="*/ 139454 w 3624059"/>
              <a:gd name="connsiteY19" fmla="*/ 4172543 h 4242217"/>
              <a:gd name="connsiteX20" fmla="*/ 0 w 3624059"/>
              <a:gd name="connsiteY20" fmla="*/ 4173802 h 4242217"/>
              <a:gd name="connsiteX21" fmla="*/ 0 w 3624059"/>
              <a:gd name="connsiteY21" fmla="*/ 3943409 h 4242217"/>
              <a:gd name="connsiteX22" fmla="*/ 325804 w 3624059"/>
              <a:gd name="connsiteY22" fmla="*/ 3943712 h 4242217"/>
              <a:gd name="connsiteX23" fmla="*/ 1668416 w 3624059"/>
              <a:gd name="connsiteY23" fmla="*/ 3907548 h 4242217"/>
              <a:gd name="connsiteX24" fmla="*/ 3624059 w 3624059"/>
              <a:gd name="connsiteY24" fmla="*/ 3850991 h 4242217"/>
              <a:gd name="connsiteX25" fmla="*/ 3624059 w 3624059"/>
              <a:gd name="connsiteY25" fmla="*/ 4067621 h 4242217"/>
              <a:gd name="connsiteX26" fmla="*/ 2999580 w 3624059"/>
              <a:gd name="connsiteY26" fmla="*/ 4087121 h 4242217"/>
              <a:gd name="connsiteX27" fmla="*/ 2044932 w 3624059"/>
              <a:gd name="connsiteY27" fmla="*/ 4117050 h 4242217"/>
              <a:gd name="connsiteX28" fmla="*/ 1729472 w 3624059"/>
              <a:gd name="connsiteY28" fmla="*/ 4137002 h 4242217"/>
              <a:gd name="connsiteX29" fmla="*/ 1749825 w 3624059"/>
              <a:gd name="connsiteY29" fmla="*/ 3897572 h 4242217"/>
              <a:gd name="connsiteX30" fmla="*/ 2075460 w 3624059"/>
              <a:gd name="connsiteY30" fmla="*/ 3897572 h 4242217"/>
              <a:gd name="connsiteX31" fmla="*/ 3367828 w 3624059"/>
              <a:gd name="connsiteY31" fmla="*/ 3852679 h 4242217"/>
              <a:gd name="connsiteX32" fmla="*/ 1037496 w 3624059"/>
              <a:gd name="connsiteY32" fmla="*/ 3607013 h 4242217"/>
              <a:gd name="connsiteX33" fmla="*/ 1480157 w 3624059"/>
              <a:gd name="connsiteY33" fmla="*/ 3608260 h 4242217"/>
              <a:gd name="connsiteX34" fmla="*/ 1673504 w 3624059"/>
              <a:gd name="connsiteY34" fmla="*/ 3817762 h 4242217"/>
              <a:gd name="connsiteX35" fmla="*/ 1663328 w 3624059"/>
              <a:gd name="connsiteY35" fmla="*/ 3842702 h 4242217"/>
              <a:gd name="connsiteX36" fmla="*/ 1571743 w 3624059"/>
              <a:gd name="connsiteY36" fmla="*/ 3857667 h 4242217"/>
              <a:gd name="connsiteX37" fmla="*/ 228495 w 3624059"/>
              <a:gd name="connsiteY37" fmla="*/ 3892584 h 4242217"/>
              <a:gd name="connsiteX38" fmla="*/ 0 w 3624059"/>
              <a:gd name="connsiteY38" fmla="*/ 3887800 h 4242217"/>
              <a:gd name="connsiteX39" fmla="*/ 0 w 3624059"/>
              <a:gd name="connsiteY39" fmla="*/ 3645448 h 4242217"/>
              <a:gd name="connsiteX40" fmla="*/ 164894 w 3624059"/>
              <a:gd name="connsiteY40" fmla="*/ 3634448 h 4242217"/>
              <a:gd name="connsiteX41" fmla="*/ 594835 w 3624059"/>
              <a:gd name="connsiteY41" fmla="*/ 3613248 h 4242217"/>
              <a:gd name="connsiteX42" fmla="*/ 1037496 w 3624059"/>
              <a:gd name="connsiteY42" fmla="*/ 3607013 h 4242217"/>
              <a:gd name="connsiteX43" fmla="*/ 3479765 w 3624059"/>
              <a:gd name="connsiteY43" fmla="*/ 3533438 h 4242217"/>
              <a:gd name="connsiteX44" fmla="*/ 3624059 w 3624059"/>
              <a:gd name="connsiteY44" fmla="*/ 3538222 h 4242217"/>
              <a:gd name="connsiteX45" fmla="*/ 3624059 w 3624059"/>
              <a:gd name="connsiteY45" fmla="*/ 3804141 h 4242217"/>
              <a:gd name="connsiteX46" fmla="*/ 1826146 w 3624059"/>
              <a:gd name="connsiteY46" fmla="*/ 3837714 h 4242217"/>
              <a:gd name="connsiteX47" fmla="*/ 1749825 w 3624059"/>
              <a:gd name="connsiteY47" fmla="*/ 3832726 h 4242217"/>
              <a:gd name="connsiteX48" fmla="*/ 1749825 w 3624059"/>
              <a:gd name="connsiteY48" fmla="*/ 3653153 h 4242217"/>
              <a:gd name="connsiteX49" fmla="*/ 3072720 w 3624059"/>
              <a:gd name="connsiteY49" fmla="*/ 3563367 h 4242217"/>
              <a:gd name="connsiteX50" fmla="*/ 3479765 w 3624059"/>
              <a:gd name="connsiteY50" fmla="*/ 3533438 h 4242217"/>
              <a:gd name="connsiteX51" fmla="*/ 1417193 w 3624059"/>
              <a:gd name="connsiteY51" fmla="*/ 3401876 h 4242217"/>
              <a:gd name="connsiteX52" fmla="*/ 1673504 w 3624059"/>
              <a:gd name="connsiteY52" fmla="*/ 3403747 h 4242217"/>
              <a:gd name="connsiteX53" fmla="*/ 1663328 w 3624059"/>
              <a:gd name="connsiteY53" fmla="*/ 3558379 h 4242217"/>
              <a:gd name="connsiteX54" fmla="*/ 1592095 w 3624059"/>
              <a:gd name="connsiteY54" fmla="*/ 3563367 h 4242217"/>
              <a:gd name="connsiteX55" fmla="*/ 442193 w 3624059"/>
              <a:gd name="connsiteY55" fmla="*/ 3580825 h 4242217"/>
              <a:gd name="connsiteX56" fmla="*/ 0 w 3624059"/>
              <a:gd name="connsiteY56" fmla="*/ 3587539 h 4242217"/>
              <a:gd name="connsiteX57" fmla="*/ 0 w 3624059"/>
              <a:gd name="connsiteY57" fmla="*/ 3449325 h 4242217"/>
              <a:gd name="connsiteX58" fmla="*/ 14796 w 3624059"/>
              <a:gd name="connsiteY58" fmla="*/ 3448640 h 4242217"/>
              <a:gd name="connsiteX59" fmla="*/ 1164698 w 3624059"/>
              <a:gd name="connsiteY59" fmla="*/ 3403747 h 4242217"/>
              <a:gd name="connsiteX60" fmla="*/ 1417193 w 3624059"/>
              <a:gd name="connsiteY60" fmla="*/ 3401876 h 4242217"/>
              <a:gd name="connsiteX61" fmla="*/ 3624059 w 3624059"/>
              <a:gd name="connsiteY61" fmla="*/ 3333594 h 4242217"/>
              <a:gd name="connsiteX62" fmla="*/ 3624059 w 3624059"/>
              <a:gd name="connsiteY62" fmla="*/ 3484091 h 4242217"/>
              <a:gd name="connsiteX63" fmla="*/ 3378004 w 3624059"/>
              <a:gd name="connsiteY63" fmla="*/ 3492910 h 4242217"/>
              <a:gd name="connsiteX64" fmla="*/ 2838669 w 3624059"/>
              <a:gd name="connsiteY64" fmla="*/ 3523462 h 4242217"/>
              <a:gd name="connsiteX65" fmla="*/ 1887202 w 3624059"/>
              <a:gd name="connsiteY65" fmla="*/ 3568355 h 4242217"/>
              <a:gd name="connsiteX66" fmla="*/ 1749825 w 3624059"/>
              <a:gd name="connsiteY66" fmla="*/ 3558379 h 4242217"/>
              <a:gd name="connsiteX67" fmla="*/ 1866850 w 3624059"/>
              <a:gd name="connsiteY67" fmla="*/ 3413723 h 4242217"/>
              <a:gd name="connsiteX68" fmla="*/ 2360392 w 3624059"/>
              <a:gd name="connsiteY68" fmla="*/ 3403747 h 4242217"/>
              <a:gd name="connsiteX69" fmla="*/ 3332211 w 3624059"/>
              <a:gd name="connsiteY69" fmla="*/ 3333913 h 4242217"/>
              <a:gd name="connsiteX70" fmla="*/ 1363351 w 3624059"/>
              <a:gd name="connsiteY70" fmla="*/ 3144257 h 4242217"/>
              <a:gd name="connsiteX71" fmla="*/ 1668416 w 3624059"/>
              <a:gd name="connsiteY71" fmla="*/ 3154340 h 4242217"/>
              <a:gd name="connsiteX72" fmla="*/ 1668416 w 3624059"/>
              <a:gd name="connsiteY72" fmla="*/ 3363842 h 4242217"/>
              <a:gd name="connsiteX73" fmla="*/ 513426 w 3624059"/>
              <a:gd name="connsiteY73" fmla="*/ 3363842 h 4242217"/>
              <a:gd name="connsiteX74" fmla="*/ 0 w 3624059"/>
              <a:gd name="connsiteY74" fmla="*/ 3377034 h 4242217"/>
              <a:gd name="connsiteX75" fmla="*/ 0 w 3624059"/>
              <a:gd name="connsiteY75" fmla="*/ 3197607 h 4242217"/>
              <a:gd name="connsiteX76" fmla="*/ 449825 w 3624059"/>
              <a:gd name="connsiteY76" fmla="*/ 3171175 h 4242217"/>
              <a:gd name="connsiteX77" fmla="*/ 1363351 w 3624059"/>
              <a:gd name="connsiteY77" fmla="*/ 3144257 h 4242217"/>
              <a:gd name="connsiteX78" fmla="*/ 3624059 w 3624059"/>
              <a:gd name="connsiteY78" fmla="*/ 3068455 h 4242217"/>
              <a:gd name="connsiteX79" fmla="*/ 3624059 w 3624059"/>
              <a:gd name="connsiteY79" fmla="*/ 3264269 h 4242217"/>
              <a:gd name="connsiteX80" fmla="*/ 3600288 w 3624059"/>
              <a:gd name="connsiteY80" fmla="*/ 3264001 h 4242217"/>
              <a:gd name="connsiteX81" fmla="*/ 2263719 w 3624059"/>
              <a:gd name="connsiteY81" fmla="*/ 3348877 h 4242217"/>
              <a:gd name="connsiteX82" fmla="*/ 1749825 w 3624059"/>
              <a:gd name="connsiteY82" fmla="*/ 3353865 h 4242217"/>
              <a:gd name="connsiteX83" fmla="*/ 1749825 w 3624059"/>
              <a:gd name="connsiteY83" fmla="*/ 3154340 h 4242217"/>
              <a:gd name="connsiteX84" fmla="*/ 3138229 w 3624059"/>
              <a:gd name="connsiteY84" fmla="*/ 3082636 h 4242217"/>
              <a:gd name="connsiteX85" fmla="*/ 1559341 w 3624059"/>
              <a:gd name="connsiteY85" fmla="*/ 2853805 h 4242217"/>
              <a:gd name="connsiteX86" fmla="*/ 1668416 w 3624059"/>
              <a:gd name="connsiteY86" fmla="*/ 3054578 h 4242217"/>
              <a:gd name="connsiteX87" fmla="*/ 1658240 w 3624059"/>
              <a:gd name="connsiteY87" fmla="*/ 3074530 h 4242217"/>
              <a:gd name="connsiteX88" fmla="*/ 1576831 w 3624059"/>
              <a:gd name="connsiteY88" fmla="*/ 3079518 h 4242217"/>
              <a:gd name="connsiteX89" fmla="*/ 523602 w 3624059"/>
              <a:gd name="connsiteY89" fmla="*/ 3104459 h 4242217"/>
              <a:gd name="connsiteX90" fmla="*/ 0 w 3624059"/>
              <a:gd name="connsiteY90" fmla="*/ 3120367 h 4242217"/>
              <a:gd name="connsiteX91" fmla="*/ 0 w 3624059"/>
              <a:gd name="connsiteY91" fmla="*/ 2895265 h 4242217"/>
              <a:gd name="connsiteX92" fmla="*/ 1490334 w 3624059"/>
              <a:gd name="connsiteY92" fmla="*/ 2855052 h 4242217"/>
              <a:gd name="connsiteX93" fmla="*/ 1559341 w 3624059"/>
              <a:gd name="connsiteY93" fmla="*/ 2853805 h 4242217"/>
              <a:gd name="connsiteX94" fmla="*/ 3624059 w 3624059"/>
              <a:gd name="connsiteY94" fmla="*/ 2832565 h 4242217"/>
              <a:gd name="connsiteX95" fmla="*/ 3624059 w 3624059"/>
              <a:gd name="connsiteY95" fmla="*/ 3005092 h 4242217"/>
              <a:gd name="connsiteX96" fmla="*/ 3271155 w 3624059"/>
              <a:gd name="connsiteY96" fmla="*/ 3009684 h 4242217"/>
              <a:gd name="connsiteX97" fmla="*/ 1943171 w 3624059"/>
              <a:gd name="connsiteY97" fmla="*/ 3089494 h 4242217"/>
              <a:gd name="connsiteX98" fmla="*/ 1749825 w 3624059"/>
              <a:gd name="connsiteY98" fmla="*/ 2870017 h 4242217"/>
              <a:gd name="connsiteX99" fmla="*/ 1765089 w 3624059"/>
              <a:gd name="connsiteY99" fmla="*/ 2845076 h 4242217"/>
              <a:gd name="connsiteX100" fmla="*/ 1877026 w 3624059"/>
              <a:gd name="connsiteY100" fmla="*/ 2845076 h 4242217"/>
              <a:gd name="connsiteX101" fmla="*/ 3016752 w 3624059"/>
              <a:gd name="connsiteY101" fmla="*/ 2850064 h 4242217"/>
              <a:gd name="connsiteX102" fmla="*/ 3368623 w 3624059"/>
              <a:gd name="connsiteY102" fmla="*/ 2842270 h 4242217"/>
              <a:gd name="connsiteX103" fmla="*/ 1561566 w 3624059"/>
              <a:gd name="connsiteY103" fmla="*/ 2605646 h 4242217"/>
              <a:gd name="connsiteX104" fmla="*/ 1678592 w 3624059"/>
              <a:gd name="connsiteY104" fmla="*/ 2730349 h 4242217"/>
              <a:gd name="connsiteX105" fmla="*/ 1668416 w 3624059"/>
              <a:gd name="connsiteY105" fmla="*/ 2785218 h 4242217"/>
              <a:gd name="connsiteX106" fmla="*/ 1632799 w 3624059"/>
              <a:gd name="connsiteY106" fmla="*/ 2795195 h 4242217"/>
              <a:gd name="connsiteX107" fmla="*/ 534415 w 3624059"/>
              <a:gd name="connsiteY107" fmla="*/ 2817641 h 4242217"/>
              <a:gd name="connsiteX108" fmla="*/ 0 w 3624059"/>
              <a:gd name="connsiteY108" fmla="*/ 2828601 h 4242217"/>
              <a:gd name="connsiteX109" fmla="*/ 0 w 3624059"/>
              <a:gd name="connsiteY109" fmla="*/ 2635972 h 4242217"/>
              <a:gd name="connsiteX110" fmla="*/ 274287 w 3624059"/>
              <a:gd name="connsiteY110" fmla="*/ 2625598 h 4242217"/>
              <a:gd name="connsiteX111" fmla="*/ 1561566 w 3624059"/>
              <a:gd name="connsiteY111" fmla="*/ 2605646 h 4242217"/>
              <a:gd name="connsiteX112" fmla="*/ 2558826 w 3624059"/>
              <a:gd name="connsiteY112" fmla="*/ 2560752 h 4242217"/>
              <a:gd name="connsiteX113" fmla="*/ 3142045 w 3624059"/>
              <a:gd name="connsiteY113" fmla="*/ 2566364 h 4242217"/>
              <a:gd name="connsiteX114" fmla="*/ 3624059 w 3624059"/>
              <a:gd name="connsiteY114" fmla="*/ 2574044 h 4242217"/>
              <a:gd name="connsiteX115" fmla="*/ 3624059 w 3624059"/>
              <a:gd name="connsiteY115" fmla="*/ 2757687 h 4242217"/>
              <a:gd name="connsiteX116" fmla="*/ 3181478 w 3624059"/>
              <a:gd name="connsiteY116" fmla="*/ 2770254 h 4242217"/>
              <a:gd name="connsiteX117" fmla="*/ 2299335 w 3624059"/>
              <a:gd name="connsiteY117" fmla="*/ 2795195 h 4242217"/>
              <a:gd name="connsiteX118" fmla="*/ 1744737 w 3624059"/>
              <a:gd name="connsiteY118" fmla="*/ 2795195 h 4242217"/>
              <a:gd name="connsiteX119" fmla="*/ 1744737 w 3624059"/>
              <a:gd name="connsiteY119" fmla="*/ 2595669 h 4242217"/>
              <a:gd name="connsiteX120" fmla="*/ 2558826 w 3624059"/>
              <a:gd name="connsiteY120" fmla="*/ 2560752 h 4242217"/>
              <a:gd name="connsiteX121" fmla="*/ 907751 w 3624059"/>
              <a:gd name="connsiteY121" fmla="*/ 2310099 h 4242217"/>
              <a:gd name="connsiteX122" fmla="*/ 1464893 w 3624059"/>
              <a:gd name="connsiteY122" fmla="*/ 2311346 h 4242217"/>
              <a:gd name="connsiteX123" fmla="*/ 1683680 w 3624059"/>
              <a:gd name="connsiteY123" fmla="*/ 2311346 h 4242217"/>
              <a:gd name="connsiteX124" fmla="*/ 1688768 w 3624059"/>
              <a:gd name="connsiteY124" fmla="*/ 2386168 h 4242217"/>
              <a:gd name="connsiteX125" fmla="*/ 1541214 w 3624059"/>
              <a:gd name="connsiteY125" fmla="*/ 2545788 h 4242217"/>
              <a:gd name="connsiteX126" fmla="*/ 482898 w 3624059"/>
              <a:gd name="connsiteY126" fmla="*/ 2560752 h 4242217"/>
              <a:gd name="connsiteX127" fmla="*/ 0 w 3624059"/>
              <a:gd name="connsiteY127" fmla="*/ 2570035 h 4242217"/>
              <a:gd name="connsiteX128" fmla="*/ 0 w 3624059"/>
              <a:gd name="connsiteY128" fmla="*/ 2335542 h 4242217"/>
              <a:gd name="connsiteX129" fmla="*/ 350608 w 3624059"/>
              <a:gd name="connsiteY129" fmla="*/ 2316334 h 4242217"/>
              <a:gd name="connsiteX130" fmla="*/ 907751 w 3624059"/>
              <a:gd name="connsiteY130" fmla="*/ 2310099 h 4242217"/>
              <a:gd name="connsiteX131" fmla="*/ 3624059 w 3624059"/>
              <a:gd name="connsiteY131" fmla="*/ 2235896 h 4242217"/>
              <a:gd name="connsiteX132" fmla="*/ 3624059 w 3624059"/>
              <a:gd name="connsiteY132" fmla="*/ 2507868 h 4242217"/>
              <a:gd name="connsiteX133" fmla="*/ 3271155 w 3624059"/>
              <a:gd name="connsiteY133" fmla="*/ 2520847 h 4242217"/>
              <a:gd name="connsiteX134" fmla="*/ 1958435 w 3624059"/>
              <a:gd name="connsiteY134" fmla="*/ 2525835 h 4242217"/>
              <a:gd name="connsiteX135" fmla="*/ 1739649 w 3624059"/>
              <a:gd name="connsiteY135" fmla="*/ 2525835 h 4242217"/>
              <a:gd name="connsiteX136" fmla="*/ 1754913 w 3624059"/>
              <a:gd name="connsiteY136" fmla="*/ 2316334 h 4242217"/>
              <a:gd name="connsiteX137" fmla="*/ 3091165 w 3624059"/>
              <a:gd name="connsiteY137" fmla="*/ 2258970 h 4242217"/>
              <a:gd name="connsiteX138" fmla="*/ 1320520 w 3624059"/>
              <a:gd name="connsiteY138" fmla="*/ 2035128 h 4242217"/>
              <a:gd name="connsiteX139" fmla="*/ 1688768 w 3624059"/>
              <a:gd name="connsiteY139" fmla="*/ 2036999 h 4242217"/>
              <a:gd name="connsiteX140" fmla="*/ 1693856 w 3624059"/>
              <a:gd name="connsiteY140" fmla="*/ 2101844 h 4242217"/>
              <a:gd name="connsiteX141" fmla="*/ 1546302 w 3624059"/>
              <a:gd name="connsiteY141" fmla="*/ 2256476 h 4242217"/>
              <a:gd name="connsiteX142" fmla="*/ 223407 w 3624059"/>
              <a:gd name="connsiteY142" fmla="*/ 2251488 h 4242217"/>
              <a:gd name="connsiteX143" fmla="*/ 0 w 3624059"/>
              <a:gd name="connsiteY143" fmla="*/ 2261684 h 4242217"/>
              <a:gd name="connsiteX144" fmla="*/ 0 w 3624059"/>
              <a:gd name="connsiteY144" fmla="*/ 2073071 h 4242217"/>
              <a:gd name="connsiteX145" fmla="*/ 432017 w 3624059"/>
              <a:gd name="connsiteY145" fmla="*/ 2055081 h 4242217"/>
              <a:gd name="connsiteX146" fmla="*/ 956087 w 3624059"/>
              <a:gd name="connsiteY146" fmla="*/ 2036999 h 4242217"/>
              <a:gd name="connsiteX147" fmla="*/ 1320520 w 3624059"/>
              <a:gd name="connsiteY147" fmla="*/ 2035128 h 4242217"/>
              <a:gd name="connsiteX148" fmla="*/ 3624059 w 3624059"/>
              <a:gd name="connsiteY148" fmla="*/ 1946721 h 4242217"/>
              <a:gd name="connsiteX149" fmla="*/ 3624059 w 3624059"/>
              <a:gd name="connsiteY149" fmla="*/ 2175879 h 4242217"/>
              <a:gd name="connsiteX150" fmla="*/ 3094345 w 3624059"/>
              <a:gd name="connsiteY150" fmla="*/ 2195372 h 4242217"/>
              <a:gd name="connsiteX151" fmla="*/ 1765089 w 3624059"/>
              <a:gd name="connsiteY151" fmla="*/ 2251488 h 4242217"/>
              <a:gd name="connsiteX152" fmla="*/ 1785441 w 3624059"/>
              <a:gd name="connsiteY152" fmla="*/ 1992105 h 4242217"/>
              <a:gd name="connsiteX153" fmla="*/ 2202662 w 3624059"/>
              <a:gd name="connsiteY153" fmla="*/ 1992105 h 4242217"/>
              <a:gd name="connsiteX154" fmla="*/ 2976683 w 3624059"/>
              <a:gd name="connsiteY154" fmla="*/ 1969035 h 4242217"/>
              <a:gd name="connsiteX155" fmla="*/ 1693856 w 3624059"/>
              <a:gd name="connsiteY155" fmla="*/ 1752675 h 4242217"/>
              <a:gd name="connsiteX156" fmla="*/ 1693856 w 3624059"/>
              <a:gd name="connsiteY156" fmla="*/ 1852438 h 4242217"/>
              <a:gd name="connsiteX157" fmla="*/ 1587007 w 3624059"/>
              <a:gd name="connsiteY157" fmla="*/ 1967165 h 4242217"/>
              <a:gd name="connsiteX158" fmla="*/ 1271547 w 3624059"/>
              <a:gd name="connsiteY158" fmla="*/ 1972153 h 4242217"/>
              <a:gd name="connsiteX159" fmla="*/ 400853 w 3624059"/>
              <a:gd name="connsiteY159" fmla="*/ 1999588 h 4242217"/>
              <a:gd name="connsiteX160" fmla="*/ 0 w 3624059"/>
              <a:gd name="connsiteY160" fmla="*/ 2012163 h 4242217"/>
              <a:gd name="connsiteX161" fmla="*/ 0 w 3624059"/>
              <a:gd name="connsiteY161" fmla="*/ 1806966 h 4242217"/>
              <a:gd name="connsiteX162" fmla="*/ 603103 w 3624059"/>
              <a:gd name="connsiteY162" fmla="*/ 1787592 h 4242217"/>
              <a:gd name="connsiteX163" fmla="*/ 1693856 w 3624059"/>
              <a:gd name="connsiteY163" fmla="*/ 1752675 h 4242217"/>
              <a:gd name="connsiteX164" fmla="*/ 3357652 w 3624059"/>
              <a:gd name="connsiteY164" fmla="*/ 1657901 h 4242217"/>
              <a:gd name="connsiteX165" fmla="*/ 3624059 w 3624059"/>
              <a:gd name="connsiteY165" fmla="*/ 1659458 h 4242217"/>
              <a:gd name="connsiteX166" fmla="*/ 3624059 w 3624059"/>
              <a:gd name="connsiteY166" fmla="*/ 1869612 h 4242217"/>
              <a:gd name="connsiteX167" fmla="*/ 3027564 w 3624059"/>
              <a:gd name="connsiteY167" fmla="*/ 1892343 h 4242217"/>
              <a:gd name="connsiteX168" fmla="*/ 1785441 w 3624059"/>
              <a:gd name="connsiteY168" fmla="*/ 1947212 h 4242217"/>
              <a:gd name="connsiteX169" fmla="*/ 1775265 w 3624059"/>
              <a:gd name="connsiteY169" fmla="*/ 1857426 h 4242217"/>
              <a:gd name="connsiteX170" fmla="*/ 1866850 w 3624059"/>
              <a:gd name="connsiteY170" fmla="*/ 1747687 h 4242217"/>
              <a:gd name="connsiteX171" fmla="*/ 2039844 w 3624059"/>
              <a:gd name="connsiteY171" fmla="*/ 1737711 h 4242217"/>
              <a:gd name="connsiteX172" fmla="*/ 3357652 w 3624059"/>
              <a:gd name="connsiteY172" fmla="*/ 1657901 h 4242217"/>
              <a:gd name="connsiteX173" fmla="*/ 0 w 3624059"/>
              <a:gd name="connsiteY173" fmla="*/ 1548162 h 4242217"/>
              <a:gd name="connsiteX174" fmla="*/ 617095 w 3624059"/>
              <a:gd name="connsiteY174" fmla="*/ 1548162 h 4242217"/>
              <a:gd name="connsiteX175" fmla="*/ 1704032 w 3624059"/>
              <a:gd name="connsiteY175" fmla="*/ 1548162 h 4242217"/>
              <a:gd name="connsiteX176" fmla="*/ 1704032 w 3624059"/>
              <a:gd name="connsiteY176" fmla="*/ 1687829 h 4242217"/>
              <a:gd name="connsiteX177" fmla="*/ 1312251 w 3624059"/>
              <a:gd name="connsiteY177" fmla="*/ 1707782 h 4242217"/>
              <a:gd name="connsiteX178" fmla="*/ 442829 w 3624059"/>
              <a:gd name="connsiteY178" fmla="*/ 1728358 h 4242217"/>
              <a:gd name="connsiteX179" fmla="*/ 0 w 3624059"/>
              <a:gd name="connsiteY179" fmla="*/ 1740798 h 4242217"/>
              <a:gd name="connsiteX180" fmla="*/ 3624059 w 3624059"/>
              <a:gd name="connsiteY180" fmla="*/ 1454677 h 4242217"/>
              <a:gd name="connsiteX181" fmla="*/ 3624059 w 3624059"/>
              <a:gd name="connsiteY181" fmla="*/ 1598608 h 4242217"/>
              <a:gd name="connsiteX182" fmla="*/ 3026292 w 3624059"/>
              <a:gd name="connsiteY182" fmla="*/ 1620489 h 4242217"/>
              <a:gd name="connsiteX183" fmla="*/ 1795617 w 3624059"/>
              <a:gd name="connsiteY183" fmla="*/ 1687829 h 4242217"/>
              <a:gd name="connsiteX184" fmla="*/ 1795617 w 3624059"/>
              <a:gd name="connsiteY184" fmla="*/ 1538185 h 4242217"/>
              <a:gd name="connsiteX185" fmla="*/ 2998308 w 3624059"/>
              <a:gd name="connsiteY185" fmla="*/ 1483316 h 4242217"/>
              <a:gd name="connsiteX186" fmla="*/ 1724384 w 3624059"/>
              <a:gd name="connsiteY186" fmla="*/ 1283791 h 4242217"/>
              <a:gd name="connsiteX187" fmla="*/ 1566654 w 3624059"/>
              <a:gd name="connsiteY187" fmla="*/ 1478328 h 4242217"/>
              <a:gd name="connsiteX188" fmla="*/ 1464893 w 3624059"/>
              <a:gd name="connsiteY188" fmla="*/ 1473340 h 4242217"/>
              <a:gd name="connsiteX189" fmla="*/ 203055 w 3624059"/>
              <a:gd name="connsiteY189" fmla="*/ 1478328 h 4242217"/>
              <a:gd name="connsiteX190" fmla="*/ 0 w 3624059"/>
              <a:gd name="connsiteY190" fmla="*/ 1481723 h 4242217"/>
              <a:gd name="connsiteX191" fmla="*/ 0 w 3624059"/>
              <a:gd name="connsiteY191" fmla="*/ 1294640 h 4242217"/>
              <a:gd name="connsiteX192" fmla="*/ 82293 w 3624059"/>
              <a:gd name="connsiteY192" fmla="*/ 1299223 h 4242217"/>
              <a:gd name="connsiteX193" fmla="*/ 1724384 w 3624059"/>
              <a:gd name="connsiteY193" fmla="*/ 1283791 h 4242217"/>
              <a:gd name="connsiteX194" fmla="*/ 3624059 w 3624059"/>
              <a:gd name="connsiteY194" fmla="*/ 1217980 h 4242217"/>
              <a:gd name="connsiteX195" fmla="*/ 3624059 w 3624059"/>
              <a:gd name="connsiteY195" fmla="*/ 1378588 h 4242217"/>
              <a:gd name="connsiteX196" fmla="*/ 3611180 w 3624059"/>
              <a:gd name="connsiteY196" fmla="*/ 1379423 h 4242217"/>
              <a:gd name="connsiteX197" fmla="*/ 3413620 w 3624059"/>
              <a:gd name="connsiteY197" fmla="*/ 1393530 h 4242217"/>
              <a:gd name="connsiteX198" fmla="*/ 2604619 w 3624059"/>
              <a:gd name="connsiteY198" fmla="*/ 1438423 h 4242217"/>
              <a:gd name="connsiteX199" fmla="*/ 1800705 w 3624059"/>
              <a:gd name="connsiteY199" fmla="*/ 1443411 h 4242217"/>
              <a:gd name="connsiteX200" fmla="*/ 1856674 w 3624059"/>
              <a:gd name="connsiteY200" fmla="*/ 1293767 h 4242217"/>
              <a:gd name="connsiteX201" fmla="*/ 2935343 w 3624059"/>
              <a:gd name="connsiteY201" fmla="*/ 1228921 h 4242217"/>
              <a:gd name="connsiteX202" fmla="*/ 3472133 w 3624059"/>
              <a:gd name="connsiteY202" fmla="*/ 1219569 h 4242217"/>
              <a:gd name="connsiteX203" fmla="*/ 1576831 w 3624059"/>
              <a:gd name="connsiteY203" fmla="*/ 1014431 h 4242217"/>
              <a:gd name="connsiteX204" fmla="*/ 1729472 w 3624059"/>
              <a:gd name="connsiteY204" fmla="*/ 1198992 h 4242217"/>
              <a:gd name="connsiteX205" fmla="*/ 1714208 w 3624059"/>
              <a:gd name="connsiteY205" fmla="*/ 1223933 h 4242217"/>
              <a:gd name="connsiteX206" fmla="*/ 82134 w 3624059"/>
              <a:gd name="connsiteY206" fmla="*/ 1231649 h 4242217"/>
              <a:gd name="connsiteX207" fmla="*/ 0 w 3624059"/>
              <a:gd name="connsiteY207" fmla="*/ 1228986 h 4242217"/>
              <a:gd name="connsiteX208" fmla="*/ 0 w 3624059"/>
              <a:gd name="connsiteY208" fmla="*/ 1032219 h 4242217"/>
              <a:gd name="connsiteX209" fmla="*/ 707408 w 3624059"/>
              <a:gd name="connsiteY209" fmla="*/ 1022537 h 4242217"/>
              <a:gd name="connsiteX210" fmla="*/ 1576831 w 3624059"/>
              <a:gd name="connsiteY210" fmla="*/ 1014431 h 4242217"/>
              <a:gd name="connsiteX211" fmla="*/ 3624059 w 3624059"/>
              <a:gd name="connsiteY211" fmla="*/ 958219 h 4242217"/>
              <a:gd name="connsiteX212" fmla="*/ 3624059 w 3624059"/>
              <a:gd name="connsiteY212" fmla="*/ 1166175 h 4242217"/>
              <a:gd name="connsiteX213" fmla="*/ 3019932 w 3624059"/>
              <a:gd name="connsiteY213" fmla="*/ 1185899 h 4242217"/>
              <a:gd name="connsiteX214" fmla="*/ 2355304 w 3624059"/>
              <a:gd name="connsiteY214" fmla="*/ 1203981 h 4242217"/>
              <a:gd name="connsiteX215" fmla="*/ 1831234 w 3624059"/>
              <a:gd name="connsiteY215" fmla="*/ 1203981 h 4242217"/>
              <a:gd name="connsiteX216" fmla="*/ 2004228 w 3624059"/>
              <a:gd name="connsiteY216" fmla="*/ 999467 h 4242217"/>
              <a:gd name="connsiteX217" fmla="*/ 2594443 w 3624059"/>
              <a:gd name="connsiteY217" fmla="*/ 979514 h 4242217"/>
              <a:gd name="connsiteX218" fmla="*/ 1449629 w 3624059"/>
              <a:gd name="connsiteY218" fmla="*/ 740084 h 4242217"/>
              <a:gd name="connsiteX219" fmla="*/ 1744737 w 3624059"/>
              <a:gd name="connsiteY219" fmla="*/ 740084 h 4242217"/>
              <a:gd name="connsiteX220" fmla="*/ 1744737 w 3624059"/>
              <a:gd name="connsiteY220" fmla="*/ 944598 h 4242217"/>
              <a:gd name="connsiteX221" fmla="*/ 1663328 w 3624059"/>
              <a:gd name="connsiteY221" fmla="*/ 949586 h 4242217"/>
              <a:gd name="connsiteX222" fmla="*/ 86029 w 3624059"/>
              <a:gd name="connsiteY222" fmla="*/ 949586 h 4242217"/>
              <a:gd name="connsiteX223" fmla="*/ 0 w 3624059"/>
              <a:gd name="connsiteY223" fmla="*/ 952474 h 4242217"/>
              <a:gd name="connsiteX224" fmla="*/ 0 w 3624059"/>
              <a:gd name="connsiteY224" fmla="*/ 777748 h 4242217"/>
              <a:gd name="connsiteX225" fmla="*/ 93661 w 3624059"/>
              <a:gd name="connsiteY225" fmla="*/ 776872 h 4242217"/>
              <a:gd name="connsiteX226" fmla="*/ 426929 w 3624059"/>
              <a:gd name="connsiteY226" fmla="*/ 770013 h 4242217"/>
              <a:gd name="connsiteX227" fmla="*/ 1449629 w 3624059"/>
              <a:gd name="connsiteY227" fmla="*/ 740084 h 4242217"/>
              <a:gd name="connsiteX228" fmla="*/ 3624059 w 3624059"/>
              <a:gd name="connsiteY228" fmla="*/ 670670 h 4242217"/>
              <a:gd name="connsiteX229" fmla="*/ 3624059 w 3624059"/>
              <a:gd name="connsiteY229" fmla="*/ 895315 h 4242217"/>
              <a:gd name="connsiteX230" fmla="*/ 3522378 w 3624059"/>
              <a:gd name="connsiteY230" fmla="*/ 899081 h 4242217"/>
              <a:gd name="connsiteX231" fmla="*/ 3266067 w 3624059"/>
              <a:gd name="connsiteY231" fmla="*/ 904693 h 4242217"/>
              <a:gd name="connsiteX232" fmla="*/ 1938083 w 3624059"/>
              <a:gd name="connsiteY232" fmla="*/ 949586 h 4242217"/>
              <a:gd name="connsiteX233" fmla="*/ 1815969 w 3624059"/>
              <a:gd name="connsiteY233" fmla="*/ 949586 h 4242217"/>
              <a:gd name="connsiteX234" fmla="*/ 1841410 w 3624059"/>
              <a:gd name="connsiteY234" fmla="*/ 735096 h 4242217"/>
              <a:gd name="connsiteX235" fmla="*/ 1963523 w 3624059"/>
              <a:gd name="connsiteY235" fmla="*/ 735096 h 4242217"/>
              <a:gd name="connsiteX236" fmla="*/ 2482505 w 3624059"/>
              <a:gd name="connsiteY236" fmla="*/ 725120 h 4242217"/>
              <a:gd name="connsiteX237" fmla="*/ 3255890 w 3624059"/>
              <a:gd name="connsiteY237" fmla="*/ 675238 h 4242217"/>
              <a:gd name="connsiteX238" fmla="*/ 3533190 w 3624059"/>
              <a:gd name="connsiteY238" fmla="*/ 670874 h 4242217"/>
              <a:gd name="connsiteX239" fmla="*/ 1681136 w 3624059"/>
              <a:gd name="connsiteY239" fmla="*/ 415232 h 4242217"/>
              <a:gd name="connsiteX240" fmla="*/ 1749825 w 3624059"/>
              <a:gd name="connsiteY240" fmla="*/ 645310 h 4242217"/>
              <a:gd name="connsiteX241" fmla="*/ 1744737 w 3624059"/>
              <a:gd name="connsiteY241" fmla="*/ 655286 h 4242217"/>
              <a:gd name="connsiteX242" fmla="*/ 839062 w 3624059"/>
              <a:gd name="connsiteY242" fmla="*/ 700179 h 4242217"/>
              <a:gd name="connsiteX243" fmla="*/ 299728 w 3624059"/>
              <a:gd name="connsiteY243" fmla="*/ 697062 h 4242217"/>
              <a:gd name="connsiteX244" fmla="*/ 0 w 3624059"/>
              <a:gd name="connsiteY244" fmla="*/ 693250 h 4242217"/>
              <a:gd name="connsiteX245" fmla="*/ 0 w 3624059"/>
              <a:gd name="connsiteY245" fmla="*/ 457750 h 4242217"/>
              <a:gd name="connsiteX246" fmla="*/ 419297 w 3624059"/>
              <a:gd name="connsiteY246" fmla="*/ 443290 h 4242217"/>
              <a:gd name="connsiteX247" fmla="*/ 925559 w 3624059"/>
              <a:gd name="connsiteY247" fmla="*/ 425832 h 4242217"/>
              <a:gd name="connsiteX248" fmla="*/ 1546302 w 3624059"/>
              <a:gd name="connsiteY248" fmla="*/ 420844 h 4242217"/>
              <a:gd name="connsiteX249" fmla="*/ 1681136 w 3624059"/>
              <a:gd name="connsiteY249" fmla="*/ 415232 h 4242217"/>
              <a:gd name="connsiteX250" fmla="*/ 1846498 w 3624059"/>
              <a:gd name="connsiteY250" fmla="*/ 405879 h 4242217"/>
              <a:gd name="connsiteX251" fmla="*/ 2825313 w 3624059"/>
              <a:gd name="connsiteY251" fmla="*/ 405879 h 4242217"/>
              <a:gd name="connsiteX252" fmla="*/ 3624059 w 3624059"/>
              <a:gd name="connsiteY252" fmla="*/ 405879 h 4242217"/>
              <a:gd name="connsiteX253" fmla="*/ 3624059 w 3624059"/>
              <a:gd name="connsiteY253" fmla="*/ 603991 h 4242217"/>
              <a:gd name="connsiteX254" fmla="*/ 3528102 w 3624059"/>
              <a:gd name="connsiteY254" fmla="*/ 608522 h 4242217"/>
              <a:gd name="connsiteX255" fmla="*/ 3250802 w 3624059"/>
              <a:gd name="connsiteY255" fmla="*/ 625357 h 4242217"/>
              <a:gd name="connsiteX256" fmla="*/ 2426537 w 3624059"/>
              <a:gd name="connsiteY256" fmla="*/ 665262 h 4242217"/>
              <a:gd name="connsiteX257" fmla="*/ 1846498 w 3624059"/>
              <a:gd name="connsiteY257" fmla="*/ 665262 h 4242217"/>
              <a:gd name="connsiteX258" fmla="*/ 1846498 w 3624059"/>
              <a:gd name="connsiteY258" fmla="*/ 405879 h 4242217"/>
              <a:gd name="connsiteX259" fmla="*/ 1518318 w 3624059"/>
              <a:gd name="connsiteY259" fmla="*/ 174555 h 4242217"/>
              <a:gd name="connsiteX260" fmla="*/ 1709120 w 3624059"/>
              <a:gd name="connsiteY260" fmla="*/ 176425 h 4242217"/>
              <a:gd name="connsiteX261" fmla="*/ 1770177 w 3624059"/>
              <a:gd name="connsiteY261" fmla="*/ 256236 h 4242217"/>
              <a:gd name="connsiteX262" fmla="*/ 1704032 w 3624059"/>
              <a:gd name="connsiteY262" fmla="*/ 326069 h 4242217"/>
              <a:gd name="connsiteX263" fmla="*/ 1337692 w 3624059"/>
              <a:gd name="connsiteY263" fmla="*/ 351010 h 4242217"/>
              <a:gd name="connsiteX264" fmla="*/ 192878 w 3624059"/>
              <a:gd name="connsiteY264" fmla="*/ 370963 h 4242217"/>
              <a:gd name="connsiteX265" fmla="*/ 33241 w 3624059"/>
              <a:gd name="connsiteY265" fmla="*/ 377198 h 4242217"/>
              <a:gd name="connsiteX266" fmla="*/ 0 w 3624059"/>
              <a:gd name="connsiteY266" fmla="*/ 380124 h 4242217"/>
              <a:gd name="connsiteX267" fmla="*/ 0 w 3624059"/>
              <a:gd name="connsiteY267" fmla="*/ 243084 h 4242217"/>
              <a:gd name="connsiteX268" fmla="*/ 50413 w 3624059"/>
              <a:gd name="connsiteY268" fmla="*/ 236283 h 4242217"/>
              <a:gd name="connsiteX269" fmla="*/ 1327516 w 3624059"/>
              <a:gd name="connsiteY269" fmla="*/ 176425 h 4242217"/>
              <a:gd name="connsiteX270" fmla="*/ 1518318 w 3624059"/>
              <a:gd name="connsiteY270" fmla="*/ 174555 h 4242217"/>
              <a:gd name="connsiteX271" fmla="*/ 3624059 w 3624059"/>
              <a:gd name="connsiteY271" fmla="*/ 141797 h 4242217"/>
              <a:gd name="connsiteX272" fmla="*/ 3624059 w 3624059"/>
              <a:gd name="connsiteY272" fmla="*/ 326407 h 4242217"/>
              <a:gd name="connsiteX273" fmla="*/ 2818317 w 3624059"/>
              <a:gd name="connsiteY273" fmla="*/ 337916 h 4242217"/>
              <a:gd name="connsiteX274" fmla="*/ 1988963 w 3624059"/>
              <a:gd name="connsiteY274" fmla="*/ 346022 h 4242217"/>
              <a:gd name="connsiteX275" fmla="*/ 1851586 w 3624059"/>
              <a:gd name="connsiteY275" fmla="*/ 326069 h 4242217"/>
              <a:gd name="connsiteX276" fmla="*/ 2004228 w 3624059"/>
              <a:gd name="connsiteY276" fmla="*/ 176425 h 4242217"/>
              <a:gd name="connsiteX277" fmla="*/ 2126341 w 3624059"/>
              <a:gd name="connsiteY277" fmla="*/ 166449 h 4242217"/>
              <a:gd name="connsiteX278" fmla="*/ 3586614 w 3624059"/>
              <a:gd name="connsiteY278" fmla="*/ 151484 h 4242217"/>
              <a:gd name="connsiteX279" fmla="*/ 1876182 w 3624059"/>
              <a:gd name="connsiteY279" fmla="*/ 0 h 4242217"/>
              <a:gd name="connsiteX280" fmla="*/ 3624059 w 3624059"/>
              <a:gd name="connsiteY280" fmla="*/ 0 h 4242217"/>
              <a:gd name="connsiteX281" fmla="*/ 3624059 w 3624059"/>
              <a:gd name="connsiteY281" fmla="*/ 87887 h 4242217"/>
              <a:gd name="connsiteX282" fmla="*/ 3591702 w 3624059"/>
              <a:gd name="connsiteY282" fmla="*/ 76663 h 4242217"/>
              <a:gd name="connsiteX283" fmla="*/ 2390920 w 3624059"/>
              <a:gd name="connsiteY283" fmla="*/ 106591 h 4242217"/>
              <a:gd name="connsiteX284" fmla="*/ 1866850 w 3624059"/>
              <a:gd name="connsiteY284" fmla="*/ 106591 h 4242217"/>
              <a:gd name="connsiteX285" fmla="*/ 1874482 w 3624059"/>
              <a:gd name="connsiteY285" fmla="*/ 18052 h 4242217"/>
              <a:gd name="connsiteX286" fmla="*/ 0 w 3624059"/>
              <a:gd name="connsiteY286" fmla="*/ 0 h 4242217"/>
              <a:gd name="connsiteX287" fmla="*/ 1773185 w 3624059"/>
              <a:gd name="connsiteY287" fmla="*/ 0 h 4242217"/>
              <a:gd name="connsiteX288" fmla="*/ 1775265 w 3624059"/>
              <a:gd name="connsiteY288" fmla="*/ 11817 h 4242217"/>
              <a:gd name="connsiteX289" fmla="*/ 1668416 w 3624059"/>
              <a:gd name="connsiteY289" fmla="*/ 96615 h 4242217"/>
              <a:gd name="connsiteX290" fmla="*/ 1190138 w 3624059"/>
              <a:gd name="connsiteY290" fmla="*/ 111580 h 4242217"/>
              <a:gd name="connsiteX291" fmla="*/ 208143 w 3624059"/>
              <a:gd name="connsiteY291" fmla="*/ 156473 h 4242217"/>
              <a:gd name="connsiteX292" fmla="*/ 55501 w 3624059"/>
              <a:gd name="connsiteY292" fmla="*/ 162085 h 4242217"/>
              <a:gd name="connsiteX293" fmla="*/ 0 w 3624059"/>
              <a:gd name="connsiteY293" fmla="*/ 165485 h 42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Lst>
            <a:rect l="l" t="t" r="r" b="b"/>
            <a:pathLst>
              <a:path w="3624059" h="4242217">
                <a:moveTo>
                  <a:pt x="1019688" y="4206836"/>
                </a:moveTo>
                <a:cubicBezTo>
                  <a:pt x="1195226" y="4208083"/>
                  <a:pt x="1370764" y="4209330"/>
                  <a:pt x="1546302" y="4206836"/>
                </a:cubicBezTo>
                <a:cubicBezTo>
                  <a:pt x="1589551" y="4206836"/>
                  <a:pt x="1617535" y="4213071"/>
                  <a:pt x="1633435" y="4229283"/>
                </a:cubicBezTo>
                <a:lnTo>
                  <a:pt x="1639522" y="4242217"/>
                </a:lnTo>
                <a:lnTo>
                  <a:pt x="0" y="4242217"/>
                </a:lnTo>
                <a:lnTo>
                  <a:pt x="0" y="4228475"/>
                </a:lnTo>
                <a:lnTo>
                  <a:pt x="118466" y="4222424"/>
                </a:lnTo>
                <a:cubicBezTo>
                  <a:pt x="243759" y="4215565"/>
                  <a:pt x="368417" y="4209330"/>
                  <a:pt x="493074" y="4206836"/>
                </a:cubicBezTo>
                <a:cubicBezTo>
                  <a:pt x="668612" y="4204342"/>
                  <a:pt x="844150" y="4205589"/>
                  <a:pt x="1019688" y="4206836"/>
                </a:cubicBezTo>
                <a:close/>
                <a:moveTo>
                  <a:pt x="3624059" y="4122596"/>
                </a:moveTo>
                <a:lnTo>
                  <a:pt x="3624059" y="4242217"/>
                </a:lnTo>
                <a:lnTo>
                  <a:pt x="1729472" y="4242217"/>
                </a:lnTo>
                <a:lnTo>
                  <a:pt x="1729472" y="4196860"/>
                </a:lnTo>
                <a:cubicBezTo>
                  <a:pt x="2095813" y="4171919"/>
                  <a:pt x="2457065" y="4146978"/>
                  <a:pt x="2818317" y="4132014"/>
                </a:cubicBezTo>
                <a:cubicBezTo>
                  <a:pt x="2991311" y="4127026"/>
                  <a:pt x="3164305" y="4124532"/>
                  <a:pt x="3337299" y="4123285"/>
                </a:cubicBezTo>
                <a:close/>
                <a:moveTo>
                  <a:pt x="1668416" y="3907548"/>
                </a:moveTo>
                <a:cubicBezTo>
                  <a:pt x="1668416" y="3942465"/>
                  <a:pt x="1668416" y="3972394"/>
                  <a:pt x="1668416" y="4002323"/>
                </a:cubicBezTo>
                <a:cubicBezTo>
                  <a:pt x="1673504" y="4107073"/>
                  <a:pt x="1617535" y="4156955"/>
                  <a:pt x="1510686" y="4156955"/>
                </a:cubicBezTo>
                <a:cubicBezTo>
                  <a:pt x="1398749" y="4156955"/>
                  <a:pt x="1286811" y="4166931"/>
                  <a:pt x="1174874" y="4166931"/>
                </a:cubicBezTo>
                <a:cubicBezTo>
                  <a:pt x="828886" y="4169425"/>
                  <a:pt x="484170" y="4170672"/>
                  <a:pt x="139454" y="4172543"/>
                </a:cubicBezTo>
                <a:lnTo>
                  <a:pt x="0" y="4173802"/>
                </a:lnTo>
                <a:lnTo>
                  <a:pt x="0" y="3943409"/>
                </a:lnTo>
                <a:lnTo>
                  <a:pt x="325804" y="3943712"/>
                </a:lnTo>
                <a:cubicBezTo>
                  <a:pt x="772917" y="3938724"/>
                  <a:pt x="1220667" y="3927501"/>
                  <a:pt x="1668416" y="3907548"/>
                </a:cubicBezTo>
                <a:close/>
                <a:moveTo>
                  <a:pt x="3624059" y="3850991"/>
                </a:moveTo>
                <a:lnTo>
                  <a:pt x="3624059" y="4067621"/>
                </a:lnTo>
                <a:lnTo>
                  <a:pt x="2999580" y="4087121"/>
                </a:lnTo>
                <a:cubicBezTo>
                  <a:pt x="2680940" y="4097097"/>
                  <a:pt x="2362936" y="4107074"/>
                  <a:pt x="2044932" y="4117050"/>
                </a:cubicBezTo>
                <a:cubicBezTo>
                  <a:pt x="1943171" y="4122038"/>
                  <a:pt x="1836322" y="4132014"/>
                  <a:pt x="1729472" y="4137002"/>
                </a:cubicBezTo>
                <a:cubicBezTo>
                  <a:pt x="1734560" y="4052204"/>
                  <a:pt x="1739649" y="3982370"/>
                  <a:pt x="1749825" y="3897572"/>
                </a:cubicBezTo>
                <a:cubicBezTo>
                  <a:pt x="1856674" y="3897572"/>
                  <a:pt x="1968611" y="3897572"/>
                  <a:pt x="2075460" y="3897572"/>
                </a:cubicBezTo>
                <a:cubicBezTo>
                  <a:pt x="2502857" y="3882607"/>
                  <a:pt x="2935343" y="3857667"/>
                  <a:pt x="3367828" y="3852679"/>
                </a:cubicBezTo>
                <a:close/>
                <a:moveTo>
                  <a:pt x="1037496" y="3607013"/>
                </a:moveTo>
                <a:cubicBezTo>
                  <a:pt x="1185050" y="3607013"/>
                  <a:pt x="1332604" y="3608260"/>
                  <a:pt x="1480157" y="3608260"/>
                </a:cubicBezTo>
                <a:cubicBezTo>
                  <a:pt x="1683680" y="3608260"/>
                  <a:pt x="1688768" y="3618236"/>
                  <a:pt x="1673504" y="3817762"/>
                </a:cubicBezTo>
                <a:cubicBezTo>
                  <a:pt x="1673504" y="3822750"/>
                  <a:pt x="1668416" y="3832726"/>
                  <a:pt x="1663328" y="3842702"/>
                </a:cubicBezTo>
                <a:cubicBezTo>
                  <a:pt x="1632799" y="3847691"/>
                  <a:pt x="1602271" y="3857667"/>
                  <a:pt x="1571743" y="3857667"/>
                </a:cubicBezTo>
                <a:cubicBezTo>
                  <a:pt x="1123993" y="3872631"/>
                  <a:pt x="676244" y="3892584"/>
                  <a:pt x="228495" y="3892584"/>
                </a:cubicBezTo>
                <a:lnTo>
                  <a:pt x="0" y="3887800"/>
                </a:lnTo>
                <a:lnTo>
                  <a:pt x="0" y="3645448"/>
                </a:lnTo>
                <a:lnTo>
                  <a:pt x="164894" y="3634448"/>
                </a:lnTo>
                <a:cubicBezTo>
                  <a:pt x="308632" y="3625719"/>
                  <a:pt x="452369" y="3618237"/>
                  <a:pt x="594835" y="3613248"/>
                </a:cubicBezTo>
                <a:cubicBezTo>
                  <a:pt x="742389" y="3608260"/>
                  <a:pt x="889943" y="3607013"/>
                  <a:pt x="1037496" y="3607013"/>
                </a:cubicBezTo>
                <a:close/>
                <a:moveTo>
                  <a:pt x="3479765" y="3533438"/>
                </a:moveTo>
                <a:lnTo>
                  <a:pt x="3624059" y="3538222"/>
                </a:lnTo>
                <a:lnTo>
                  <a:pt x="3624059" y="3804141"/>
                </a:lnTo>
                <a:lnTo>
                  <a:pt x="1826146" y="3837714"/>
                </a:lnTo>
                <a:cubicBezTo>
                  <a:pt x="1800705" y="3837714"/>
                  <a:pt x="1775265" y="3837714"/>
                  <a:pt x="1749825" y="3832726"/>
                </a:cubicBezTo>
                <a:cubicBezTo>
                  <a:pt x="1749825" y="3762892"/>
                  <a:pt x="1749825" y="3698047"/>
                  <a:pt x="1749825" y="3653153"/>
                </a:cubicBezTo>
                <a:cubicBezTo>
                  <a:pt x="2197574" y="3623225"/>
                  <a:pt x="2635147" y="3593296"/>
                  <a:pt x="3072720" y="3563367"/>
                </a:cubicBezTo>
                <a:cubicBezTo>
                  <a:pt x="3205010" y="3553391"/>
                  <a:pt x="3342387" y="3533438"/>
                  <a:pt x="3479765" y="3533438"/>
                </a:cubicBezTo>
                <a:close/>
                <a:moveTo>
                  <a:pt x="1417193" y="3401876"/>
                </a:moveTo>
                <a:cubicBezTo>
                  <a:pt x="1501782" y="3402500"/>
                  <a:pt x="1587007" y="3403747"/>
                  <a:pt x="1673504" y="3403747"/>
                </a:cubicBezTo>
                <a:cubicBezTo>
                  <a:pt x="1668416" y="3468592"/>
                  <a:pt x="1663328" y="3513486"/>
                  <a:pt x="1663328" y="3558379"/>
                </a:cubicBezTo>
                <a:cubicBezTo>
                  <a:pt x="1632799" y="3558379"/>
                  <a:pt x="1612447" y="3563367"/>
                  <a:pt x="1592095" y="3563367"/>
                </a:cubicBezTo>
                <a:cubicBezTo>
                  <a:pt x="1207947" y="3568355"/>
                  <a:pt x="825070" y="3574590"/>
                  <a:pt x="442193" y="3580825"/>
                </a:cubicBezTo>
                <a:lnTo>
                  <a:pt x="0" y="3587539"/>
                </a:lnTo>
                <a:lnTo>
                  <a:pt x="0" y="3449325"/>
                </a:lnTo>
                <a:lnTo>
                  <a:pt x="14796" y="3448640"/>
                </a:lnTo>
                <a:cubicBezTo>
                  <a:pt x="401489" y="3433676"/>
                  <a:pt x="783093" y="3413723"/>
                  <a:pt x="1164698" y="3403747"/>
                </a:cubicBezTo>
                <a:cubicBezTo>
                  <a:pt x="1248651" y="3401253"/>
                  <a:pt x="1332604" y="3401253"/>
                  <a:pt x="1417193" y="3401876"/>
                </a:cubicBezTo>
                <a:close/>
                <a:moveTo>
                  <a:pt x="3624059" y="3333594"/>
                </a:moveTo>
                <a:lnTo>
                  <a:pt x="3624059" y="3484091"/>
                </a:lnTo>
                <a:lnTo>
                  <a:pt x="3378004" y="3492910"/>
                </a:lnTo>
                <a:cubicBezTo>
                  <a:pt x="3198650" y="3502262"/>
                  <a:pt x="3019296" y="3513486"/>
                  <a:pt x="2838669" y="3523462"/>
                </a:cubicBezTo>
                <a:cubicBezTo>
                  <a:pt x="2523210" y="3538426"/>
                  <a:pt x="2202662" y="3553391"/>
                  <a:pt x="1887202" y="3568355"/>
                </a:cubicBezTo>
                <a:cubicBezTo>
                  <a:pt x="1841410" y="3568355"/>
                  <a:pt x="1795617" y="3563367"/>
                  <a:pt x="1749825" y="3558379"/>
                </a:cubicBezTo>
                <a:cubicBezTo>
                  <a:pt x="1729472" y="3418711"/>
                  <a:pt x="1734560" y="3413723"/>
                  <a:pt x="1866850" y="3413723"/>
                </a:cubicBezTo>
                <a:cubicBezTo>
                  <a:pt x="2029668" y="3408735"/>
                  <a:pt x="2197574" y="3413723"/>
                  <a:pt x="2360392" y="3403747"/>
                </a:cubicBezTo>
                <a:cubicBezTo>
                  <a:pt x="2686028" y="3383794"/>
                  <a:pt x="3011663" y="3338901"/>
                  <a:pt x="3332211" y="3333913"/>
                </a:cubicBezTo>
                <a:close/>
                <a:moveTo>
                  <a:pt x="1363351" y="3144257"/>
                </a:moveTo>
                <a:cubicBezTo>
                  <a:pt x="1464973" y="3145533"/>
                  <a:pt x="1566655" y="3148729"/>
                  <a:pt x="1668416" y="3154340"/>
                </a:cubicBezTo>
                <a:cubicBezTo>
                  <a:pt x="1668416" y="3224174"/>
                  <a:pt x="1668416" y="3284032"/>
                  <a:pt x="1668416" y="3363842"/>
                </a:cubicBezTo>
                <a:cubicBezTo>
                  <a:pt x="1276635" y="3363842"/>
                  <a:pt x="895031" y="3358854"/>
                  <a:pt x="513426" y="3363842"/>
                </a:cubicBezTo>
                <a:lnTo>
                  <a:pt x="0" y="3377034"/>
                </a:lnTo>
                <a:lnTo>
                  <a:pt x="0" y="3197607"/>
                </a:lnTo>
                <a:lnTo>
                  <a:pt x="449825" y="3171175"/>
                </a:lnTo>
                <a:cubicBezTo>
                  <a:pt x="754155" y="3153872"/>
                  <a:pt x="1058485" y="3140428"/>
                  <a:pt x="1363351" y="3144257"/>
                </a:cubicBezTo>
                <a:close/>
                <a:moveTo>
                  <a:pt x="3624059" y="3068455"/>
                </a:moveTo>
                <a:lnTo>
                  <a:pt x="3624059" y="3264269"/>
                </a:lnTo>
                <a:lnTo>
                  <a:pt x="3600288" y="3264001"/>
                </a:lnTo>
                <a:cubicBezTo>
                  <a:pt x="3151903" y="3265638"/>
                  <a:pt x="2706380" y="3289020"/>
                  <a:pt x="2263719" y="3348877"/>
                </a:cubicBezTo>
                <a:cubicBezTo>
                  <a:pt x="2095813" y="3373818"/>
                  <a:pt x="1922819" y="3353865"/>
                  <a:pt x="1749825" y="3353865"/>
                </a:cubicBezTo>
                <a:cubicBezTo>
                  <a:pt x="1749825" y="3284032"/>
                  <a:pt x="1749825" y="3219186"/>
                  <a:pt x="1749825" y="3154340"/>
                </a:cubicBezTo>
                <a:cubicBezTo>
                  <a:pt x="2215382" y="3141870"/>
                  <a:pt x="2677124" y="3105706"/>
                  <a:pt x="3138229" y="3082636"/>
                </a:cubicBezTo>
                <a:close/>
                <a:moveTo>
                  <a:pt x="1559341" y="2853805"/>
                </a:moveTo>
                <a:cubicBezTo>
                  <a:pt x="1699580" y="2853260"/>
                  <a:pt x="1699580" y="2875628"/>
                  <a:pt x="1668416" y="3054578"/>
                </a:cubicBezTo>
                <a:cubicBezTo>
                  <a:pt x="1668416" y="3059566"/>
                  <a:pt x="1663328" y="3064554"/>
                  <a:pt x="1658240" y="3074530"/>
                </a:cubicBezTo>
                <a:cubicBezTo>
                  <a:pt x="1632799" y="3074530"/>
                  <a:pt x="1607359" y="3079518"/>
                  <a:pt x="1576831" y="3079518"/>
                </a:cubicBezTo>
                <a:cubicBezTo>
                  <a:pt x="1225754" y="3089494"/>
                  <a:pt x="874678" y="3094483"/>
                  <a:pt x="523602" y="3104459"/>
                </a:cubicBezTo>
                <a:lnTo>
                  <a:pt x="0" y="3120367"/>
                </a:lnTo>
                <a:lnTo>
                  <a:pt x="0" y="2895265"/>
                </a:lnTo>
                <a:lnTo>
                  <a:pt x="1490334" y="2855052"/>
                </a:lnTo>
                <a:cubicBezTo>
                  <a:pt x="1516410" y="2854429"/>
                  <a:pt x="1539306" y="2853883"/>
                  <a:pt x="1559341" y="2853805"/>
                </a:cubicBezTo>
                <a:close/>
                <a:moveTo>
                  <a:pt x="3624059" y="2832565"/>
                </a:moveTo>
                <a:lnTo>
                  <a:pt x="3624059" y="3005092"/>
                </a:lnTo>
                <a:lnTo>
                  <a:pt x="3271155" y="3009684"/>
                </a:lnTo>
                <a:cubicBezTo>
                  <a:pt x="2828493" y="3024649"/>
                  <a:pt x="2385832" y="3064554"/>
                  <a:pt x="1943171" y="3089494"/>
                </a:cubicBezTo>
                <a:cubicBezTo>
                  <a:pt x="1724384" y="3099471"/>
                  <a:pt x="1729472" y="3134388"/>
                  <a:pt x="1749825" y="2870017"/>
                </a:cubicBezTo>
                <a:cubicBezTo>
                  <a:pt x="1749825" y="2865028"/>
                  <a:pt x="1754913" y="2860040"/>
                  <a:pt x="1765089" y="2845076"/>
                </a:cubicBezTo>
                <a:cubicBezTo>
                  <a:pt x="1800705" y="2845076"/>
                  <a:pt x="1836322" y="2845076"/>
                  <a:pt x="1877026" y="2845076"/>
                </a:cubicBezTo>
                <a:cubicBezTo>
                  <a:pt x="2258631" y="2845076"/>
                  <a:pt x="2640235" y="2850064"/>
                  <a:pt x="3016752" y="2850064"/>
                </a:cubicBezTo>
                <a:cubicBezTo>
                  <a:pt x="3133777" y="2850064"/>
                  <a:pt x="3251120" y="2846635"/>
                  <a:pt x="3368623" y="2842270"/>
                </a:cubicBezTo>
                <a:close/>
                <a:moveTo>
                  <a:pt x="1561566" y="2605646"/>
                </a:moveTo>
                <a:cubicBezTo>
                  <a:pt x="1688768" y="2605646"/>
                  <a:pt x="1688768" y="2610634"/>
                  <a:pt x="1678592" y="2730349"/>
                </a:cubicBezTo>
                <a:cubicBezTo>
                  <a:pt x="1673504" y="2750301"/>
                  <a:pt x="1668416" y="2770254"/>
                  <a:pt x="1668416" y="2785218"/>
                </a:cubicBezTo>
                <a:cubicBezTo>
                  <a:pt x="1653152" y="2790206"/>
                  <a:pt x="1642975" y="2795195"/>
                  <a:pt x="1632799" y="2795195"/>
                </a:cubicBezTo>
                <a:cubicBezTo>
                  <a:pt x="1266459" y="2802677"/>
                  <a:pt x="900119" y="2810159"/>
                  <a:pt x="534415" y="2817641"/>
                </a:cubicBezTo>
                <a:lnTo>
                  <a:pt x="0" y="2828601"/>
                </a:lnTo>
                <a:lnTo>
                  <a:pt x="0" y="2635972"/>
                </a:lnTo>
                <a:lnTo>
                  <a:pt x="274287" y="2625598"/>
                </a:lnTo>
                <a:cubicBezTo>
                  <a:pt x="701684" y="2615622"/>
                  <a:pt x="1134169" y="2610634"/>
                  <a:pt x="1561566" y="2605646"/>
                </a:cubicBezTo>
                <a:close/>
                <a:moveTo>
                  <a:pt x="2558826" y="2560752"/>
                </a:moveTo>
                <a:cubicBezTo>
                  <a:pt x="2752173" y="2560752"/>
                  <a:pt x="2946791" y="2563246"/>
                  <a:pt x="3142045" y="2566364"/>
                </a:cubicBezTo>
                <a:lnTo>
                  <a:pt x="3624059" y="2574044"/>
                </a:lnTo>
                <a:lnTo>
                  <a:pt x="3624059" y="2757687"/>
                </a:lnTo>
                <a:lnTo>
                  <a:pt x="3181478" y="2770254"/>
                </a:lnTo>
                <a:cubicBezTo>
                  <a:pt x="2888278" y="2778983"/>
                  <a:pt x="2594443" y="2787713"/>
                  <a:pt x="2299335" y="2795195"/>
                </a:cubicBezTo>
                <a:cubicBezTo>
                  <a:pt x="2116165" y="2800183"/>
                  <a:pt x="1932995" y="2795195"/>
                  <a:pt x="1744737" y="2795195"/>
                </a:cubicBezTo>
                <a:cubicBezTo>
                  <a:pt x="1744737" y="2720373"/>
                  <a:pt x="1744737" y="2665503"/>
                  <a:pt x="1744737" y="2595669"/>
                </a:cubicBezTo>
                <a:cubicBezTo>
                  <a:pt x="2019492" y="2580705"/>
                  <a:pt x="2289159" y="2560752"/>
                  <a:pt x="2558826" y="2560752"/>
                </a:cubicBezTo>
                <a:close/>
                <a:moveTo>
                  <a:pt x="907751" y="2310099"/>
                </a:moveTo>
                <a:cubicBezTo>
                  <a:pt x="1093465" y="2310099"/>
                  <a:pt x="1279179" y="2311346"/>
                  <a:pt x="1464893" y="2311346"/>
                </a:cubicBezTo>
                <a:cubicBezTo>
                  <a:pt x="1541214" y="2311346"/>
                  <a:pt x="1612447" y="2311346"/>
                  <a:pt x="1683680" y="2311346"/>
                </a:cubicBezTo>
                <a:cubicBezTo>
                  <a:pt x="1688768" y="2351251"/>
                  <a:pt x="1688768" y="2366215"/>
                  <a:pt x="1688768" y="2386168"/>
                </a:cubicBezTo>
                <a:cubicBezTo>
                  <a:pt x="1693856" y="2540800"/>
                  <a:pt x="1693856" y="2545788"/>
                  <a:pt x="1541214" y="2545788"/>
                </a:cubicBezTo>
                <a:cubicBezTo>
                  <a:pt x="1190138" y="2550776"/>
                  <a:pt x="833974" y="2555764"/>
                  <a:pt x="482898" y="2560752"/>
                </a:cubicBezTo>
                <a:lnTo>
                  <a:pt x="0" y="2570035"/>
                </a:lnTo>
                <a:lnTo>
                  <a:pt x="0" y="2335542"/>
                </a:lnTo>
                <a:lnTo>
                  <a:pt x="350608" y="2316334"/>
                </a:lnTo>
                <a:cubicBezTo>
                  <a:pt x="536322" y="2311346"/>
                  <a:pt x="722037" y="2310099"/>
                  <a:pt x="907751" y="2310099"/>
                </a:cubicBezTo>
                <a:close/>
                <a:moveTo>
                  <a:pt x="3624059" y="2235896"/>
                </a:moveTo>
                <a:lnTo>
                  <a:pt x="3624059" y="2507868"/>
                </a:lnTo>
                <a:lnTo>
                  <a:pt x="3271155" y="2520847"/>
                </a:lnTo>
                <a:cubicBezTo>
                  <a:pt x="2833581" y="2525835"/>
                  <a:pt x="2396008" y="2525835"/>
                  <a:pt x="1958435" y="2525835"/>
                </a:cubicBezTo>
                <a:cubicBezTo>
                  <a:pt x="1892290" y="2525835"/>
                  <a:pt x="1821057" y="2525835"/>
                  <a:pt x="1739649" y="2525835"/>
                </a:cubicBezTo>
                <a:cubicBezTo>
                  <a:pt x="1744737" y="2446025"/>
                  <a:pt x="1749825" y="2381180"/>
                  <a:pt x="1754913" y="2316334"/>
                </a:cubicBezTo>
                <a:cubicBezTo>
                  <a:pt x="2202662" y="2296381"/>
                  <a:pt x="2647867" y="2277676"/>
                  <a:pt x="3091165" y="2258970"/>
                </a:cubicBezTo>
                <a:close/>
                <a:moveTo>
                  <a:pt x="1320520" y="2035128"/>
                </a:moveTo>
                <a:cubicBezTo>
                  <a:pt x="1441997" y="2035752"/>
                  <a:pt x="1564111" y="2036999"/>
                  <a:pt x="1688768" y="2036999"/>
                </a:cubicBezTo>
                <a:cubicBezTo>
                  <a:pt x="1693856" y="2051963"/>
                  <a:pt x="1693856" y="2076904"/>
                  <a:pt x="1693856" y="2101844"/>
                </a:cubicBezTo>
                <a:cubicBezTo>
                  <a:pt x="1698944" y="2251488"/>
                  <a:pt x="1698944" y="2256476"/>
                  <a:pt x="1546302" y="2256476"/>
                </a:cubicBezTo>
                <a:cubicBezTo>
                  <a:pt x="1103641" y="2256476"/>
                  <a:pt x="666068" y="2246500"/>
                  <a:pt x="223407" y="2251488"/>
                </a:cubicBezTo>
                <a:lnTo>
                  <a:pt x="0" y="2261684"/>
                </a:lnTo>
                <a:lnTo>
                  <a:pt x="0" y="2073071"/>
                </a:lnTo>
                <a:lnTo>
                  <a:pt x="432017" y="2055081"/>
                </a:lnTo>
                <a:cubicBezTo>
                  <a:pt x="606283" y="2048222"/>
                  <a:pt x="780549" y="2041987"/>
                  <a:pt x="956087" y="2036999"/>
                </a:cubicBezTo>
                <a:cubicBezTo>
                  <a:pt x="1078201" y="2034504"/>
                  <a:pt x="1199042" y="2034504"/>
                  <a:pt x="1320520" y="2035128"/>
                </a:cubicBezTo>
                <a:close/>
                <a:moveTo>
                  <a:pt x="3624059" y="1946721"/>
                </a:moveTo>
                <a:lnTo>
                  <a:pt x="3624059" y="2175879"/>
                </a:lnTo>
                <a:lnTo>
                  <a:pt x="3094345" y="2195372"/>
                </a:lnTo>
                <a:cubicBezTo>
                  <a:pt x="2652955" y="2212830"/>
                  <a:pt x="2210294" y="2231536"/>
                  <a:pt x="1765089" y="2251488"/>
                </a:cubicBezTo>
                <a:cubicBezTo>
                  <a:pt x="1775265" y="2161702"/>
                  <a:pt x="1780353" y="2086880"/>
                  <a:pt x="1785441" y="1992105"/>
                </a:cubicBezTo>
                <a:cubicBezTo>
                  <a:pt x="1932995" y="1992105"/>
                  <a:pt x="2065284" y="1997093"/>
                  <a:pt x="2202662" y="1992105"/>
                </a:cubicBezTo>
                <a:cubicBezTo>
                  <a:pt x="2459609" y="1984623"/>
                  <a:pt x="2717828" y="1977141"/>
                  <a:pt x="2976683" y="1969035"/>
                </a:cubicBezTo>
                <a:close/>
                <a:moveTo>
                  <a:pt x="1693856" y="1752675"/>
                </a:moveTo>
                <a:cubicBezTo>
                  <a:pt x="1693856" y="1792580"/>
                  <a:pt x="1688768" y="1822509"/>
                  <a:pt x="1693856" y="1852438"/>
                </a:cubicBezTo>
                <a:cubicBezTo>
                  <a:pt x="1709120" y="1937236"/>
                  <a:pt x="1678592" y="1972153"/>
                  <a:pt x="1587007" y="1967165"/>
                </a:cubicBezTo>
                <a:cubicBezTo>
                  <a:pt x="1485246" y="1962177"/>
                  <a:pt x="1378396" y="1972153"/>
                  <a:pt x="1271547" y="1972153"/>
                </a:cubicBezTo>
                <a:cubicBezTo>
                  <a:pt x="981528" y="1982129"/>
                  <a:pt x="691508" y="1990858"/>
                  <a:pt x="400853" y="1999588"/>
                </a:cubicBezTo>
                <a:lnTo>
                  <a:pt x="0" y="2012163"/>
                </a:lnTo>
                <a:lnTo>
                  <a:pt x="0" y="1806966"/>
                </a:lnTo>
                <a:lnTo>
                  <a:pt x="603103" y="1787592"/>
                </a:lnTo>
                <a:cubicBezTo>
                  <a:pt x="966264" y="1776369"/>
                  <a:pt x="1330060" y="1765145"/>
                  <a:pt x="1693856" y="1752675"/>
                </a:cubicBezTo>
                <a:close/>
                <a:moveTo>
                  <a:pt x="3357652" y="1657901"/>
                </a:moveTo>
                <a:lnTo>
                  <a:pt x="3624059" y="1659458"/>
                </a:lnTo>
                <a:lnTo>
                  <a:pt x="3624059" y="1869612"/>
                </a:lnTo>
                <a:lnTo>
                  <a:pt x="3027564" y="1892343"/>
                </a:lnTo>
                <a:cubicBezTo>
                  <a:pt x="2613523" y="1907307"/>
                  <a:pt x="2200118" y="1922271"/>
                  <a:pt x="1785441" y="1947212"/>
                </a:cubicBezTo>
                <a:cubicBezTo>
                  <a:pt x="1785441" y="1912295"/>
                  <a:pt x="1785441" y="1882366"/>
                  <a:pt x="1775265" y="1857426"/>
                </a:cubicBezTo>
                <a:cubicBezTo>
                  <a:pt x="1744737" y="1772628"/>
                  <a:pt x="1785441" y="1747687"/>
                  <a:pt x="1866850" y="1747687"/>
                </a:cubicBezTo>
                <a:cubicBezTo>
                  <a:pt x="1927907" y="1747687"/>
                  <a:pt x="1983875" y="1737711"/>
                  <a:pt x="2039844" y="1737711"/>
                </a:cubicBezTo>
                <a:cubicBezTo>
                  <a:pt x="2482505" y="1707782"/>
                  <a:pt x="2920078" y="1672865"/>
                  <a:pt x="3357652" y="1657901"/>
                </a:cubicBezTo>
                <a:close/>
                <a:moveTo>
                  <a:pt x="0" y="1548162"/>
                </a:moveTo>
                <a:lnTo>
                  <a:pt x="617095" y="1548162"/>
                </a:lnTo>
                <a:cubicBezTo>
                  <a:pt x="980256" y="1548162"/>
                  <a:pt x="1342780" y="1548162"/>
                  <a:pt x="1704032" y="1548162"/>
                </a:cubicBezTo>
                <a:cubicBezTo>
                  <a:pt x="1704032" y="1593055"/>
                  <a:pt x="1704032" y="1637948"/>
                  <a:pt x="1704032" y="1687829"/>
                </a:cubicBezTo>
                <a:cubicBezTo>
                  <a:pt x="1571743" y="1692817"/>
                  <a:pt x="1439453" y="1702794"/>
                  <a:pt x="1312251" y="1707782"/>
                </a:cubicBezTo>
                <a:cubicBezTo>
                  <a:pt x="1022232" y="1715264"/>
                  <a:pt x="732213" y="1721499"/>
                  <a:pt x="442829" y="1728358"/>
                </a:cubicBezTo>
                <a:lnTo>
                  <a:pt x="0" y="1740798"/>
                </a:lnTo>
                <a:close/>
                <a:moveTo>
                  <a:pt x="3624059" y="1454677"/>
                </a:moveTo>
                <a:lnTo>
                  <a:pt x="3624059" y="1598608"/>
                </a:lnTo>
                <a:lnTo>
                  <a:pt x="3026292" y="1620489"/>
                </a:lnTo>
                <a:cubicBezTo>
                  <a:pt x="2617339" y="1642936"/>
                  <a:pt x="2207750" y="1675359"/>
                  <a:pt x="1795617" y="1687829"/>
                </a:cubicBezTo>
                <a:cubicBezTo>
                  <a:pt x="1795617" y="1632960"/>
                  <a:pt x="1795617" y="1588067"/>
                  <a:pt x="1795617" y="1538185"/>
                </a:cubicBezTo>
                <a:cubicBezTo>
                  <a:pt x="2197574" y="1520727"/>
                  <a:pt x="2598259" y="1502021"/>
                  <a:pt x="2998308" y="1483316"/>
                </a:cubicBezTo>
                <a:close/>
                <a:moveTo>
                  <a:pt x="1724384" y="1283791"/>
                </a:moveTo>
                <a:cubicBezTo>
                  <a:pt x="1734560" y="1463363"/>
                  <a:pt x="1724384" y="1478328"/>
                  <a:pt x="1566654" y="1478328"/>
                </a:cubicBezTo>
                <a:cubicBezTo>
                  <a:pt x="1531038" y="1478328"/>
                  <a:pt x="1495422" y="1473340"/>
                  <a:pt x="1464893" y="1473340"/>
                </a:cubicBezTo>
                <a:cubicBezTo>
                  <a:pt x="1042584" y="1473340"/>
                  <a:pt x="625363" y="1478328"/>
                  <a:pt x="203055" y="1478328"/>
                </a:cubicBezTo>
                <a:lnTo>
                  <a:pt x="0" y="1481723"/>
                </a:lnTo>
                <a:lnTo>
                  <a:pt x="0" y="1294640"/>
                </a:lnTo>
                <a:lnTo>
                  <a:pt x="82293" y="1299223"/>
                </a:lnTo>
                <a:cubicBezTo>
                  <a:pt x="628225" y="1330554"/>
                  <a:pt x="1174874" y="1354872"/>
                  <a:pt x="1724384" y="1283791"/>
                </a:cubicBezTo>
                <a:close/>
                <a:moveTo>
                  <a:pt x="3624059" y="1217980"/>
                </a:moveTo>
                <a:lnTo>
                  <a:pt x="3624059" y="1378588"/>
                </a:lnTo>
                <a:lnTo>
                  <a:pt x="3611180" y="1379423"/>
                </a:lnTo>
                <a:cubicBezTo>
                  <a:pt x="3545592" y="1384489"/>
                  <a:pt x="3479765" y="1389789"/>
                  <a:pt x="3413620" y="1393530"/>
                </a:cubicBezTo>
                <a:cubicBezTo>
                  <a:pt x="3143953" y="1408494"/>
                  <a:pt x="2874286" y="1433435"/>
                  <a:pt x="2604619" y="1438423"/>
                </a:cubicBezTo>
                <a:cubicBezTo>
                  <a:pt x="2340040" y="1448399"/>
                  <a:pt x="2070372" y="1443411"/>
                  <a:pt x="1800705" y="1443411"/>
                </a:cubicBezTo>
                <a:cubicBezTo>
                  <a:pt x="1815969" y="1393530"/>
                  <a:pt x="1749825" y="1298755"/>
                  <a:pt x="1856674" y="1293767"/>
                </a:cubicBezTo>
                <a:cubicBezTo>
                  <a:pt x="2217926" y="1263838"/>
                  <a:pt x="2574090" y="1243886"/>
                  <a:pt x="2935343" y="1228921"/>
                </a:cubicBezTo>
                <a:cubicBezTo>
                  <a:pt x="3113425" y="1223933"/>
                  <a:pt x="3292779" y="1221439"/>
                  <a:pt x="3472133" y="1219569"/>
                </a:cubicBezTo>
                <a:close/>
                <a:moveTo>
                  <a:pt x="1576831" y="1014431"/>
                </a:moveTo>
                <a:cubicBezTo>
                  <a:pt x="1760001" y="1014431"/>
                  <a:pt x="1760001" y="1019419"/>
                  <a:pt x="1729472" y="1198992"/>
                </a:cubicBezTo>
                <a:cubicBezTo>
                  <a:pt x="1729472" y="1208969"/>
                  <a:pt x="1719296" y="1208969"/>
                  <a:pt x="1714208" y="1223933"/>
                </a:cubicBezTo>
                <a:cubicBezTo>
                  <a:pt x="1172330" y="1276308"/>
                  <a:pt x="627589" y="1252927"/>
                  <a:pt x="82134" y="1231649"/>
                </a:cubicBezTo>
                <a:lnTo>
                  <a:pt x="0" y="1228986"/>
                </a:lnTo>
                <a:lnTo>
                  <a:pt x="0" y="1032219"/>
                </a:lnTo>
                <a:lnTo>
                  <a:pt x="707408" y="1022537"/>
                </a:lnTo>
                <a:cubicBezTo>
                  <a:pt x="996792" y="1019420"/>
                  <a:pt x="1286811" y="1016925"/>
                  <a:pt x="1576831" y="1014431"/>
                </a:cubicBezTo>
                <a:close/>
                <a:moveTo>
                  <a:pt x="3624059" y="958219"/>
                </a:moveTo>
                <a:lnTo>
                  <a:pt x="3624059" y="1166175"/>
                </a:lnTo>
                <a:lnTo>
                  <a:pt x="3019932" y="1185899"/>
                </a:lnTo>
                <a:cubicBezTo>
                  <a:pt x="2797965" y="1192757"/>
                  <a:pt x="2576635" y="1198992"/>
                  <a:pt x="2355304" y="1203981"/>
                </a:cubicBezTo>
                <a:cubicBezTo>
                  <a:pt x="2182310" y="1208969"/>
                  <a:pt x="2004228" y="1203981"/>
                  <a:pt x="1831234" y="1203981"/>
                </a:cubicBezTo>
                <a:cubicBezTo>
                  <a:pt x="1805793" y="1019419"/>
                  <a:pt x="1815969" y="1004455"/>
                  <a:pt x="2004228" y="999467"/>
                </a:cubicBezTo>
                <a:cubicBezTo>
                  <a:pt x="2202662" y="994479"/>
                  <a:pt x="2396008" y="984503"/>
                  <a:pt x="2594443" y="979514"/>
                </a:cubicBezTo>
                <a:close/>
                <a:moveTo>
                  <a:pt x="1449629" y="740084"/>
                </a:moveTo>
                <a:cubicBezTo>
                  <a:pt x="1546302" y="740084"/>
                  <a:pt x="1648063" y="740084"/>
                  <a:pt x="1744737" y="740084"/>
                </a:cubicBezTo>
                <a:cubicBezTo>
                  <a:pt x="1744737" y="809918"/>
                  <a:pt x="1744737" y="874764"/>
                  <a:pt x="1744737" y="944598"/>
                </a:cubicBezTo>
                <a:cubicBezTo>
                  <a:pt x="1709120" y="944598"/>
                  <a:pt x="1688768" y="949586"/>
                  <a:pt x="1663328" y="949586"/>
                </a:cubicBezTo>
                <a:cubicBezTo>
                  <a:pt x="1139257" y="949586"/>
                  <a:pt x="615187" y="944598"/>
                  <a:pt x="86029" y="949586"/>
                </a:cubicBezTo>
                <a:lnTo>
                  <a:pt x="0" y="952474"/>
                </a:lnTo>
                <a:lnTo>
                  <a:pt x="0" y="777748"/>
                </a:lnTo>
                <a:lnTo>
                  <a:pt x="93661" y="776872"/>
                </a:lnTo>
                <a:cubicBezTo>
                  <a:pt x="204327" y="775001"/>
                  <a:pt x="314992" y="772507"/>
                  <a:pt x="426929" y="770013"/>
                </a:cubicBezTo>
                <a:cubicBezTo>
                  <a:pt x="767829" y="760037"/>
                  <a:pt x="1108729" y="750061"/>
                  <a:pt x="1449629" y="740084"/>
                </a:cubicBezTo>
                <a:close/>
                <a:moveTo>
                  <a:pt x="3624059" y="670670"/>
                </a:moveTo>
                <a:lnTo>
                  <a:pt x="3624059" y="895315"/>
                </a:lnTo>
                <a:lnTo>
                  <a:pt x="3522378" y="899081"/>
                </a:lnTo>
                <a:cubicBezTo>
                  <a:pt x="3437789" y="900952"/>
                  <a:pt x="3352564" y="902199"/>
                  <a:pt x="3266067" y="904693"/>
                </a:cubicBezTo>
                <a:cubicBezTo>
                  <a:pt x="2823405" y="919657"/>
                  <a:pt x="2380744" y="934621"/>
                  <a:pt x="1938083" y="949586"/>
                </a:cubicBezTo>
                <a:cubicBezTo>
                  <a:pt x="1902466" y="949586"/>
                  <a:pt x="1866850" y="949586"/>
                  <a:pt x="1815969" y="949586"/>
                </a:cubicBezTo>
                <a:cubicBezTo>
                  <a:pt x="1826146" y="864788"/>
                  <a:pt x="1831234" y="804930"/>
                  <a:pt x="1841410" y="735096"/>
                </a:cubicBezTo>
                <a:cubicBezTo>
                  <a:pt x="1892290" y="735096"/>
                  <a:pt x="1927907" y="735096"/>
                  <a:pt x="1963523" y="735096"/>
                </a:cubicBezTo>
                <a:cubicBezTo>
                  <a:pt x="2136517" y="730108"/>
                  <a:pt x="2309511" y="735096"/>
                  <a:pt x="2482505" y="725120"/>
                </a:cubicBezTo>
                <a:cubicBezTo>
                  <a:pt x="2741996" y="715144"/>
                  <a:pt x="2996399" y="685215"/>
                  <a:pt x="3255890" y="675238"/>
                </a:cubicBezTo>
                <a:cubicBezTo>
                  <a:pt x="3347476" y="670250"/>
                  <a:pt x="3440333" y="670250"/>
                  <a:pt x="3533190" y="670874"/>
                </a:cubicBezTo>
                <a:close/>
                <a:moveTo>
                  <a:pt x="1681136" y="415232"/>
                </a:moveTo>
                <a:cubicBezTo>
                  <a:pt x="1781307" y="410556"/>
                  <a:pt x="1784169" y="428326"/>
                  <a:pt x="1749825" y="645310"/>
                </a:cubicBezTo>
                <a:cubicBezTo>
                  <a:pt x="1749825" y="650298"/>
                  <a:pt x="1744737" y="655286"/>
                  <a:pt x="1744737" y="655286"/>
                </a:cubicBezTo>
                <a:cubicBezTo>
                  <a:pt x="1439453" y="670250"/>
                  <a:pt x="1139257" y="695191"/>
                  <a:pt x="839062" y="700179"/>
                </a:cubicBezTo>
                <a:cubicBezTo>
                  <a:pt x="658436" y="702673"/>
                  <a:pt x="479082" y="700179"/>
                  <a:pt x="299728" y="697062"/>
                </a:cubicBezTo>
                <a:lnTo>
                  <a:pt x="0" y="693250"/>
                </a:lnTo>
                <a:lnTo>
                  <a:pt x="0" y="457750"/>
                </a:lnTo>
                <a:lnTo>
                  <a:pt x="419297" y="443290"/>
                </a:lnTo>
                <a:cubicBezTo>
                  <a:pt x="588475" y="437055"/>
                  <a:pt x="757653" y="430820"/>
                  <a:pt x="925559" y="425832"/>
                </a:cubicBezTo>
                <a:cubicBezTo>
                  <a:pt x="1134169" y="420844"/>
                  <a:pt x="1342780" y="420844"/>
                  <a:pt x="1546302" y="420844"/>
                </a:cubicBezTo>
                <a:cubicBezTo>
                  <a:pt x="1603543" y="420844"/>
                  <a:pt x="1647746" y="416791"/>
                  <a:pt x="1681136" y="415232"/>
                </a:cubicBezTo>
                <a:close/>
                <a:moveTo>
                  <a:pt x="1846498" y="405879"/>
                </a:moveTo>
                <a:cubicBezTo>
                  <a:pt x="2174678" y="405879"/>
                  <a:pt x="2500314" y="405879"/>
                  <a:pt x="2825313" y="405879"/>
                </a:cubicBezTo>
                <a:lnTo>
                  <a:pt x="3624059" y="405879"/>
                </a:lnTo>
                <a:lnTo>
                  <a:pt x="3624059" y="603991"/>
                </a:lnTo>
                <a:lnTo>
                  <a:pt x="3528102" y="608522"/>
                </a:lnTo>
                <a:cubicBezTo>
                  <a:pt x="3435245" y="614134"/>
                  <a:pt x="3342388" y="620369"/>
                  <a:pt x="3250802" y="625357"/>
                </a:cubicBezTo>
                <a:cubicBezTo>
                  <a:pt x="2976047" y="640321"/>
                  <a:pt x="2701292" y="655286"/>
                  <a:pt x="2426537" y="665262"/>
                </a:cubicBezTo>
                <a:cubicBezTo>
                  <a:pt x="2233190" y="670250"/>
                  <a:pt x="2039844" y="665262"/>
                  <a:pt x="1846498" y="665262"/>
                </a:cubicBezTo>
                <a:cubicBezTo>
                  <a:pt x="1846498" y="575476"/>
                  <a:pt x="1846498" y="495666"/>
                  <a:pt x="1846498" y="405879"/>
                </a:cubicBezTo>
                <a:close/>
                <a:moveTo>
                  <a:pt x="1518318" y="174555"/>
                </a:moveTo>
                <a:cubicBezTo>
                  <a:pt x="1581919" y="175178"/>
                  <a:pt x="1645520" y="176425"/>
                  <a:pt x="1709120" y="176425"/>
                </a:cubicBezTo>
                <a:cubicBezTo>
                  <a:pt x="1770177" y="176425"/>
                  <a:pt x="1785441" y="211342"/>
                  <a:pt x="1770177" y="256236"/>
                </a:cubicBezTo>
                <a:cubicBezTo>
                  <a:pt x="1760001" y="286164"/>
                  <a:pt x="1729472" y="326069"/>
                  <a:pt x="1704032" y="326069"/>
                </a:cubicBezTo>
                <a:cubicBezTo>
                  <a:pt x="1581919" y="341034"/>
                  <a:pt x="1459805" y="346022"/>
                  <a:pt x="1337692" y="351010"/>
                </a:cubicBezTo>
                <a:cubicBezTo>
                  <a:pt x="956087" y="355998"/>
                  <a:pt x="574483" y="360986"/>
                  <a:pt x="192878" y="370963"/>
                </a:cubicBezTo>
                <a:cubicBezTo>
                  <a:pt x="139454" y="370963"/>
                  <a:pt x="86029" y="373457"/>
                  <a:pt x="33241" y="377198"/>
                </a:cubicBezTo>
                <a:lnTo>
                  <a:pt x="0" y="380124"/>
                </a:lnTo>
                <a:lnTo>
                  <a:pt x="0" y="243084"/>
                </a:lnTo>
                <a:lnTo>
                  <a:pt x="50413" y="236283"/>
                </a:lnTo>
                <a:cubicBezTo>
                  <a:pt x="477810" y="216330"/>
                  <a:pt x="900119" y="196378"/>
                  <a:pt x="1327516" y="176425"/>
                </a:cubicBezTo>
                <a:cubicBezTo>
                  <a:pt x="1391117" y="173931"/>
                  <a:pt x="1454717" y="173931"/>
                  <a:pt x="1518318" y="174555"/>
                </a:cubicBezTo>
                <a:close/>
                <a:moveTo>
                  <a:pt x="3624059" y="141797"/>
                </a:moveTo>
                <a:lnTo>
                  <a:pt x="3624059" y="326407"/>
                </a:lnTo>
                <a:lnTo>
                  <a:pt x="2818317" y="337916"/>
                </a:lnTo>
                <a:cubicBezTo>
                  <a:pt x="2542290" y="341034"/>
                  <a:pt x="2266263" y="343528"/>
                  <a:pt x="1988963" y="346022"/>
                </a:cubicBezTo>
                <a:cubicBezTo>
                  <a:pt x="1943171" y="346022"/>
                  <a:pt x="1897378" y="336045"/>
                  <a:pt x="1851586" y="326069"/>
                </a:cubicBezTo>
                <a:cubicBezTo>
                  <a:pt x="1871938" y="181414"/>
                  <a:pt x="1871938" y="181414"/>
                  <a:pt x="2004228" y="176425"/>
                </a:cubicBezTo>
                <a:cubicBezTo>
                  <a:pt x="2044932" y="176425"/>
                  <a:pt x="2085637" y="166449"/>
                  <a:pt x="2126341" y="166449"/>
                </a:cubicBezTo>
                <a:cubicBezTo>
                  <a:pt x="2614795" y="161461"/>
                  <a:pt x="3098160" y="161461"/>
                  <a:pt x="3586614" y="151484"/>
                </a:cubicBezTo>
                <a:close/>
                <a:moveTo>
                  <a:pt x="1876182" y="0"/>
                </a:moveTo>
                <a:lnTo>
                  <a:pt x="3624059" y="0"/>
                </a:lnTo>
                <a:lnTo>
                  <a:pt x="3624059" y="87887"/>
                </a:lnTo>
                <a:lnTo>
                  <a:pt x="3591702" y="76663"/>
                </a:lnTo>
                <a:cubicBezTo>
                  <a:pt x="3189746" y="86639"/>
                  <a:pt x="2787789" y="96615"/>
                  <a:pt x="2390920" y="106591"/>
                </a:cubicBezTo>
                <a:cubicBezTo>
                  <a:pt x="2217926" y="111580"/>
                  <a:pt x="2044932" y="106591"/>
                  <a:pt x="1866850" y="106591"/>
                </a:cubicBezTo>
                <a:cubicBezTo>
                  <a:pt x="1869394" y="74169"/>
                  <a:pt x="1871938" y="45487"/>
                  <a:pt x="1874482" y="18052"/>
                </a:cubicBezTo>
                <a:close/>
                <a:moveTo>
                  <a:pt x="0" y="0"/>
                </a:moveTo>
                <a:lnTo>
                  <a:pt x="1773185" y="0"/>
                </a:lnTo>
                <a:lnTo>
                  <a:pt x="1775265" y="11817"/>
                </a:lnTo>
                <a:cubicBezTo>
                  <a:pt x="1775265" y="96615"/>
                  <a:pt x="1724384" y="91627"/>
                  <a:pt x="1668416" y="96615"/>
                </a:cubicBezTo>
                <a:cubicBezTo>
                  <a:pt x="1510686" y="101603"/>
                  <a:pt x="1347868" y="106591"/>
                  <a:pt x="1190138" y="111580"/>
                </a:cubicBezTo>
                <a:cubicBezTo>
                  <a:pt x="864502" y="126544"/>
                  <a:pt x="533778" y="141508"/>
                  <a:pt x="208143" y="156473"/>
                </a:cubicBezTo>
                <a:cubicBezTo>
                  <a:pt x="157262" y="158967"/>
                  <a:pt x="106381" y="160214"/>
                  <a:pt x="55501" y="162085"/>
                </a:cubicBezTo>
                <a:lnTo>
                  <a:pt x="0" y="165485"/>
                </a:ln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3" name="Slide Number Placeholder 1">
            <a:extLst>
              <a:ext uri="{FF2B5EF4-FFF2-40B4-BE49-F238E27FC236}">
                <a16:creationId xmlns:a16="http://schemas.microsoft.com/office/drawing/2014/main" id="{C77BB951-9BD1-19D8-DDBD-5973D69CD059}"/>
              </a:ext>
            </a:extLst>
          </p:cNvPr>
          <p:cNvSpPr>
            <a:spLocks noGrp="1"/>
          </p:cNvSpPr>
          <p:nvPr>
            <p:ph type="sldNum" sz="quarter" idx="4"/>
          </p:nvPr>
        </p:nvSpPr>
        <p:spPr>
          <a:xfrm>
            <a:off x="373316" y="6343573"/>
            <a:ext cx="1455484" cy="365125"/>
          </a:xfrm>
          <a:prstGeom prst="rect">
            <a:avLst/>
          </a:prstGeom>
        </p:spPr>
        <p:txBody>
          <a:bodyPr vert="horz" lIns="91440" tIns="45720" rIns="91440" bIns="45720" rtlCol="0" anchor="ctr"/>
          <a:lstStyle>
            <a:lvl1pPr algn="l">
              <a:defRPr sz="1200">
                <a:solidFill>
                  <a:schemeClr val="bg1"/>
                </a:solidFill>
              </a:defRPr>
            </a:lvl1pPr>
          </a:lstStyle>
          <a:p>
            <a:fld id="{1AC54047-9E61-42D7-8DBF-7D64572410AD}" type="slidenum">
              <a:rPr lang="en-US" smtClean="0"/>
              <a:pPr/>
              <a:t>‹#›</a:t>
            </a:fld>
            <a:endParaRPr lang="en-US" dirty="0"/>
          </a:p>
        </p:txBody>
      </p:sp>
      <p:pic>
        <p:nvPicPr>
          <p:cNvPr id="4" name="Picture 3" descr="A picture containing logo&#10;&#10;Description automatically generated">
            <a:extLst>
              <a:ext uri="{FF2B5EF4-FFF2-40B4-BE49-F238E27FC236}">
                <a16:creationId xmlns:a16="http://schemas.microsoft.com/office/drawing/2014/main" id="{CE377E8B-94A3-33AE-509C-91A791A97B9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84243" y="5849708"/>
            <a:ext cx="1234441" cy="822960"/>
          </a:xfrm>
          <a:prstGeom prst="rect">
            <a:avLst/>
          </a:prstGeom>
        </p:spPr>
      </p:pic>
    </p:spTree>
    <p:custDataLst>
      <p:tags r:id="rId1"/>
    </p:custDataLst>
    <p:extLst>
      <p:ext uri="{BB962C8B-B14F-4D97-AF65-F5344CB8AC3E}">
        <p14:creationId xmlns:p14="http://schemas.microsoft.com/office/powerpoint/2010/main" val="13776284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6 slide">
    <p:spTree>
      <p:nvGrpSpPr>
        <p:cNvPr id="1" name=""/>
        <p:cNvGrpSpPr/>
        <p:nvPr/>
      </p:nvGrpSpPr>
      <p:grpSpPr>
        <a:xfrm>
          <a:off x="0" y="0"/>
          <a:ext cx="0" cy="0"/>
          <a:chOff x="0" y="0"/>
          <a:chExt cx="0" cy="0"/>
        </a:xfrm>
      </p:grpSpPr>
      <p:sp>
        <p:nvSpPr>
          <p:cNvPr id="3" name="Прямоугольник 1">
            <a:extLst>
              <a:ext uri="{FF2B5EF4-FFF2-40B4-BE49-F238E27FC236}">
                <a16:creationId xmlns:a16="http://schemas.microsoft.com/office/drawing/2014/main" id="{52116B53-38D2-4E98-B7E9-7FFD6BD7D391}"/>
              </a:ext>
            </a:extLst>
          </p:cNvPr>
          <p:cNvSpPr/>
          <p:nvPr userDrawn="1"/>
        </p:nvSpPr>
        <p:spPr>
          <a:xfrm>
            <a:off x="1" y="0"/>
            <a:ext cx="526154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олилиния: фигура 74">
            <a:extLst>
              <a:ext uri="{FF2B5EF4-FFF2-40B4-BE49-F238E27FC236}">
                <a16:creationId xmlns:a16="http://schemas.microsoft.com/office/drawing/2014/main" id="{82B6BEB0-A658-48F6-8762-46DB14F822F3}"/>
              </a:ext>
            </a:extLst>
          </p:cNvPr>
          <p:cNvSpPr/>
          <p:nvPr userDrawn="1"/>
        </p:nvSpPr>
        <p:spPr>
          <a:xfrm>
            <a:off x="4732701" y="3289300"/>
            <a:ext cx="684036" cy="3360183"/>
          </a:xfrm>
          <a:custGeom>
            <a:avLst/>
            <a:gdLst>
              <a:gd name="connsiteX0" fmla="*/ 1019688 w 3624059"/>
              <a:gd name="connsiteY0" fmla="*/ 4206836 h 4242217"/>
              <a:gd name="connsiteX1" fmla="*/ 1546302 w 3624059"/>
              <a:gd name="connsiteY1" fmla="*/ 4206836 h 4242217"/>
              <a:gd name="connsiteX2" fmla="*/ 1633435 w 3624059"/>
              <a:gd name="connsiteY2" fmla="*/ 4229283 h 4242217"/>
              <a:gd name="connsiteX3" fmla="*/ 1639522 w 3624059"/>
              <a:gd name="connsiteY3" fmla="*/ 4242217 h 4242217"/>
              <a:gd name="connsiteX4" fmla="*/ 0 w 3624059"/>
              <a:gd name="connsiteY4" fmla="*/ 4242217 h 4242217"/>
              <a:gd name="connsiteX5" fmla="*/ 0 w 3624059"/>
              <a:gd name="connsiteY5" fmla="*/ 4228475 h 4242217"/>
              <a:gd name="connsiteX6" fmla="*/ 118466 w 3624059"/>
              <a:gd name="connsiteY6" fmla="*/ 4222424 h 4242217"/>
              <a:gd name="connsiteX7" fmla="*/ 493074 w 3624059"/>
              <a:gd name="connsiteY7" fmla="*/ 4206836 h 4242217"/>
              <a:gd name="connsiteX8" fmla="*/ 1019688 w 3624059"/>
              <a:gd name="connsiteY8" fmla="*/ 4206836 h 4242217"/>
              <a:gd name="connsiteX9" fmla="*/ 3624059 w 3624059"/>
              <a:gd name="connsiteY9" fmla="*/ 4122596 h 4242217"/>
              <a:gd name="connsiteX10" fmla="*/ 3624059 w 3624059"/>
              <a:gd name="connsiteY10" fmla="*/ 4242217 h 4242217"/>
              <a:gd name="connsiteX11" fmla="*/ 1729472 w 3624059"/>
              <a:gd name="connsiteY11" fmla="*/ 4242217 h 4242217"/>
              <a:gd name="connsiteX12" fmla="*/ 1729472 w 3624059"/>
              <a:gd name="connsiteY12" fmla="*/ 4196860 h 4242217"/>
              <a:gd name="connsiteX13" fmla="*/ 2818317 w 3624059"/>
              <a:gd name="connsiteY13" fmla="*/ 4132014 h 4242217"/>
              <a:gd name="connsiteX14" fmla="*/ 3337299 w 3624059"/>
              <a:gd name="connsiteY14" fmla="*/ 4123285 h 4242217"/>
              <a:gd name="connsiteX15" fmla="*/ 1668416 w 3624059"/>
              <a:gd name="connsiteY15" fmla="*/ 3907548 h 4242217"/>
              <a:gd name="connsiteX16" fmla="*/ 1668416 w 3624059"/>
              <a:gd name="connsiteY16" fmla="*/ 4002323 h 4242217"/>
              <a:gd name="connsiteX17" fmla="*/ 1510686 w 3624059"/>
              <a:gd name="connsiteY17" fmla="*/ 4156955 h 4242217"/>
              <a:gd name="connsiteX18" fmla="*/ 1174874 w 3624059"/>
              <a:gd name="connsiteY18" fmla="*/ 4166931 h 4242217"/>
              <a:gd name="connsiteX19" fmla="*/ 139454 w 3624059"/>
              <a:gd name="connsiteY19" fmla="*/ 4172543 h 4242217"/>
              <a:gd name="connsiteX20" fmla="*/ 0 w 3624059"/>
              <a:gd name="connsiteY20" fmla="*/ 4173802 h 4242217"/>
              <a:gd name="connsiteX21" fmla="*/ 0 w 3624059"/>
              <a:gd name="connsiteY21" fmla="*/ 3943409 h 4242217"/>
              <a:gd name="connsiteX22" fmla="*/ 325804 w 3624059"/>
              <a:gd name="connsiteY22" fmla="*/ 3943712 h 4242217"/>
              <a:gd name="connsiteX23" fmla="*/ 1668416 w 3624059"/>
              <a:gd name="connsiteY23" fmla="*/ 3907548 h 4242217"/>
              <a:gd name="connsiteX24" fmla="*/ 3624059 w 3624059"/>
              <a:gd name="connsiteY24" fmla="*/ 3850991 h 4242217"/>
              <a:gd name="connsiteX25" fmla="*/ 3624059 w 3624059"/>
              <a:gd name="connsiteY25" fmla="*/ 4067621 h 4242217"/>
              <a:gd name="connsiteX26" fmla="*/ 2999580 w 3624059"/>
              <a:gd name="connsiteY26" fmla="*/ 4087121 h 4242217"/>
              <a:gd name="connsiteX27" fmla="*/ 2044932 w 3624059"/>
              <a:gd name="connsiteY27" fmla="*/ 4117050 h 4242217"/>
              <a:gd name="connsiteX28" fmla="*/ 1729472 w 3624059"/>
              <a:gd name="connsiteY28" fmla="*/ 4137002 h 4242217"/>
              <a:gd name="connsiteX29" fmla="*/ 1749825 w 3624059"/>
              <a:gd name="connsiteY29" fmla="*/ 3897572 h 4242217"/>
              <a:gd name="connsiteX30" fmla="*/ 2075460 w 3624059"/>
              <a:gd name="connsiteY30" fmla="*/ 3897572 h 4242217"/>
              <a:gd name="connsiteX31" fmla="*/ 3367828 w 3624059"/>
              <a:gd name="connsiteY31" fmla="*/ 3852679 h 4242217"/>
              <a:gd name="connsiteX32" fmla="*/ 1037496 w 3624059"/>
              <a:gd name="connsiteY32" fmla="*/ 3607013 h 4242217"/>
              <a:gd name="connsiteX33" fmla="*/ 1480157 w 3624059"/>
              <a:gd name="connsiteY33" fmla="*/ 3608260 h 4242217"/>
              <a:gd name="connsiteX34" fmla="*/ 1673504 w 3624059"/>
              <a:gd name="connsiteY34" fmla="*/ 3817762 h 4242217"/>
              <a:gd name="connsiteX35" fmla="*/ 1663328 w 3624059"/>
              <a:gd name="connsiteY35" fmla="*/ 3842702 h 4242217"/>
              <a:gd name="connsiteX36" fmla="*/ 1571743 w 3624059"/>
              <a:gd name="connsiteY36" fmla="*/ 3857667 h 4242217"/>
              <a:gd name="connsiteX37" fmla="*/ 228495 w 3624059"/>
              <a:gd name="connsiteY37" fmla="*/ 3892584 h 4242217"/>
              <a:gd name="connsiteX38" fmla="*/ 0 w 3624059"/>
              <a:gd name="connsiteY38" fmla="*/ 3887800 h 4242217"/>
              <a:gd name="connsiteX39" fmla="*/ 0 w 3624059"/>
              <a:gd name="connsiteY39" fmla="*/ 3645448 h 4242217"/>
              <a:gd name="connsiteX40" fmla="*/ 164894 w 3624059"/>
              <a:gd name="connsiteY40" fmla="*/ 3634448 h 4242217"/>
              <a:gd name="connsiteX41" fmla="*/ 594835 w 3624059"/>
              <a:gd name="connsiteY41" fmla="*/ 3613248 h 4242217"/>
              <a:gd name="connsiteX42" fmla="*/ 1037496 w 3624059"/>
              <a:gd name="connsiteY42" fmla="*/ 3607013 h 4242217"/>
              <a:gd name="connsiteX43" fmla="*/ 3479765 w 3624059"/>
              <a:gd name="connsiteY43" fmla="*/ 3533438 h 4242217"/>
              <a:gd name="connsiteX44" fmla="*/ 3624059 w 3624059"/>
              <a:gd name="connsiteY44" fmla="*/ 3538222 h 4242217"/>
              <a:gd name="connsiteX45" fmla="*/ 3624059 w 3624059"/>
              <a:gd name="connsiteY45" fmla="*/ 3804141 h 4242217"/>
              <a:gd name="connsiteX46" fmla="*/ 1826146 w 3624059"/>
              <a:gd name="connsiteY46" fmla="*/ 3837714 h 4242217"/>
              <a:gd name="connsiteX47" fmla="*/ 1749825 w 3624059"/>
              <a:gd name="connsiteY47" fmla="*/ 3832726 h 4242217"/>
              <a:gd name="connsiteX48" fmla="*/ 1749825 w 3624059"/>
              <a:gd name="connsiteY48" fmla="*/ 3653153 h 4242217"/>
              <a:gd name="connsiteX49" fmla="*/ 3072720 w 3624059"/>
              <a:gd name="connsiteY49" fmla="*/ 3563367 h 4242217"/>
              <a:gd name="connsiteX50" fmla="*/ 3479765 w 3624059"/>
              <a:gd name="connsiteY50" fmla="*/ 3533438 h 4242217"/>
              <a:gd name="connsiteX51" fmla="*/ 1417193 w 3624059"/>
              <a:gd name="connsiteY51" fmla="*/ 3401876 h 4242217"/>
              <a:gd name="connsiteX52" fmla="*/ 1673504 w 3624059"/>
              <a:gd name="connsiteY52" fmla="*/ 3403747 h 4242217"/>
              <a:gd name="connsiteX53" fmla="*/ 1663328 w 3624059"/>
              <a:gd name="connsiteY53" fmla="*/ 3558379 h 4242217"/>
              <a:gd name="connsiteX54" fmla="*/ 1592095 w 3624059"/>
              <a:gd name="connsiteY54" fmla="*/ 3563367 h 4242217"/>
              <a:gd name="connsiteX55" fmla="*/ 442193 w 3624059"/>
              <a:gd name="connsiteY55" fmla="*/ 3580825 h 4242217"/>
              <a:gd name="connsiteX56" fmla="*/ 0 w 3624059"/>
              <a:gd name="connsiteY56" fmla="*/ 3587539 h 4242217"/>
              <a:gd name="connsiteX57" fmla="*/ 0 w 3624059"/>
              <a:gd name="connsiteY57" fmla="*/ 3449325 h 4242217"/>
              <a:gd name="connsiteX58" fmla="*/ 14796 w 3624059"/>
              <a:gd name="connsiteY58" fmla="*/ 3448640 h 4242217"/>
              <a:gd name="connsiteX59" fmla="*/ 1164698 w 3624059"/>
              <a:gd name="connsiteY59" fmla="*/ 3403747 h 4242217"/>
              <a:gd name="connsiteX60" fmla="*/ 1417193 w 3624059"/>
              <a:gd name="connsiteY60" fmla="*/ 3401876 h 4242217"/>
              <a:gd name="connsiteX61" fmla="*/ 3624059 w 3624059"/>
              <a:gd name="connsiteY61" fmla="*/ 3333594 h 4242217"/>
              <a:gd name="connsiteX62" fmla="*/ 3624059 w 3624059"/>
              <a:gd name="connsiteY62" fmla="*/ 3484091 h 4242217"/>
              <a:gd name="connsiteX63" fmla="*/ 3378004 w 3624059"/>
              <a:gd name="connsiteY63" fmla="*/ 3492910 h 4242217"/>
              <a:gd name="connsiteX64" fmla="*/ 2838669 w 3624059"/>
              <a:gd name="connsiteY64" fmla="*/ 3523462 h 4242217"/>
              <a:gd name="connsiteX65" fmla="*/ 1887202 w 3624059"/>
              <a:gd name="connsiteY65" fmla="*/ 3568355 h 4242217"/>
              <a:gd name="connsiteX66" fmla="*/ 1749825 w 3624059"/>
              <a:gd name="connsiteY66" fmla="*/ 3558379 h 4242217"/>
              <a:gd name="connsiteX67" fmla="*/ 1866850 w 3624059"/>
              <a:gd name="connsiteY67" fmla="*/ 3413723 h 4242217"/>
              <a:gd name="connsiteX68" fmla="*/ 2360392 w 3624059"/>
              <a:gd name="connsiteY68" fmla="*/ 3403747 h 4242217"/>
              <a:gd name="connsiteX69" fmla="*/ 3332211 w 3624059"/>
              <a:gd name="connsiteY69" fmla="*/ 3333913 h 4242217"/>
              <a:gd name="connsiteX70" fmla="*/ 1363351 w 3624059"/>
              <a:gd name="connsiteY70" fmla="*/ 3144257 h 4242217"/>
              <a:gd name="connsiteX71" fmla="*/ 1668416 w 3624059"/>
              <a:gd name="connsiteY71" fmla="*/ 3154340 h 4242217"/>
              <a:gd name="connsiteX72" fmla="*/ 1668416 w 3624059"/>
              <a:gd name="connsiteY72" fmla="*/ 3363842 h 4242217"/>
              <a:gd name="connsiteX73" fmla="*/ 513426 w 3624059"/>
              <a:gd name="connsiteY73" fmla="*/ 3363842 h 4242217"/>
              <a:gd name="connsiteX74" fmla="*/ 0 w 3624059"/>
              <a:gd name="connsiteY74" fmla="*/ 3377034 h 4242217"/>
              <a:gd name="connsiteX75" fmla="*/ 0 w 3624059"/>
              <a:gd name="connsiteY75" fmla="*/ 3197607 h 4242217"/>
              <a:gd name="connsiteX76" fmla="*/ 449825 w 3624059"/>
              <a:gd name="connsiteY76" fmla="*/ 3171175 h 4242217"/>
              <a:gd name="connsiteX77" fmla="*/ 1363351 w 3624059"/>
              <a:gd name="connsiteY77" fmla="*/ 3144257 h 4242217"/>
              <a:gd name="connsiteX78" fmla="*/ 3624059 w 3624059"/>
              <a:gd name="connsiteY78" fmla="*/ 3068455 h 4242217"/>
              <a:gd name="connsiteX79" fmla="*/ 3624059 w 3624059"/>
              <a:gd name="connsiteY79" fmla="*/ 3264269 h 4242217"/>
              <a:gd name="connsiteX80" fmla="*/ 3600288 w 3624059"/>
              <a:gd name="connsiteY80" fmla="*/ 3264001 h 4242217"/>
              <a:gd name="connsiteX81" fmla="*/ 2263719 w 3624059"/>
              <a:gd name="connsiteY81" fmla="*/ 3348877 h 4242217"/>
              <a:gd name="connsiteX82" fmla="*/ 1749825 w 3624059"/>
              <a:gd name="connsiteY82" fmla="*/ 3353865 h 4242217"/>
              <a:gd name="connsiteX83" fmla="*/ 1749825 w 3624059"/>
              <a:gd name="connsiteY83" fmla="*/ 3154340 h 4242217"/>
              <a:gd name="connsiteX84" fmla="*/ 3138229 w 3624059"/>
              <a:gd name="connsiteY84" fmla="*/ 3082636 h 4242217"/>
              <a:gd name="connsiteX85" fmla="*/ 1559341 w 3624059"/>
              <a:gd name="connsiteY85" fmla="*/ 2853805 h 4242217"/>
              <a:gd name="connsiteX86" fmla="*/ 1668416 w 3624059"/>
              <a:gd name="connsiteY86" fmla="*/ 3054578 h 4242217"/>
              <a:gd name="connsiteX87" fmla="*/ 1658240 w 3624059"/>
              <a:gd name="connsiteY87" fmla="*/ 3074530 h 4242217"/>
              <a:gd name="connsiteX88" fmla="*/ 1576831 w 3624059"/>
              <a:gd name="connsiteY88" fmla="*/ 3079518 h 4242217"/>
              <a:gd name="connsiteX89" fmla="*/ 523602 w 3624059"/>
              <a:gd name="connsiteY89" fmla="*/ 3104459 h 4242217"/>
              <a:gd name="connsiteX90" fmla="*/ 0 w 3624059"/>
              <a:gd name="connsiteY90" fmla="*/ 3120367 h 4242217"/>
              <a:gd name="connsiteX91" fmla="*/ 0 w 3624059"/>
              <a:gd name="connsiteY91" fmla="*/ 2895265 h 4242217"/>
              <a:gd name="connsiteX92" fmla="*/ 1490334 w 3624059"/>
              <a:gd name="connsiteY92" fmla="*/ 2855052 h 4242217"/>
              <a:gd name="connsiteX93" fmla="*/ 1559341 w 3624059"/>
              <a:gd name="connsiteY93" fmla="*/ 2853805 h 4242217"/>
              <a:gd name="connsiteX94" fmla="*/ 3624059 w 3624059"/>
              <a:gd name="connsiteY94" fmla="*/ 2832565 h 4242217"/>
              <a:gd name="connsiteX95" fmla="*/ 3624059 w 3624059"/>
              <a:gd name="connsiteY95" fmla="*/ 3005092 h 4242217"/>
              <a:gd name="connsiteX96" fmla="*/ 3271155 w 3624059"/>
              <a:gd name="connsiteY96" fmla="*/ 3009684 h 4242217"/>
              <a:gd name="connsiteX97" fmla="*/ 1943171 w 3624059"/>
              <a:gd name="connsiteY97" fmla="*/ 3089494 h 4242217"/>
              <a:gd name="connsiteX98" fmla="*/ 1749825 w 3624059"/>
              <a:gd name="connsiteY98" fmla="*/ 2870017 h 4242217"/>
              <a:gd name="connsiteX99" fmla="*/ 1765089 w 3624059"/>
              <a:gd name="connsiteY99" fmla="*/ 2845076 h 4242217"/>
              <a:gd name="connsiteX100" fmla="*/ 1877026 w 3624059"/>
              <a:gd name="connsiteY100" fmla="*/ 2845076 h 4242217"/>
              <a:gd name="connsiteX101" fmla="*/ 3016752 w 3624059"/>
              <a:gd name="connsiteY101" fmla="*/ 2850064 h 4242217"/>
              <a:gd name="connsiteX102" fmla="*/ 3368623 w 3624059"/>
              <a:gd name="connsiteY102" fmla="*/ 2842270 h 4242217"/>
              <a:gd name="connsiteX103" fmla="*/ 1561566 w 3624059"/>
              <a:gd name="connsiteY103" fmla="*/ 2605646 h 4242217"/>
              <a:gd name="connsiteX104" fmla="*/ 1678592 w 3624059"/>
              <a:gd name="connsiteY104" fmla="*/ 2730349 h 4242217"/>
              <a:gd name="connsiteX105" fmla="*/ 1668416 w 3624059"/>
              <a:gd name="connsiteY105" fmla="*/ 2785218 h 4242217"/>
              <a:gd name="connsiteX106" fmla="*/ 1632799 w 3624059"/>
              <a:gd name="connsiteY106" fmla="*/ 2795195 h 4242217"/>
              <a:gd name="connsiteX107" fmla="*/ 534415 w 3624059"/>
              <a:gd name="connsiteY107" fmla="*/ 2817641 h 4242217"/>
              <a:gd name="connsiteX108" fmla="*/ 0 w 3624059"/>
              <a:gd name="connsiteY108" fmla="*/ 2828601 h 4242217"/>
              <a:gd name="connsiteX109" fmla="*/ 0 w 3624059"/>
              <a:gd name="connsiteY109" fmla="*/ 2635972 h 4242217"/>
              <a:gd name="connsiteX110" fmla="*/ 274287 w 3624059"/>
              <a:gd name="connsiteY110" fmla="*/ 2625598 h 4242217"/>
              <a:gd name="connsiteX111" fmla="*/ 1561566 w 3624059"/>
              <a:gd name="connsiteY111" fmla="*/ 2605646 h 4242217"/>
              <a:gd name="connsiteX112" fmla="*/ 2558826 w 3624059"/>
              <a:gd name="connsiteY112" fmla="*/ 2560752 h 4242217"/>
              <a:gd name="connsiteX113" fmla="*/ 3142045 w 3624059"/>
              <a:gd name="connsiteY113" fmla="*/ 2566364 h 4242217"/>
              <a:gd name="connsiteX114" fmla="*/ 3624059 w 3624059"/>
              <a:gd name="connsiteY114" fmla="*/ 2574044 h 4242217"/>
              <a:gd name="connsiteX115" fmla="*/ 3624059 w 3624059"/>
              <a:gd name="connsiteY115" fmla="*/ 2757687 h 4242217"/>
              <a:gd name="connsiteX116" fmla="*/ 3181478 w 3624059"/>
              <a:gd name="connsiteY116" fmla="*/ 2770254 h 4242217"/>
              <a:gd name="connsiteX117" fmla="*/ 2299335 w 3624059"/>
              <a:gd name="connsiteY117" fmla="*/ 2795195 h 4242217"/>
              <a:gd name="connsiteX118" fmla="*/ 1744737 w 3624059"/>
              <a:gd name="connsiteY118" fmla="*/ 2795195 h 4242217"/>
              <a:gd name="connsiteX119" fmla="*/ 1744737 w 3624059"/>
              <a:gd name="connsiteY119" fmla="*/ 2595669 h 4242217"/>
              <a:gd name="connsiteX120" fmla="*/ 2558826 w 3624059"/>
              <a:gd name="connsiteY120" fmla="*/ 2560752 h 4242217"/>
              <a:gd name="connsiteX121" fmla="*/ 907751 w 3624059"/>
              <a:gd name="connsiteY121" fmla="*/ 2310099 h 4242217"/>
              <a:gd name="connsiteX122" fmla="*/ 1464893 w 3624059"/>
              <a:gd name="connsiteY122" fmla="*/ 2311346 h 4242217"/>
              <a:gd name="connsiteX123" fmla="*/ 1683680 w 3624059"/>
              <a:gd name="connsiteY123" fmla="*/ 2311346 h 4242217"/>
              <a:gd name="connsiteX124" fmla="*/ 1688768 w 3624059"/>
              <a:gd name="connsiteY124" fmla="*/ 2386168 h 4242217"/>
              <a:gd name="connsiteX125" fmla="*/ 1541214 w 3624059"/>
              <a:gd name="connsiteY125" fmla="*/ 2545788 h 4242217"/>
              <a:gd name="connsiteX126" fmla="*/ 482898 w 3624059"/>
              <a:gd name="connsiteY126" fmla="*/ 2560752 h 4242217"/>
              <a:gd name="connsiteX127" fmla="*/ 0 w 3624059"/>
              <a:gd name="connsiteY127" fmla="*/ 2570035 h 4242217"/>
              <a:gd name="connsiteX128" fmla="*/ 0 w 3624059"/>
              <a:gd name="connsiteY128" fmla="*/ 2335542 h 4242217"/>
              <a:gd name="connsiteX129" fmla="*/ 350608 w 3624059"/>
              <a:gd name="connsiteY129" fmla="*/ 2316334 h 4242217"/>
              <a:gd name="connsiteX130" fmla="*/ 907751 w 3624059"/>
              <a:gd name="connsiteY130" fmla="*/ 2310099 h 4242217"/>
              <a:gd name="connsiteX131" fmla="*/ 3624059 w 3624059"/>
              <a:gd name="connsiteY131" fmla="*/ 2235896 h 4242217"/>
              <a:gd name="connsiteX132" fmla="*/ 3624059 w 3624059"/>
              <a:gd name="connsiteY132" fmla="*/ 2507868 h 4242217"/>
              <a:gd name="connsiteX133" fmla="*/ 3271155 w 3624059"/>
              <a:gd name="connsiteY133" fmla="*/ 2520847 h 4242217"/>
              <a:gd name="connsiteX134" fmla="*/ 1958435 w 3624059"/>
              <a:gd name="connsiteY134" fmla="*/ 2525835 h 4242217"/>
              <a:gd name="connsiteX135" fmla="*/ 1739649 w 3624059"/>
              <a:gd name="connsiteY135" fmla="*/ 2525835 h 4242217"/>
              <a:gd name="connsiteX136" fmla="*/ 1754913 w 3624059"/>
              <a:gd name="connsiteY136" fmla="*/ 2316334 h 4242217"/>
              <a:gd name="connsiteX137" fmla="*/ 3091165 w 3624059"/>
              <a:gd name="connsiteY137" fmla="*/ 2258970 h 4242217"/>
              <a:gd name="connsiteX138" fmla="*/ 1320520 w 3624059"/>
              <a:gd name="connsiteY138" fmla="*/ 2035128 h 4242217"/>
              <a:gd name="connsiteX139" fmla="*/ 1688768 w 3624059"/>
              <a:gd name="connsiteY139" fmla="*/ 2036999 h 4242217"/>
              <a:gd name="connsiteX140" fmla="*/ 1693856 w 3624059"/>
              <a:gd name="connsiteY140" fmla="*/ 2101844 h 4242217"/>
              <a:gd name="connsiteX141" fmla="*/ 1546302 w 3624059"/>
              <a:gd name="connsiteY141" fmla="*/ 2256476 h 4242217"/>
              <a:gd name="connsiteX142" fmla="*/ 223407 w 3624059"/>
              <a:gd name="connsiteY142" fmla="*/ 2251488 h 4242217"/>
              <a:gd name="connsiteX143" fmla="*/ 0 w 3624059"/>
              <a:gd name="connsiteY143" fmla="*/ 2261684 h 4242217"/>
              <a:gd name="connsiteX144" fmla="*/ 0 w 3624059"/>
              <a:gd name="connsiteY144" fmla="*/ 2073071 h 4242217"/>
              <a:gd name="connsiteX145" fmla="*/ 432017 w 3624059"/>
              <a:gd name="connsiteY145" fmla="*/ 2055081 h 4242217"/>
              <a:gd name="connsiteX146" fmla="*/ 956087 w 3624059"/>
              <a:gd name="connsiteY146" fmla="*/ 2036999 h 4242217"/>
              <a:gd name="connsiteX147" fmla="*/ 1320520 w 3624059"/>
              <a:gd name="connsiteY147" fmla="*/ 2035128 h 4242217"/>
              <a:gd name="connsiteX148" fmla="*/ 3624059 w 3624059"/>
              <a:gd name="connsiteY148" fmla="*/ 1946721 h 4242217"/>
              <a:gd name="connsiteX149" fmla="*/ 3624059 w 3624059"/>
              <a:gd name="connsiteY149" fmla="*/ 2175879 h 4242217"/>
              <a:gd name="connsiteX150" fmla="*/ 3094345 w 3624059"/>
              <a:gd name="connsiteY150" fmla="*/ 2195372 h 4242217"/>
              <a:gd name="connsiteX151" fmla="*/ 1765089 w 3624059"/>
              <a:gd name="connsiteY151" fmla="*/ 2251488 h 4242217"/>
              <a:gd name="connsiteX152" fmla="*/ 1785441 w 3624059"/>
              <a:gd name="connsiteY152" fmla="*/ 1992105 h 4242217"/>
              <a:gd name="connsiteX153" fmla="*/ 2202662 w 3624059"/>
              <a:gd name="connsiteY153" fmla="*/ 1992105 h 4242217"/>
              <a:gd name="connsiteX154" fmla="*/ 2976683 w 3624059"/>
              <a:gd name="connsiteY154" fmla="*/ 1969035 h 4242217"/>
              <a:gd name="connsiteX155" fmla="*/ 1693856 w 3624059"/>
              <a:gd name="connsiteY155" fmla="*/ 1752675 h 4242217"/>
              <a:gd name="connsiteX156" fmla="*/ 1693856 w 3624059"/>
              <a:gd name="connsiteY156" fmla="*/ 1852438 h 4242217"/>
              <a:gd name="connsiteX157" fmla="*/ 1587007 w 3624059"/>
              <a:gd name="connsiteY157" fmla="*/ 1967165 h 4242217"/>
              <a:gd name="connsiteX158" fmla="*/ 1271547 w 3624059"/>
              <a:gd name="connsiteY158" fmla="*/ 1972153 h 4242217"/>
              <a:gd name="connsiteX159" fmla="*/ 400853 w 3624059"/>
              <a:gd name="connsiteY159" fmla="*/ 1999588 h 4242217"/>
              <a:gd name="connsiteX160" fmla="*/ 0 w 3624059"/>
              <a:gd name="connsiteY160" fmla="*/ 2012163 h 4242217"/>
              <a:gd name="connsiteX161" fmla="*/ 0 w 3624059"/>
              <a:gd name="connsiteY161" fmla="*/ 1806966 h 4242217"/>
              <a:gd name="connsiteX162" fmla="*/ 603103 w 3624059"/>
              <a:gd name="connsiteY162" fmla="*/ 1787592 h 4242217"/>
              <a:gd name="connsiteX163" fmla="*/ 1693856 w 3624059"/>
              <a:gd name="connsiteY163" fmla="*/ 1752675 h 4242217"/>
              <a:gd name="connsiteX164" fmla="*/ 3357652 w 3624059"/>
              <a:gd name="connsiteY164" fmla="*/ 1657901 h 4242217"/>
              <a:gd name="connsiteX165" fmla="*/ 3624059 w 3624059"/>
              <a:gd name="connsiteY165" fmla="*/ 1659458 h 4242217"/>
              <a:gd name="connsiteX166" fmla="*/ 3624059 w 3624059"/>
              <a:gd name="connsiteY166" fmla="*/ 1869612 h 4242217"/>
              <a:gd name="connsiteX167" fmla="*/ 3027564 w 3624059"/>
              <a:gd name="connsiteY167" fmla="*/ 1892343 h 4242217"/>
              <a:gd name="connsiteX168" fmla="*/ 1785441 w 3624059"/>
              <a:gd name="connsiteY168" fmla="*/ 1947212 h 4242217"/>
              <a:gd name="connsiteX169" fmla="*/ 1775265 w 3624059"/>
              <a:gd name="connsiteY169" fmla="*/ 1857426 h 4242217"/>
              <a:gd name="connsiteX170" fmla="*/ 1866850 w 3624059"/>
              <a:gd name="connsiteY170" fmla="*/ 1747687 h 4242217"/>
              <a:gd name="connsiteX171" fmla="*/ 2039844 w 3624059"/>
              <a:gd name="connsiteY171" fmla="*/ 1737711 h 4242217"/>
              <a:gd name="connsiteX172" fmla="*/ 3357652 w 3624059"/>
              <a:gd name="connsiteY172" fmla="*/ 1657901 h 4242217"/>
              <a:gd name="connsiteX173" fmla="*/ 0 w 3624059"/>
              <a:gd name="connsiteY173" fmla="*/ 1548162 h 4242217"/>
              <a:gd name="connsiteX174" fmla="*/ 617095 w 3624059"/>
              <a:gd name="connsiteY174" fmla="*/ 1548162 h 4242217"/>
              <a:gd name="connsiteX175" fmla="*/ 1704032 w 3624059"/>
              <a:gd name="connsiteY175" fmla="*/ 1548162 h 4242217"/>
              <a:gd name="connsiteX176" fmla="*/ 1704032 w 3624059"/>
              <a:gd name="connsiteY176" fmla="*/ 1687829 h 4242217"/>
              <a:gd name="connsiteX177" fmla="*/ 1312251 w 3624059"/>
              <a:gd name="connsiteY177" fmla="*/ 1707782 h 4242217"/>
              <a:gd name="connsiteX178" fmla="*/ 442829 w 3624059"/>
              <a:gd name="connsiteY178" fmla="*/ 1728358 h 4242217"/>
              <a:gd name="connsiteX179" fmla="*/ 0 w 3624059"/>
              <a:gd name="connsiteY179" fmla="*/ 1740798 h 4242217"/>
              <a:gd name="connsiteX180" fmla="*/ 3624059 w 3624059"/>
              <a:gd name="connsiteY180" fmla="*/ 1454677 h 4242217"/>
              <a:gd name="connsiteX181" fmla="*/ 3624059 w 3624059"/>
              <a:gd name="connsiteY181" fmla="*/ 1598608 h 4242217"/>
              <a:gd name="connsiteX182" fmla="*/ 3026292 w 3624059"/>
              <a:gd name="connsiteY182" fmla="*/ 1620489 h 4242217"/>
              <a:gd name="connsiteX183" fmla="*/ 1795617 w 3624059"/>
              <a:gd name="connsiteY183" fmla="*/ 1687829 h 4242217"/>
              <a:gd name="connsiteX184" fmla="*/ 1795617 w 3624059"/>
              <a:gd name="connsiteY184" fmla="*/ 1538185 h 4242217"/>
              <a:gd name="connsiteX185" fmla="*/ 2998308 w 3624059"/>
              <a:gd name="connsiteY185" fmla="*/ 1483316 h 4242217"/>
              <a:gd name="connsiteX186" fmla="*/ 1724384 w 3624059"/>
              <a:gd name="connsiteY186" fmla="*/ 1283791 h 4242217"/>
              <a:gd name="connsiteX187" fmla="*/ 1566654 w 3624059"/>
              <a:gd name="connsiteY187" fmla="*/ 1478328 h 4242217"/>
              <a:gd name="connsiteX188" fmla="*/ 1464893 w 3624059"/>
              <a:gd name="connsiteY188" fmla="*/ 1473340 h 4242217"/>
              <a:gd name="connsiteX189" fmla="*/ 203055 w 3624059"/>
              <a:gd name="connsiteY189" fmla="*/ 1478328 h 4242217"/>
              <a:gd name="connsiteX190" fmla="*/ 0 w 3624059"/>
              <a:gd name="connsiteY190" fmla="*/ 1481723 h 4242217"/>
              <a:gd name="connsiteX191" fmla="*/ 0 w 3624059"/>
              <a:gd name="connsiteY191" fmla="*/ 1294640 h 4242217"/>
              <a:gd name="connsiteX192" fmla="*/ 82293 w 3624059"/>
              <a:gd name="connsiteY192" fmla="*/ 1299223 h 4242217"/>
              <a:gd name="connsiteX193" fmla="*/ 1724384 w 3624059"/>
              <a:gd name="connsiteY193" fmla="*/ 1283791 h 4242217"/>
              <a:gd name="connsiteX194" fmla="*/ 3624059 w 3624059"/>
              <a:gd name="connsiteY194" fmla="*/ 1217980 h 4242217"/>
              <a:gd name="connsiteX195" fmla="*/ 3624059 w 3624059"/>
              <a:gd name="connsiteY195" fmla="*/ 1378588 h 4242217"/>
              <a:gd name="connsiteX196" fmla="*/ 3611180 w 3624059"/>
              <a:gd name="connsiteY196" fmla="*/ 1379423 h 4242217"/>
              <a:gd name="connsiteX197" fmla="*/ 3413620 w 3624059"/>
              <a:gd name="connsiteY197" fmla="*/ 1393530 h 4242217"/>
              <a:gd name="connsiteX198" fmla="*/ 2604619 w 3624059"/>
              <a:gd name="connsiteY198" fmla="*/ 1438423 h 4242217"/>
              <a:gd name="connsiteX199" fmla="*/ 1800705 w 3624059"/>
              <a:gd name="connsiteY199" fmla="*/ 1443411 h 4242217"/>
              <a:gd name="connsiteX200" fmla="*/ 1856674 w 3624059"/>
              <a:gd name="connsiteY200" fmla="*/ 1293767 h 4242217"/>
              <a:gd name="connsiteX201" fmla="*/ 2935343 w 3624059"/>
              <a:gd name="connsiteY201" fmla="*/ 1228921 h 4242217"/>
              <a:gd name="connsiteX202" fmla="*/ 3472133 w 3624059"/>
              <a:gd name="connsiteY202" fmla="*/ 1219569 h 4242217"/>
              <a:gd name="connsiteX203" fmla="*/ 1576831 w 3624059"/>
              <a:gd name="connsiteY203" fmla="*/ 1014431 h 4242217"/>
              <a:gd name="connsiteX204" fmla="*/ 1729472 w 3624059"/>
              <a:gd name="connsiteY204" fmla="*/ 1198992 h 4242217"/>
              <a:gd name="connsiteX205" fmla="*/ 1714208 w 3624059"/>
              <a:gd name="connsiteY205" fmla="*/ 1223933 h 4242217"/>
              <a:gd name="connsiteX206" fmla="*/ 82134 w 3624059"/>
              <a:gd name="connsiteY206" fmla="*/ 1231649 h 4242217"/>
              <a:gd name="connsiteX207" fmla="*/ 0 w 3624059"/>
              <a:gd name="connsiteY207" fmla="*/ 1228986 h 4242217"/>
              <a:gd name="connsiteX208" fmla="*/ 0 w 3624059"/>
              <a:gd name="connsiteY208" fmla="*/ 1032219 h 4242217"/>
              <a:gd name="connsiteX209" fmla="*/ 707408 w 3624059"/>
              <a:gd name="connsiteY209" fmla="*/ 1022537 h 4242217"/>
              <a:gd name="connsiteX210" fmla="*/ 1576831 w 3624059"/>
              <a:gd name="connsiteY210" fmla="*/ 1014431 h 4242217"/>
              <a:gd name="connsiteX211" fmla="*/ 3624059 w 3624059"/>
              <a:gd name="connsiteY211" fmla="*/ 958219 h 4242217"/>
              <a:gd name="connsiteX212" fmla="*/ 3624059 w 3624059"/>
              <a:gd name="connsiteY212" fmla="*/ 1166175 h 4242217"/>
              <a:gd name="connsiteX213" fmla="*/ 3019932 w 3624059"/>
              <a:gd name="connsiteY213" fmla="*/ 1185899 h 4242217"/>
              <a:gd name="connsiteX214" fmla="*/ 2355304 w 3624059"/>
              <a:gd name="connsiteY214" fmla="*/ 1203981 h 4242217"/>
              <a:gd name="connsiteX215" fmla="*/ 1831234 w 3624059"/>
              <a:gd name="connsiteY215" fmla="*/ 1203981 h 4242217"/>
              <a:gd name="connsiteX216" fmla="*/ 2004228 w 3624059"/>
              <a:gd name="connsiteY216" fmla="*/ 999467 h 4242217"/>
              <a:gd name="connsiteX217" fmla="*/ 2594443 w 3624059"/>
              <a:gd name="connsiteY217" fmla="*/ 979514 h 4242217"/>
              <a:gd name="connsiteX218" fmla="*/ 1449629 w 3624059"/>
              <a:gd name="connsiteY218" fmla="*/ 740084 h 4242217"/>
              <a:gd name="connsiteX219" fmla="*/ 1744737 w 3624059"/>
              <a:gd name="connsiteY219" fmla="*/ 740084 h 4242217"/>
              <a:gd name="connsiteX220" fmla="*/ 1744737 w 3624059"/>
              <a:gd name="connsiteY220" fmla="*/ 944598 h 4242217"/>
              <a:gd name="connsiteX221" fmla="*/ 1663328 w 3624059"/>
              <a:gd name="connsiteY221" fmla="*/ 949586 h 4242217"/>
              <a:gd name="connsiteX222" fmla="*/ 86029 w 3624059"/>
              <a:gd name="connsiteY222" fmla="*/ 949586 h 4242217"/>
              <a:gd name="connsiteX223" fmla="*/ 0 w 3624059"/>
              <a:gd name="connsiteY223" fmla="*/ 952474 h 4242217"/>
              <a:gd name="connsiteX224" fmla="*/ 0 w 3624059"/>
              <a:gd name="connsiteY224" fmla="*/ 777748 h 4242217"/>
              <a:gd name="connsiteX225" fmla="*/ 93661 w 3624059"/>
              <a:gd name="connsiteY225" fmla="*/ 776872 h 4242217"/>
              <a:gd name="connsiteX226" fmla="*/ 426929 w 3624059"/>
              <a:gd name="connsiteY226" fmla="*/ 770013 h 4242217"/>
              <a:gd name="connsiteX227" fmla="*/ 1449629 w 3624059"/>
              <a:gd name="connsiteY227" fmla="*/ 740084 h 4242217"/>
              <a:gd name="connsiteX228" fmla="*/ 3624059 w 3624059"/>
              <a:gd name="connsiteY228" fmla="*/ 670670 h 4242217"/>
              <a:gd name="connsiteX229" fmla="*/ 3624059 w 3624059"/>
              <a:gd name="connsiteY229" fmla="*/ 895315 h 4242217"/>
              <a:gd name="connsiteX230" fmla="*/ 3522378 w 3624059"/>
              <a:gd name="connsiteY230" fmla="*/ 899081 h 4242217"/>
              <a:gd name="connsiteX231" fmla="*/ 3266067 w 3624059"/>
              <a:gd name="connsiteY231" fmla="*/ 904693 h 4242217"/>
              <a:gd name="connsiteX232" fmla="*/ 1938083 w 3624059"/>
              <a:gd name="connsiteY232" fmla="*/ 949586 h 4242217"/>
              <a:gd name="connsiteX233" fmla="*/ 1815969 w 3624059"/>
              <a:gd name="connsiteY233" fmla="*/ 949586 h 4242217"/>
              <a:gd name="connsiteX234" fmla="*/ 1841410 w 3624059"/>
              <a:gd name="connsiteY234" fmla="*/ 735096 h 4242217"/>
              <a:gd name="connsiteX235" fmla="*/ 1963523 w 3624059"/>
              <a:gd name="connsiteY235" fmla="*/ 735096 h 4242217"/>
              <a:gd name="connsiteX236" fmla="*/ 2482505 w 3624059"/>
              <a:gd name="connsiteY236" fmla="*/ 725120 h 4242217"/>
              <a:gd name="connsiteX237" fmla="*/ 3255890 w 3624059"/>
              <a:gd name="connsiteY237" fmla="*/ 675238 h 4242217"/>
              <a:gd name="connsiteX238" fmla="*/ 3533190 w 3624059"/>
              <a:gd name="connsiteY238" fmla="*/ 670874 h 4242217"/>
              <a:gd name="connsiteX239" fmla="*/ 1681136 w 3624059"/>
              <a:gd name="connsiteY239" fmla="*/ 415232 h 4242217"/>
              <a:gd name="connsiteX240" fmla="*/ 1749825 w 3624059"/>
              <a:gd name="connsiteY240" fmla="*/ 645310 h 4242217"/>
              <a:gd name="connsiteX241" fmla="*/ 1744737 w 3624059"/>
              <a:gd name="connsiteY241" fmla="*/ 655286 h 4242217"/>
              <a:gd name="connsiteX242" fmla="*/ 839062 w 3624059"/>
              <a:gd name="connsiteY242" fmla="*/ 700179 h 4242217"/>
              <a:gd name="connsiteX243" fmla="*/ 299728 w 3624059"/>
              <a:gd name="connsiteY243" fmla="*/ 697062 h 4242217"/>
              <a:gd name="connsiteX244" fmla="*/ 0 w 3624059"/>
              <a:gd name="connsiteY244" fmla="*/ 693250 h 4242217"/>
              <a:gd name="connsiteX245" fmla="*/ 0 w 3624059"/>
              <a:gd name="connsiteY245" fmla="*/ 457750 h 4242217"/>
              <a:gd name="connsiteX246" fmla="*/ 419297 w 3624059"/>
              <a:gd name="connsiteY246" fmla="*/ 443290 h 4242217"/>
              <a:gd name="connsiteX247" fmla="*/ 925559 w 3624059"/>
              <a:gd name="connsiteY247" fmla="*/ 425832 h 4242217"/>
              <a:gd name="connsiteX248" fmla="*/ 1546302 w 3624059"/>
              <a:gd name="connsiteY248" fmla="*/ 420844 h 4242217"/>
              <a:gd name="connsiteX249" fmla="*/ 1681136 w 3624059"/>
              <a:gd name="connsiteY249" fmla="*/ 415232 h 4242217"/>
              <a:gd name="connsiteX250" fmla="*/ 1846498 w 3624059"/>
              <a:gd name="connsiteY250" fmla="*/ 405879 h 4242217"/>
              <a:gd name="connsiteX251" fmla="*/ 2825313 w 3624059"/>
              <a:gd name="connsiteY251" fmla="*/ 405879 h 4242217"/>
              <a:gd name="connsiteX252" fmla="*/ 3624059 w 3624059"/>
              <a:gd name="connsiteY252" fmla="*/ 405879 h 4242217"/>
              <a:gd name="connsiteX253" fmla="*/ 3624059 w 3624059"/>
              <a:gd name="connsiteY253" fmla="*/ 603991 h 4242217"/>
              <a:gd name="connsiteX254" fmla="*/ 3528102 w 3624059"/>
              <a:gd name="connsiteY254" fmla="*/ 608522 h 4242217"/>
              <a:gd name="connsiteX255" fmla="*/ 3250802 w 3624059"/>
              <a:gd name="connsiteY255" fmla="*/ 625357 h 4242217"/>
              <a:gd name="connsiteX256" fmla="*/ 2426537 w 3624059"/>
              <a:gd name="connsiteY256" fmla="*/ 665262 h 4242217"/>
              <a:gd name="connsiteX257" fmla="*/ 1846498 w 3624059"/>
              <a:gd name="connsiteY257" fmla="*/ 665262 h 4242217"/>
              <a:gd name="connsiteX258" fmla="*/ 1846498 w 3624059"/>
              <a:gd name="connsiteY258" fmla="*/ 405879 h 4242217"/>
              <a:gd name="connsiteX259" fmla="*/ 1518318 w 3624059"/>
              <a:gd name="connsiteY259" fmla="*/ 174555 h 4242217"/>
              <a:gd name="connsiteX260" fmla="*/ 1709120 w 3624059"/>
              <a:gd name="connsiteY260" fmla="*/ 176425 h 4242217"/>
              <a:gd name="connsiteX261" fmla="*/ 1770177 w 3624059"/>
              <a:gd name="connsiteY261" fmla="*/ 256236 h 4242217"/>
              <a:gd name="connsiteX262" fmla="*/ 1704032 w 3624059"/>
              <a:gd name="connsiteY262" fmla="*/ 326069 h 4242217"/>
              <a:gd name="connsiteX263" fmla="*/ 1337692 w 3624059"/>
              <a:gd name="connsiteY263" fmla="*/ 351010 h 4242217"/>
              <a:gd name="connsiteX264" fmla="*/ 192878 w 3624059"/>
              <a:gd name="connsiteY264" fmla="*/ 370963 h 4242217"/>
              <a:gd name="connsiteX265" fmla="*/ 33241 w 3624059"/>
              <a:gd name="connsiteY265" fmla="*/ 377198 h 4242217"/>
              <a:gd name="connsiteX266" fmla="*/ 0 w 3624059"/>
              <a:gd name="connsiteY266" fmla="*/ 380124 h 4242217"/>
              <a:gd name="connsiteX267" fmla="*/ 0 w 3624059"/>
              <a:gd name="connsiteY267" fmla="*/ 243084 h 4242217"/>
              <a:gd name="connsiteX268" fmla="*/ 50413 w 3624059"/>
              <a:gd name="connsiteY268" fmla="*/ 236283 h 4242217"/>
              <a:gd name="connsiteX269" fmla="*/ 1327516 w 3624059"/>
              <a:gd name="connsiteY269" fmla="*/ 176425 h 4242217"/>
              <a:gd name="connsiteX270" fmla="*/ 1518318 w 3624059"/>
              <a:gd name="connsiteY270" fmla="*/ 174555 h 4242217"/>
              <a:gd name="connsiteX271" fmla="*/ 3624059 w 3624059"/>
              <a:gd name="connsiteY271" fmla="*/ 141797 h 4242217"/>
              <a:gd name="connsiteX272" fmla="*/ 3624059 w 3624059"/>
              <a:gd name="connsiteY272" fmla="*/ 326407 h 4242217"/>
              <a:gd name="connsiteX273" fmla="*/ 2818317 w 3624059"/>
              <a:gd name="connsiteY273" fmla="*/ 337916 h 4242217"/>
              <a:gd name="connsiteX274" fmla="*/ 1988963 w 3624059"/>
              <a:gd name="connsiteY274" fmla="*/ 346022 h 4242217"/>
              <a:gd name="connsiteX275" fmla="*/ 1851586 w 3624059"/>
              <a:gd name="connsiteY275" fmla="*/ 326069 h 4242217"/>
              <a:gd name="connsiteX276" fmla="*/ 2004228 w 3624059"/>
              <a:gd name="connsiteY276" fmla="*/ 176425 h 4242217"/>
              <a:gd name="connsiteX277" fmla="*/ 2126341 w 3624059"/>
              <a:gd name="connsiteY277" fmla="*/ 166449 h 4242217"/>
              <a:gd name="connsiteX278" fmla="*/ 3586614 w 3624059"/>
              <a:gd name="connsiteY278" fmla="*/ 151484 h 4242217"/>
              <a:gd name="connsiteX279" fmla="*/ 1876182 w 3624059"/>
              <a:gd name="connsiteY279" fmla="*/ 0 h 4242217"/>
              <a:gd name="connsiteX280" fmla="*/ 3624059 w 3624059"/>
              <a:gd name="connsiteY280" fmla="*/ 0 h 4242217"/>
              <a:gd name="connsiteX281" fmla="*/ 3624059 w 3624059"/>
              <a:gd name="connsiteY281" fmla="*/ 87887 h 4242217"/>
              <a:gd name="connsiteX282" fmla="*/ 3591702 w 3624059"/>
              <a:gd name="connsiteY282" fmla="*/ 76663 h 4242217"/>
              <a:gd name="connsiteX283" fmla="*/ 2390920 w 3624059"/>
              <a:gd name="connsiteY283" fmla="*/ 106591 h 4242217"/>
              <a:gd name="connsiteX284" fmla="*/ 1866850 w 3624059"/>
              <a:gd name="connsiteY284" fmla="*/ 106591 h 4242217"/>
              <a:gd name="connsiteX285" fmla="*/ 1874482 w 3624059"/>
              <a:gd name="connsiteY285" fmla="*/ 18052 h 4242217"/>
              <a:gd name="connsiteX286" fmla="*/ 0 w 3624059"/>
              <a:gd name="connsiteY286" fmla="*/ 0 h 4242217"/>
              <a:gd name="connsiteX287" fmla="*/ 1773185 w 3624059"/>
              <a:gd name="connsiteY287" fmla="*/ 0 h 4242217"/>
              <a:gd name="connsiteX288" fmla="*/ 1775265 w 3624059"/>
              <a:gd name="connsiteY288" fmla="*/ 11817 h 4242217"/>
              <a:gd name="connsiteX289" fmla="*/ 1668416 w 3624059"/>
              <a:gd name="connsiteY289" fmla="*/ 96615 h 4242217"/>
              <a:gd name="connsiteX290" fmla="*/ 1190138 w 3624059"/>
              <a:gd name="connsiteY290" fmla="*/ 111580 h 4242217"/>
              <a:gd name="connsiteX291" fmla="*/ 208143 w 3624059"/>
              <a:gd name="connsiteY291" fmla="*/ 156473 h 4242217"/>
              <a:gd name="connsiteX292" fmla="*/ 55501 w 3624059"/>
              <a:gd name="connsiteY292" fmla="*/ 162085 h 4242217"/>
              <a:gd name="connsiteX293" fmla="*/ 0 w 3624059"/>
              <a:gd name="connsiteY293" fmla="*/ 165485 h 42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Lst>
            <a:rect l="l" t="t" r="r" b="b"/>
            <a:pathLst>
              <a:path w="3624059" h="4242217">
                <a:moveTo>
                  <a:pt x="1019688" y="4206836"/>
                </a:moveTo>
                <a:cubicBezTo>
                  <a:pt x="1195226" y="4208083"/>
                  <a:pt x="1370764" y="4209330"/>
                  <a:pt x="1546302" y="4206836"/>
                </a:cubicBezTo>
                <a:cubicBezTo>
                  <a:pt x="1589551" y="4206836"/>
                  <a:pt x="1617535" y="4213071"/>
                  <a:pt x="1633435" y="4229283"/>
                </a:cubicBezTo>
                <a:lnTo>
                  <a:pt x="1639522" y="4242217"/>
                </a:lnTo>
                <a:lnTo>
                  <a:pt x="0" y="4242217"/>
                </a:lnTo>
                <a:lnTo>
                  <a:pt x="0" y="4228475"/>
                </a:lnTo>
                <a:lnTo>
                  <a:pt x="118466" y="4222424"/>
                </a:lnTo>
                <a:cubicBezTo>
                  <a:pt x="243759" y="4215565"/>
                  <a:pt x="368417" y="4209330"/>
                  <a:pt x="493074" y="4206836"/>
                </a:cubicBezTo>
                <a:cubicBezTo>
                  <a:pt x="668612" y="4204342"/>
                  <a:pt x="844150" y="4205589"/>
                  <a:pt x="1019688" y="4206836"/>
                </a:cubicBezTo>
                <a:close/>
                <a:moveTo>
                  <a:pt x="3624059" y="4122596"/>
                </a:moveTo>
                <a:lnTo>
                  <a:pt x="3624059" y="4242217"/>
                </a:lnTo>
                <a:lnTo>
                  <a:pt x="1729472" y="4242217"/>
                </a:lnTo>
                <a:lnTo>
                  <a:pt x="1729472" y="4196860"/>
                </a:lnTo>
                <a:cubicBezTo>
                  <a:pt x="2095813" y="4171919"/>
                  <a:pt x="2457065" y="4146978"/>
                  <a:pt x="2818317" y="4132014"/>
                </a:cubicBezTo>
                <a:cubicBezTo>
                  <a:pt x="2991311" y="4127026"/>
                  <a:pt x="3164305" y="4124532"/>
                  <a:pt x="3337299" y="4123285"/>
                </a:cubicBezTo>
                <a:close/>
                <a:moveTo>
                  <a:pt x="1668416" y="3907548"/>
                </a:moveTo>
                <a:cubicBezTo>
                  <a:pt x="1668416" y="3942465"/>
                  <a:pt x="1668416" y="3972394"/>
                  <a:pt x="1668416" y="4002323"/>
                </a:cubicBezTo>
                <a:cubicBezTo>
                  <a:pt x="1673504" y="4107073"/>
                  <a:pt x="1617535" y="4156955"/>
                  <a:pt x="1510686" y="4156955"/>
                </a:cubicBezTo>
                <a:cubicBezTo>
                  <a:pt x="1398749" y="4156955"/>
                  <a:pt x="1286811" y="4166931"/>
                  <a:pt x="1174874" y="4166931"/>
                </a:cubicBezTo>
                <a:cubicBezTo>
                  <a:pt x="828886" y="4169425"/>
                  <a:pt x="484170" y="4170672"/>
                  <a:pt x="139454" y="4172543"/>
                </a:cubicBezTo>
                <a:lnTo>
                  <a:pt x="0" y="4173802"/>
                </a:lnTo>
                <a:lnTo>
                  <a:pt x="0" y="3943409"/>
                </a:lnTo>
                <a:lnTo>
                  <a:pt x="325804" y="3943712"/>
                </a:lnTo>
                <a:cubicBezTo>
                  <a:pt x="772917" y="3938724"/>
                  <a:pt x="1220667" y="3927501"/>
                  <a:pt x="1668416" y="3907548"/>
                </a:cubicBezTo>
                <a:close/>
                <a:moveTo>
                  <a:pt x="3624059" y="3850991"/>
                </a:moveTo>
                <a:lnTo>
                  <a:pt x="3624059" y="4067621"/>
                </a:lnTo>
                <a:lnTo>
                  <a:pt x="2999580" y="4087121"/>
                </a:lnTo>
                <a:cubicBezTo>
                  <a:pt x="2680940" y="4097097"/>
                  <a:pt x="2362936" y="4107074"/>
                  <a:pt x="2044932" y="4117050"/>
                </a:cubicBezTo>
                <a:cubicBezTo>
                  <a:pt x="1943171" y="4122038"/>
                  <a:pt x="1836322" y="4132014"/>
                  <a:pt x="1729472" y="4137002"/>
                </a:cubicBezTo>
                <a:cubicBezTo>
                  <a:pt x="1734560" y="4052204"/>
                  <a:pt x="1739649" y="3982370"/>
                  <a:pt x="1749825" y="3897572"/>
                </a:cubicBezTo>
                <a:cubicBezTo>
                  <a:pt x="1856674" y="3897572"/>
                  <a:pt x="1968611" y="3897572"/>
                  <a:pt x="2075460" y="3897572"/>
                </a:cubicBezTo>
                <a:cubicBezTo>
                  <a:pt x="2502857" y="3882607"/>
                  <a:pt x="2935343" y="3857667"/>
                  <a:pt x="3367828" y="3852679"/>
                </a:cubicBezTo>
                <a:close/>
                <a:moveTo>
                  <a:pt x="1037496" y="3607013"/>
                </a:moveTo>
                <a:cubicBezTo>
                  <a:pt x="1185050" y="3607013"/>
                  <a:pt x="1332604" y="3608260"/>
                  <a:pt x="1480157" y="3608260"/>
                </a:cubicBezTo>
                <a:cubicBezTo>
                  <a:pt x="1683680" y="3608260"/>
                  <a:pt x="1688768" y="3618236"/>
                  <a:pt x="1673504" y="3817762"/>
                </a:cubicBezTo>
                <a:cubicBezTo>
                  <a:pt x="1673504" y="3822750"/>
                  <a:pt x="1668416" y="3832726"/>
                  <a:pt x="1663328" y="3842702"/>
                </a:cubicBezTo>
                <a:cubicBezTo>
                  <a:pt x="1632799" y="3847691"/>
                  <a:pt x="1602271" y="3857667"/>
                  <a:pt x="1571743" y="3857667"/>
                </a:cubicBezTo>
                <a:cubicBezTo>
                  <a:pt x="1123993" y="3872631"/>
                  <a:pt x="676244" y="3892584"/>
                  <a:pt x="228495" y="3892584"/>
                </a:cubicBezTo>
                <a:lnTo>
                  <a:pt x="0" y="3887800"/>
                </a:lnTo>
                <a:lnTo>
                  <a:pt x="0" y="3645448"/>
                </a:lnTo>
                <a:lnTo>
                  <a:pt x="164894" y="3634448"/>
                </a:lnTo>
                <a:cubicBezTo>
                  <a:pt x="308632" y="3625719"/>
                  <a:pt x="452369" y="3618237"/>
                  <a:pt x="594835" y="3613248"/>
                </a:cubicBezTo>
                <a:cubicBezTo>
                  <a:pt x="742389" y="3608260"/>
                  <a:pt x="889943" y="3607013"/>
                  <a:pt x="1037496" y="3607013"/>
                </a:cubicBezTo>
                <a:close/>
                <a:moveTo>
                  <a:pt x="3479765" y="3533438"/>
                </a:moveTo>
                <a:lnTo>
                  <a:pt x="3624059" y="3538222"/>
                </a:lnTo>
                <a:lnTo>
                  <a:pt x="3624059" y="3804141"/>
                </a:lnTo>
                <a:lnTo>
                  <a:pt x="1826146" y="3837714"/>
                </a:lnTo>
                <a:cubicBezTo>
                  <a:pt x="1800705" y="3837714"/>
                  <a:pt x="1775265" y="3837714"/>
                  <a:pt x="1749825" y="3832726"/>
                </a:cubicBezTo>
                <a:cubicBezTo>
                  <a:pt x="1749825" y="3762892"/>
                  <a:pt x="1749825" y="3698047"/>
                  <a:pt x="1749825" y="3653153"/>
                </a:cubicBezTo>
                <a:cubicBezTo>
                  <a:pt x="2197574" y="3623225"/>
                  <a:pt x="2635147" y="3593296"/>
                  <a:pt x="3072720" y="3563367"/>
                </a:cubicBezTo>
                <a:cubicBezTo>
                  <a:pt x="3205010" y="3553391"/>
                  <a:pt x="3342387" y="3533438"/>
                  <a:pt x="3479765" y="3533438"/>
                </a:cubicBezTo>
                <a:close/>
                <a:moveTo>
                  <a:pt x="1417193" y="3401876"/>
                </a:moveTo>
                <a:cubicBezTo>
                  <a:pt x="1501782" y="3402500"/>
                  <a:pt x="1587007" y="3403747"/>
                  <a:pt x="1673504" y="3403747"/>
                </a:cubicBezTo>
                <a:cubicBezTo>
                  <a:pt x="1668416" y="3468592"/>
                  <a:pt x="1663328" y="3513486"/>
                  <a:pt x="1663328" y="3558379"/>
                </a:cubicBezTo>
                <a:cubicBezTo>
                  <a:pt x="1632799" y="3558379"/>
                  <a:pt x="1612447" y="3563367"/>
                  <a:pt x="1592095" y="3563367"/>
                </a:cubicBezTo>
                <a:cubicBezTo>
                  <a:pt x="1207947" y="3568355"/>
                  <a:pt x="825070" y="3574590"/>
                  <a:pt x="442193" y="3580825"/>
                </a:cubicBezTo>
                <a:lnTo>
                  <a:pt x="0" y="3587539"/>
                </a:lnTo>
                <a:lnTo>
                  <a:pt x="0" y="3449325"/>
                </a:lnTo>
                <a:lnTo>
                  <a:pt x="14796" y="3448640"/>
                </a:lnTo>
                <a:cubicBezTo>
                  <a:pt x="401489" y="3433676"/>
                  <a:pt x="783093" y="3413723"/>
                  <a:pt x="1164698" y="3403747"/>
                </a:cubicBezTo>
                <a:cubicBezTo>
                  <a:pt x="1248651" y="3401253"/>
                  <a:pt x="1332604" y="3401253"/>
                  <a:pt x="1417193" y="3401876"/>
                </a:cubicBezTo>
                <a:close/>
                <a:moveTo>
                  <a:pt x="3624059" y="3333594"/>
                </a:moveTo>
                <a:lnTo>
                  <a:pt x="3624059" y="3484091"/>
                </a:lnTo>
                <a:lnTo>
                  <a:pt x="3378004" y="3492910"/>
                </a:lnTo>
                <a:cubicBezTo>
                  <a:pt x="3198650" y="3502262"/>
                  <a:pt x="3019296" y="3513486"/>
                  <a:pt x="2838669" y="3523462"/>
                </a:cubicBezTo>
                <a:cubicBezTo>
                  <a:pt x="2523210" y="3538426"/>
                  <a:pt x="2202662" y="3553391"/>
                  <a:pt x="1887202" y="3568355"/>
                </a:cubicBezTo>
                <a:cubicBezTo>
                  <a:pt x="1841410" y="3568355"/>
                  <a:pt x="1795617" y="3563367"/>
                  <a:pt x="1749825" y="3558379"/>
                </a:cubicBezTo>
                <a:cubicBezTo>
                  <a:pt x="1729472" y="3418711"/>
                  <a:pt x="1734560" y="3413723"/>
                  <a:pt x="1866850" y="3413723"/>
                </a:cubicBezTo>
                <a:cubicBezTo>
                  <a:pt x="2029668" y="3408735"/>
                  <a:pt x="2197574" y="3413723"/>
                  <a:pt x="2360392" y="3403747"/>
                </a:cubicBezTo>
                <a:cubicBezTo>
                  <a:pt x="2686028" y="3383794"/>
                  <a:pt x="3011663" y="3338901"/>
                  <a:pt x="3332211" y="3333913"/>
                </a:cubicBezTo>
                <a:close/>
                <a:moveTo>
                  <a:pt x="1363351" y="3144257"/>
                </a:moveTo>
                <a:cubicBezTo>
                  <a:pt x="1464973" y="3145533"/>
                  <a:pt x="1566655" y="3148729"/>
                  <a:pt x="1668416" y="3154340"/>
                </a:cubicBezTo>
                <a:cubicBezTo>
                  <a:pt x="1668416" y="3224174"/>
                  <a:pt x="1668416" y="3284032"/>
                  <a:pt x="1668416" y="3363842"/>
                </a:cubicBezTo>
                <a:cubicBezTo>
                  <a:pt x="1276635" y="3363842"/>
                  <a:pt x="895031" y="3358854"/>
                  <a:pt x="513426" y="3363842"/>
                </a:cubicBezTo>
                <a:lnTo>
                  <a:pt x="0" y="3377034"/>
                </a:lnTo>
                <a:lnTo>
                  <a:pt x="0" y="3197607"/>
                </a:lnTo>
                <a:lnTo>
                  <a:pt x="449825" y="3171175"/>
                </a:lnTo>
                <a:cubicBezTo>
                  <a:pt x="754155" y="3153872"/>
                  <a:pt x="1058485" y="3140428"/>
                  <a:pt x="1363351" y="3144257"/>
                </a:cubicBezTo>
                <a:close/>
                <a:moveTo>
                  <a:pt x="3624059" y="3068455"/>
                </a:moveTo>
                <a:lnTo>
                  <a:pt x="3624059" y="3264269"/>
                </a:lnTo>
                <a:lnTo>
                  <a:pt x="3600288" y="3264001"/>
                </a:lnTo>
                <a:cubicBezTo>
                  <a:pt x="3151903" y="3265638"/>
                  <a:pt x="2706380" y="3289020"/>
                  <a:pt x="2263719" y="3348877"/>
                </a:cubicBezTo>
                <a:cubicBezTo>
                  <a:pt x="2095813" y="3373818"/>
                  <a:pt x="1922819" y="3353865"/>
                  <a:pt x="1749825" y="3353865"/>
                </a:cubicBezTo>
                <a:cubicBezTo>
                  <a:pt x="1749825" y="3284032"/>
                  <a:pt x="1749825" y="3219186"/>
                  <a:pt x="1749825" y="3154340"/>
                </a:cubicBezTo>
                <a:cubicBezTo>
                  <a:pt x="2215382" y="3141870"/>
                  <a:pt x="2677124" y="3105706"/>
                  <a:pt x="3138229" y="3082636"/>
                </a:cubicBezTo>
                <a:close/>
                <a:moveTo>
                  <a:pt x="1559341" y="2853805"/>
                </a:moveTo>
                <a:cubicBezTo>
                  <a:pt x="1699580" y="2853260"/>
                  <a:pt x="1699580" y="2875628"/>
                  <a:pt x="1668416" y="3054578"/>
                </a:cubicBezTo>
                <a:cubicBezTo>
                  <a:pt x="1668416" y="3059566"/>
                  <a:pt x="1663328" y="3064554"/>
                  <a:pt x="1658240" y="3074530"/>
                </a:cubicBezTo>
                <a:cubicBezTo>
                  <a:pt x="1632799" y="3074530"/>
                  <a:pt x="1607359" y="3079518"/>
                  <a:pt x="1576831" y="3079518"/>
                </a:cubicBezTo>
                <a:cubicBezTo>
                  <a:pt x="1225754" y="3089494"/>
                  <a:pt x="874678" y="3094483"/>
                  <a:pt x="523602" y="3104459"/>
                </a:cubicBezTo>
                <a:lnTo>
                  <a:pt x="0" y="3120367"/>
                </a:lnTo>
                <a:lnTo>
                  <a:pt x="0" y="2895265"/>
                </a:lnTo>
                <a:lnTo>
                  <a:pt x="1490334" y="2855052"/>
                </a:lnTo>
                <a:cubicBezTo>
                  <a:pt x="1516410" y="2854429"/>
                  <a:pt x="1539306" y="2853883"/>
                  <a:pt x="1559341" y="2853805"/>
                </a:cubicBezTo>
                <a:close/>
                <a:moveTo>
                  <a:pt x="3624059" y="2832565"/>
                </a:moveTo>
                <a:lnTo>
                  <a:pt x="3624059" y="3005092"/>
                </a:lnTo>
                <a:lnTo>
                  <a:pt x="3271155" y="3009684"/>
                </a:lnTo>
                <a:cubicBezTo>
                  <a:pt x="2828493" y="3024649"/>
                  <a:pt x="2385832" y="3064554"/>
                  <a:pt x="1943171" y="3089494"/>
                </a:cubicBezTo>
                <a:cubicBezTo>
                  <a:pt x="1724384" y="3099471"/>
                  <a:pt x="1729472" y="3134388"/>
                  <a:pt x="1749825" y="2870017"/>
                </a:cubicBezTo>
                <a:cubicBezTo>
                  <a:pt x="1749825" y="2865028"/>
                  <a:pt x="1754913" y="2860040"/>
                  <a:pt x="1765089" y="2845076"/>
                </a:cubicBezTo>
                <a:cubicBezTo>
                  <a:pt x="1800705" y="2845076"/>
                  <a:pt x="1836322" y="2845076"/>
                  <a:pt x="1877026" y="2845076"/>
                </a:cubicBezTo>
                <a:cubicBezTo>
                  <a:pt x="2258631" y="2845076"/>
                  <a:pt x="2640235" y="2850064"/>
                  <a:pt x="3016752" y="2850064"/>
                </a:cubicBezTo>
                <a:cubicBezTo>
                  <a:pt x="3133777" y="2850064"/>
                  <a:pt x="3251120" y="2846635"/>
                  <a:pt x="3368623" y="2842270"/>
                </a:cubicBezTo>
                <a:close/>
                <a:moveTo>
                  <a:pt x="1561566" y="2605646"/>
                </a:moveTo>
                <a:cubicBezTo>
                  <a:pt x="1688768" y="2605646"/>
                  <a:pt x="1688768" y="2610634"/>
                  <a:pt x="1678592" y="2730349"/>
                </a:cubicBezTo>
                <a:cubicBezTo>
                  <a:pt x="1673504" y="2750301"/>
                  <a:pt x="1668416" y="2770254"/>
                  <a:pt x="1668416" y="2785218"/>
                </a:cubicBezTo>
                <a:cubicBezTo>
                  <a:pt x="1653152" y="2790206"/>
                  <a:pt x="1642975" y="2795195"/>
                  <a:pt x="1632799" y="2795195"/>
                </a:cubicBezTo>
                <a:cubicBezTo>
                  <a:pt x="1266459" y="2802677"/>
                  <a:pt x="900119" y="2810159"/>
                  <a:pt x="534415" y="2817641"/>
                </a:cubicBezTo>
                <a:lnTo>
                  <a:pt x="0" y="2828601"/>
                </a:lnTo>
                <a:lnTo>
                  <a:pt x="0" y="2635972"/>
                </a:lnTo>
                <a:lnTo>
                  <a:pt x="274287" y="2625598"/>
                </a:lnTo>
                <a:cubicBezTo>
                  <a:pt x="701684" y="2615622"/>
                  <a:pt x="1134169" y="2610634"/>
                  <a:pt x="1561566" y="2605646"/>
                </a:cubicBezTo>
                <a:close/>
                <a:moveTo>
                  <a:pt x="2558826" y="2560752"/>
                </a:moveTo>
                <a:cubicBezTo>
                  <a:pt x="2752173" y="2560752"/>
                  <a:pt x="2946791" y="2563246"/>
                  <a:pt x="3142045" y="2566364"/>
                </a:cubicBezTo>
                <a:lnTo>
                  <a:pt x="3624059" y="2574044"/>
                </a:lnTo>
                <a:lnTo>
                  <a:pt x="3624059" y="2757687"/>
                </a:lnTo>
                <a:lnTo>
                  <a:pt x="3181478" y="2770254"/>
                </a:lnTo>
                <a:cubicBezTo>
                  <a:pt x="2888278" y="2778983"/>
                  <a:pt x="2594443" y="2787713"/>
                  <a:pt x="2299335" y="2795195"/>
                </a:cubicBezTo>
                <a:cubicBezTo>
                  <a:pt x="2116165" y="2800183"/>
                  <a:pt x="1932995" y="2795195"/>
                  <a:pt x="1744737" y="2795195"/>
                </a:cubicBezTo>
                <a:cubicBezTo>
                  <a:pt x="1744737" y="2720373"/>
                  <a:pt x="1744737" y="2665503"/>
                  <a:pt x="1744737" y="2595669"/>
                </a:cubicBezTo>
                <a:cubicBezTo>
                  <a:pt x="2019492" y="2580705"/>
                  <a:pt x="2289159" y="2560752"/>
                  <a:pt x="2558826" y="2560752"/>
                </a:cubicBezTo>
                <a:close/>
                <a:moveTo>
                  <a:pt x="907751" y="2310099"/>
                </a:moveTo>
                <a:cubicBezTo>
                  <a:pt x="1093465" y="2310099"/>
                  <a:pt x="1279179" y="2311346"/>
                  <a:pt x="1464893" y="2311346"/>
                </a:cubicBezTo>
                <a:cubicBezTo>
                  <a:pt x="1541214" y="2311346"/>
                  <a:pt x="1612447" y="2311346"/>
                  <a:pt x="1683680" y="2311346"/>
                </a:cubicBezTo>
                <a:cubicBezTo>
                  <a:pt x="1688768" y="2351251"/>
                  <a:pt x="1688768" y="2366215"/>
                  <a:pt x="1688768" y="2386168"/>
                </a:cubicBezTo>
                <a:cubicBezTo>
                  <a:pt x="1693856" y="2540800"/>
                  <a:pt x="1693856" y="2545788"/>
                  <a:pt x="1541214" y="2545788"/>
                </a:cubicBezTo>
                <a:cubicBezTo>
                  <a:pt x="1190138" y="2550776"/>
                  <a:pt x="833974" y="2555764"/>
                  <a:pt x="482898" y="2560752"/>
                </a:cubicBezTo>
                <a:lnTo>
                  <a:pt x="0" y="2570035"/>
                </a:lnTo>
                <a:lnTo>
                  <a:pt x="0" y="2335542"/>
                </a:lnTo>
                <a:lnTo>
                  <a:pt x="350608" y="2316334"/>
                </a:lnTo>
                <a:cubicBezTo>
                  <a:pt x="536322" y="2311346"/>
                  <a:pt x="722037" y="2310099"/>
                  <a:pt x="907751" y="2310099"/>
                </a:cubicBezTo>
                <a:close/>
                <a:moveTo>
                  <a:pt x="3624059" y="2235896"/>
                </a:moveTo>
                <a:lnTo>
                  <a:pt x="3624059" y="2507868"/>
                </a:lnTo>
                <a:lnTo>
                  <a:pt x="3271155" y="2520847"/>
                </a:lnTo>
                <a:cubicBezTo>
                  <a:pt x="2833581" y="2525835"/>
                  <a:pt x="2396008" y="2525835"/>
                  <a:pt x="1958435" y="2525835"/>
                </a:cubicBezTo>
                <a:cubicBezTo>
                  <a:pt x="1892290" y="2525835"/>
                  <a:pt x="1821057" y="2525835"/>
                  <a:pt x="1739649" y="2525835"/>
                </a:cubicBezTo>
                <a:cubicBezTo>
                  <a:pt x="1744737" y="2446025"/>
                  <a:pt x="1749825" y="2381180"/>
                  <a:pt x="1754913" y="2316334"/>
                </a:cubicBezTo>
                <a:cubicBezTo>
                  <a:pt x="2202662" y="2296381"/>
                  <a:pt x="2647867" y="2277676"/>
                  <a:pt x="3091165" y="2258970"/>
                </a:cubicBezTo>
                <a:close/>
                <a:moveTo>
                  <a:pt x="1320520" y="2035128"/>
                </a:moveTo>
                <a:cubicBezTo>
                  <a:pt x="1441997" y="2035752"/>
                  <a:pt x="1564111" y="2036999"/>
                  <a:pt x="1688768" y="2036999"/>
                </a:cubicBezTo>
                <a:cubicBezTo>
                  <a:pt x="1693856" y="2051963"/>
                  <a:pt x="1693856" y="2076904"/>
                  <a:pt x="1693856" y="2101844"/>
                </a:cubicBezTo>
                <a:cubicBezTo>
                  <a:pt x="1698944" y="2251488"/>
                  <a:pt x="1698944" y="2256476"/>
                  <a:pt x="1546302" y="2256476"/>
                </a:cubicBezTo>
                <a:cubicBezTo>
                  <a:pt x="1103641" y="2256476"/>
                  <a:pt x="666068" y="2246500"/>
                  <a:pt x="223407" y="2251488"/>
                </a:cubicBezTo>
                <a:lnTo>
                  <a:pt x="0" y="2261684"/>
                </a:lnTo>
                <a:lnTo>
                  <a:pt x="0" y="2073071"/>
                </a:lnTo>
                <a:lnTo>
                  <a:pt x="432017" y="2055081"/>
                </a:lnTo>
                <a:cubicBezTo>
                  <a:pt x="606283" y="2048222"/>
                  <a:pt x="780549" y="2041987"/>
                  <a:pt x="956087" y="2036999"/>
                </a:cubicBezTo>
                <a:cubicBezTo>
                  <a:pt x="1078201" y="2034504"/>
                  <a:pt x="1199042" y="2034504"/>
                  <a:pt x="1320520" y="2035128"/>
                </a:cubicBezTo>
                <a:close/>
                <a:moveTo>
                  <a:pt x="3624059" y="1946721"/>
                </a:moveTo>
                <a:lnTo>
                  <a:pt x="3624059" y="2175879"/>
                </a:lnTo>
                <a:lnTo>
                  <a:pt x="3094345" y="2195372"/>
                </a:lnTo>
                <a:cubicBezTo>
                  <a:pt x="2652955" y="2212830"/>
                  <a:pt x="2210294" y="2231536"/>
                  <a:pt x="1765089" y="2251488"/>
                </a:cubicBezTo>
                <a:cubicBezTo>
                  <a:pt x="1775265" y="2161702"/>
                  <a:pt x="1780353" y="2086880"/>
                  <a:pt x="1785441" y="1992105"/>
                </a:cubicBezTo>
                <a:cubicBezTo>
                  <a:pt x="1932995" y="1992105"/>
                  <a:pt x="2065284" y="1997093"/>
                  <a:pt x="2202662" y="1992105"/>
                </a:cubicBezTo>
                <a:cubicBezTo>
                  <a:pt x="2459609" y="1984623"/>
                  <a:pt x="2717828" y="1977141"/>
                  <a:pt x="2976683" y="1969035"/>
                </a:cubicBezTo>
                <a:close/>
                <a:moveTo>
                  <a:pt x="1693856" y="1752675"/>
                </a:moveTo>
                <a:cubicBezTo>
                  <a:pt x="1693856" y="1792580"/>
                  <a:pt x="1688768" y="1822509"/>
                  <a:pt x="1693856" y="1852438"/>
                </a:cubicBezTo>
                <a:cubicBezTo>
                  <a:pt x="1709120" y="1937236"/>
                  <a:pt x="1678592" y="1972153"/>
                  <a:pt x="1587007" y="1967165"/>
                </a:cubicBezTo>
                <a:cubicBezTo>
                  <a:pt x="1485246" y="1962177"/>
                  <a:pt x="1378396" y="1972153"/>
                  <a:pt x="1271547" y="1972153"/>
                </a:cubicBezTo>
                <a:cubicBezTo>
                  <a:pt x="981528" y="1982129"/>
                  <a:pt x="691508" y="1990858"/>
                  <a:pt x="400853" y="1999588"/>
                </a:cubicBezTo>
                <a:lnTo>
                  <a:pt x="0" y="2012163"/>
                </a:lnTo>
                <a:lnTo>
                  <a:pt x="0" y="1806966"/>
                </a:lnTo>
                <a:lnTo>
                  <a:pt x="603103" y="1787592"/>
                </a:lnTo>
                <a:cubicBezTo>
                  <a:pt x="966264" y="1776369"/>
                  <a:pt x="1330060" y="1765145"/>
                  <a:pt x="1693856" y="1752675"/>
                </a:cubicBezTo>
                <a:close/>
                <a:moveTo>
                  <a:pt x="3357652" y="1657901"/>
                </a:moveTo>
                <a:lnTo>
                  <a:pt x="3624059" y="1659458"/>
                </a:lnTo>
                <a:lnTo>
                  <a:pt x="3624059" y="1869612"/>
                </a:lnTo>
                <a:lnTo>
                  <a:pt x="3027564" y="1892343"/>
                </a:lnTo>
                <a:cubicBezTo>
                  <a:pt x="2613523" y="1907307"/>
                  <a:pt x="2200118" y="1922271"/>
                  <a:pt x="1785441" y="1947212"/>
                </a:cubicBezTo>
                <a:cubicBezTo>
                  <a:pt x="1785441" y="1912295"/>
                  <a:pt x="1785441" y="1882366"/>
                  <a:pt x="1775265" y="1857426"/>
                </a:cubicBezTo>
                <a:cubicBezTo>
                  <a:pt x="1744737" y="1772628"/>
                  <a:pt x="1785441" y="1747687"/>
                  <a:pt x="1866850" y="1747687"/>
                </a:cubicBezTo>
                <a:cubicBezTo>
                  <a:pt x="1927907" y="1747687"/>
                  <a:pt x="1983875" y="1737711"/>
                  <a:pt x="2039844" y="1737711"/>
                </a:cubicBezTo>
                <a:cubicBezTo>
                  <a:pt x="2482505" y="1707782"/>
                  <a:pt x="2920078" y="1672865"/>
                  <a:pt x="3357652" y="1657901"/>
                </a:cubicBezTo>
                <a:close/>
                <a:moveTo>
                  <a:pt x="0" y="1548162"/>
                </a:moveTo>
                <a:lnTo>
                  <a:pt x="617095" y="1548162"/>
                </a:lnTo>
                <a:cubicBezTo>
                  <a:pt x="980256" y="1548162"/>
                  <a:pt x="1342780" y="1548162"/>
                  <a:pt x="1704032" y="1548162"/>
                </a:cubicBezTo>
                <a:cubicBezTo>
                  <a:pt x="1704032" y="1593055"/>
                  <a:pt x="1704032" y="1637948"/>
                  <a:pt x="1704032" y="1687829"/>
                </a:cubicBezTo>
                <a:cubicBezTo>
                  <a:pt x="1571743" y="1692817"/>
                  <a:pt x="1439453" y="1702794"/>
                  <a:pt x="1312251" y="1707782"/>
                </a:cubicBezTo>
                <a:cubicBezTo>
                  <a:pt x="1022232" y="1715264"/>
                  <a:pt x="732213" y="1721499"/>
                  <a:pt x="442829" y="1728358"/>
                </a:cubicBezTo>
                <a:lnTo>
                  <a:pt x="0" y="1740798"/>
                </a:lnTo>
                <a:close/>
                <a:moveTo>
                  <a:pt x="3624059" y="1454677"/>
                </a:moveTo>
                <a:lnTo>
                  <a:pt x="3624059" y="1598608"/>
                </a:lnTo>
                <a:lnTo>
                  <a:pt x="3026292" y="1620489"/>
                </a:lnTo>
                <a:cubicBezTo>
                  <a:pt x="2617339" y="1642936"/>
                  <a:pt x="2207750" y="1675359"/>
                  <a:pt x="1795617" y="1687829"/>
                </a:cubicBezTo>
                <a:cubicBezTo>
                  <a:pt x="1795617" y="1632960"/>
                  <a:pt x="1795617" y="1588067"/>
                  <a:pt x="1795617" y="1538185"/>
                </a:cubicBezTo>
                <a:cubicBezTo>
                  <a:pt x="2197574" y="1520727"/>
                  <a:pt x="2598259" y="1502021"/>
                  <a:pt x="2998308" y="1483316"/>
                </a:cubicBezTo>
                <a:close/>
                <a:moveTo>
                  <a:pt x="1724384" y="1283791"/>
                </a:moveTo>
                <a:cubicBezTo>
                  <a:pt x="1734560" y="1463363"/>
                  <a:pt x="1724384" y="1478328"/>
                  <a:pt x="1566654" y="1478328"/>
                </a:cubicBezTo>
                <a:cubicBezTo>
                  <a:pt x="1531038" y="1478328"/>
                  <a:pt x="1495422" y="1473340"/>
                  <a:pt x="1464893" y="1473340"/>
                </a:cubicBezTo>
                <a:cubicBezTo>
                  <a:pt x="1042584" y="1473340"/>
                  <a:pt x="625363" y="1478328"/>
                  <a:pt x="203055" y="1478328"/>
                </a:cubicBezTo>
                <a:lnTo>
                  <a:pt x="0" y="1481723"/>
                </a:lnTo>
                <a:lnTo>
                  <a:pt x="0" y="1294640"/>
                </a:lnTo>
                <a:lnTo>
                  <a:pt x="82293" y="1299223"/>
                </a:lnTo>
                <a:cubicBezTo>
                  <a:pt x="628225" y="1330554"/>
                  <a:pt x="1174874" y="1354872"/>
                  <a:pt x="1724384" y="1283791"/>
                </a:cubicBezTo>
                <a:close/>
                <a:moveTo>
                  <a:pt x="3624059" y="1217980"/>
                </a:moveTo>
                <a:lnTo>
                  <a:pt x="3624059" y="1378588"/>
                </a:lnTo>
                <a:lnTo>
                  <a:pt x="3611180" y="1379423"/>
                </a:lnTo>
                <a:cubicBezTo>
                  <a:pt x="3545592" y="1384489"/>
                  <a:pt x="3479765" y="1389789"/>
                  <a:pt x="3413620" y="1393530"/>
                </a:cubicBezTo>
                <a:cubicBezTo>
                  <a:pt x="3143953" y="1408494"/>
                  <a:pt x="2874286" y="1433435"/>
                  <a:pt x="2604619" y="1438423"/>
                </a:cubicBezTo>
                <a:cubicBezTo>
                  <a:pt x="2340040" y="1448399"/>
                  <a:pt x="2070372" y="1443411"/>
                  <a:pt x="1800705" y="1443411"/>
                </a:cubicBezTo>
                <a:cubicBezTo>
                  <a:pt x="1815969" y="1393530"/>
                  <a:pt x="1749825" y="1298755"/>
                  <a:pt x="1856674" y="1293767"/>
                </a:cubicBezTo>
                <a:cubicBezTo>
                  <a:pt x="2217926" y="1263838"/>
                  <a:pt x="2574090" y="1243886"/>
                  <a:pt x="2935343" y="1228921"/>
                </a:cubicBezTo>
                <a:cubicBezTo>
                  <a:pt x="3113425" y="1223933"/>
                  <a:pt x="3292779" y="1221439"/>
                  <a:pt x="3472133" y="1219569"/>
                </a:cubicBezTo>
                <a:close/>
                <a:moveTo>
                  <a:pt x="1576831" y="1014431"/>
                </a:moveTo>
                <a:cubicBezTo>
                  <a:pt x="1760001" y="1014431"/>
                  <a:pt x="1760001" y="1019419"/>
                  <a:pt x="1729472" y="1198992"/>
                </a:cubicBezTo>
                <a:cubicBezTo>
                  <a:pt x="1729472" y="1208969"/>
                  <a:pt x="1719296" y="1208969"/>
                  <a:pt x="1714208" y="1223933"/>
                </a:cubicBezTo>
                <a:cubicBezTo>
                  <a:pt x="1172330" y="1276308"/>
                  <a:pt x="627589" y="1252927"/>
                  <a:pt x="82134" y="1231649"/>
                </a:cubicBezTo>
                <a:lnTo>
                  <a:pt x="0" y="1228986"/>
                </a:lnTo>
                <a:lnTo>
                  <a:pt x="0" y="1032219"/>
                </a:lnTo>
                <a:lnTo>
                  <a:pt x="707408" y="1022537"/>
                </a:lnTo>
                <a:cubicBezTo>
                  <a:pt x="996792" y="1019420"/>
                  <a:pt x="1286811" y="1016925"/>
                  <a:pt x="1576831" y="1014431"/>
                </a:cubicBezTo>
                <a:close/>
                <a:moveTo>
                  <a:pt x="3624059" y="958219"/>
                </a:moveTo>
                <a:lnTo>
                  <a:pt x="3624059" y="1166175"/>
                </a:lnTo>
                <a:lnTo>
                  <a:pt x="3019932" y="1185899"/>
                </a:lnTo>
                <a:cubicBezTo>
                  <a:pt x="2797965" y="1192757"/>
                  <a:pt x="2576635" y="1198992"/>
                  <a:pt x="2355304" y="1203981"/>
                </a:cubicBezTo>
                <a:cubicBezTo>
                  <a:pt x="2182310" y="1208969"/>
                  <a:pt x="2004228" y="1203981"/>
                  <a:pt x="1831234" y="1203981"/>
                </a:cubicBezTo>
                <a:cubicBezTo>
                  <a:pt x="1805793" y="1019419"/>
                  <a:pt x="1815969" y="1004455"/>
                  <a:pt x="2004228" y="999467"/>
                </a:cubicBezTo>
                <a:cubicBezTo>
                  <a:pt x="2202662" y="994479"/>
                  <a:pt x="2396008" y="984503"/>
                  <a:pt x="2594443" y="979514"/>
                </a:cubicBezTo>
                <a:close/>
                <a:moveTo>
                  <a:pt x="1449629" y="740084"/>
                </a:moveTo>
                <a:cubicBezTo>
                  <a:pt x="1546302" y="740084"/>
                  <a:pt x="1648063" y="740084"/>
                  <a:pt x="1744737" y="740084"/>
                </a:cubicBezTo>
                <a:cubicBezTo>
                  <a:pt x="1744737" y="809918"/>
                  <a:pt x="1744737" y="874764"/>
                  <a:pt x="1744737" y="944598"/>
                </a:cubicBezTo>
                <a:cubicBezTo>
                  <a:pt x="1709120" y="944598"/>
                  <a:pt x="1688768" y="949586"/>
                  <a:pt x="1663328" y="949586"/>
                </a:cubicBezTo>
                <a:cubicBezTo>
                  <a:pt x="1139257" y="949586"/>
                  <a:pt x="615187" y="944598"/>
                  <a:pt x="86029" y="949586"/>
                </a:cubicBezTo>
                <a:lnTo>
                  <a:pt x="0" y="952474"/>
                </a:lnTo>
                <a:lnTo>
                  <a:pt x="0" y="777748"/>
                </a:lnTo>
                <a:lnTo>
                  <a:pt x="93661" y="776872"/>
                </a:lnTo>
                <a:cubicBezTo>
                  <a:pt x="204327" y="775001"/>
                  <a:pt x="314992" y="772507"/>
                  <a:pt x="426929" y="770013"/>
                </a:cubicBezTo>
                <a:cubicBezTo>
                  <a:pt x="767829" y="760037"/>
                  <a:pt x="1108729" y="750061"/>
                  <a:pt x="1449629" y="740084"/>
                </a:cubicBezTo>
                <a:close/>
                <a:moveTo>
                  <a:pt x="3624059" y="670670"/>
                </a:moveTo>
                <a:lnTo>
                  <a:pt x="3624059" y="895315"/>
                </a:lnTo>
                <a:lnTo>
                  <a:pt x="3522378" y="899081"/>
                </a:lnTo>
                <a:cubicBezTo>
                  <a:pt x="3437789" y="900952"/>
                  <a:pt x="3352564" y="902199"/>
                  <a:pt x="3266067" y="904693"/>
                </a:cubicBezTo>
                <a:cubicBezTo>
                  <a:pt x="2823405" y="919657"/>
                  <a:pt x="2380744" y="934621"/>
                  <a:pt x="1938083" y="949586"/>
                </a:cubicBezTo>
                <a:cubicBezTo>
                  <a:pt x="1902466" y="949586"/>
                  <a:pt x="1866850" y="949586"/>
                  <a:pt x="1815969" y="949586"/>
                </a:cubicBezTo>
                <a:cubicBezTo>
                  <a:pt x="1826146" y="864788"/>
                  <a:pt x="1831234" y="804930"/>
                  <a:pt x="1841410" y="735096"/>
                </a:cubicBezTo>
                <a:cubicBezTo>
                  <a:pt x="1892290" y="735096"/>
                  <a:pt x="1927907" y="735096"/>
                  <a:pt x="1963523" y="735096"/>
                </a:cubicBezTo>
                <a:cubicBezTo>
                  <a:pt x="2136517" y="730108"/>
                  <a:pt x="2309511" y="735096"/>
                  <a:pt x="2482505" y="725120"/>
                </a:cubicBezTo>
                <a:cubicBezTo>
                  <a:pt x="2741996" y="715144"/>
                  <a:pt x="2996399" y="685215"/>
                  <a:pt x="3255890" y="675238"/>
                </a:cubicBezTo>
                <a:cubicBezTo>
                  <a:pt x="3347476" y="670250"/>
                  <a:pt x="3440333" y="670250"/>
                  <a:pt x="3533190" y="670874"/>
                </a:cubicBezTo>
                <a:close/>
                <a:moveTo>
                  <a:pt x="1681136" y="415232"/>
                </a:moveTo>
                <a:cubicBezTo>
                  <a:pt x="1781307" y="410556"/>
                  <a:pt x="1784169" y="428326"/>
                  <a:pt x="1749825" y="645310"/>
                </a:cubicBezTo>
                <a:cubicBezTo>
                  <a:pt x="1749825" y="650298"/>
                  <a:pt x="1744737" y="655286"/>
                  <a:pt x="1744737" y="655286"/>
                </a:cubicBezTo>
                <a:cubicBezTo>
                  <a:pt x="1439453" y="670250"/>
                  <a:pt x="1139257" y="695191"/>
                  <a:pt x="839062" y="700179"/>
                </a:cubicBezTo>
                <a:cubicBezTo>
                  <a:pt x="658436" y="702673"/>
                  <a:pt x="479082" y="700179"/>
                  <a:pt x="299728" y="697062"/>
                </a:cubicBezTo>
                <a:lnTo>
                  <a:pt x="0" y="693250"/>
                </a:lnTo>
                <a:lnTo>
                  <a:pt x="0" y="457750"/>
                </a:lnTo>
                <a:lnTo>
                  <a:pt x="419297" y="443290"/>
                </a:lnTo>
                <a:cubicBezTo>
                  <a:pt x="588475" y="437055"/>
                  <a:pt x="757653" y="430820"/>
                  <a:pt x="925559" y="425832"/>
                </a:cubicBezTo>
                <a:cubicBezTo>
                  <a:pt x="1134169" y="420844"/>
                  <a:pt x="1342780" y="420844"/>
                  <a:pt x="1546302" y="420844"/>
                </a:cubicBezTo>
                <a:cubicBezTo>
                  <a:pt x="1603543" y="420844"/>
                  <a:pt x="1647746" y="416791"/>
                  <a:pt x="1681136" y="415232"/>
                </a:cubicBezTo>
                <a:close/>
                <a:moveTo>
                  <a:pt x="1846498" y="405879"/>
                </a:moveTo>
                <a:cubicBezTo>
                  <a:pt x="2174678" y="405879"/>
                  <a:pt x="2500314" y="405879"/>
                  <a:pt x="2825313" y="405879"/>
                </a:cubicBezTo>
                <a:lnTo>
                  <a:pt x="3624059" y="405879"/>
                </a:lnTo>
                <a:lnTo>
                  <a:pt x="3624059" y="603991"/>
                </a:lnTo>
                <a:lnTo>
                  <a:pt x="3528102" y="608522"/>
                </a:lnTo>
                <a:cubicBezTo>
                  <a:pt x="3435245" y="614134"/>
                  <a:pt x="3342388" y="620369"/>
                  <a:pt x="3250802" y="625357"/>
                </a:cubicBezTo>
                <a:cubicBezTo>
                  <a:pt x="2976047" y="640321"/>
                  <a:pt x="2701292" y="655286"/>
                  <a:pt x="2426537" y="665262"/>
                </a:cubicBezTo>
                <a:cubicBezTo>
                  <a:pt x="2233190" y="670250"/>
                  <a:pt x="2039844" y="665262"/>
                  <a:pt x="1846498" y="665262"/>
                </a:cubicBezTo>
                <a:cubicBezTo>
                  <a:pt x="1846498" y="575476"/>
                  <a:pt x="1846498" y="495666"/>
                  <a:pt x="1846498" y="405879"/>
                </a:cubicBezTo>
                <a:close/>
                <a:moveTo>
                  <a:pt x="1518318" y="174555"/>
                </a:moveTo>
                <a:cubicBezTo>
                  <a:pt x="1581919" y="175178"/>
                  <a:pt x="1645520" y="176425"/>
                  <a:pt x="1709120" y="176425"/>
                </a:cubicBezTo>
                <a:cubicBezTo>
                  <a:pt x="1770177" y="176425"/>
                  <a:pt x="1785441" y="211342"/>
                  <a:pt x="1770177" y="256236"/>
                </a:cubicBezTo>
                <a:cubicBezTo>
                  <a:pt x="1760001" y="286164"/>
                  <a:pt x="1729472" y="326069"/>
                  <a:pt x="1704032" y="326069"/>
                </a:cubicBezTo>
                <a:cubicBezTo>
                  <a:pt x="1581919" y="341034"/>
                  <a:pt x="1459805" y="346022"/>
                  <a:pt x="1337692" y="351010"/>
                </a:cubicBezTo>
                <a:cubicBezTo>
                  <a:pt x="956087" y="355998"/>
                  <a:pt x="574483" y="360986"/>
                  <a:pt x="192878" y="370963"/>
                </a:cubicBezTo>
                <a:cubicBezTo>
                  <a:pt x="139454" y="370963"/>
                  <a:pt x="86029" y="373457"/>
                  <a:pt x="33241" y="377198"/>
                </a:cubicBezTo>
                <a:lnTo>
                  <a:pt x="0" y="380124"/>
                </a:lnTo>
                <a:lnTo>
                  <a:pt x="0" y="243084"/>
                </a:lnTo>
                <a:lnTo>
                  <a:pt x="50413" y="236283"/>
                </a:lnTo>
                <a:cubicBezTo>
                  <a:pt x="477810" y="216330"/>
                  <a:pt x="900119" y="196378"/>
                  <a:pt x="1327516" y="176425"/>
                </a:cubicBezTo>
                <a:cubicBezTo>
                  <a:pt x="1391117" y="173931"/>
                  <a:pt x="1454717" y="173931"/>
                  <a:pt x="1518318" y="174555"/>
                </a:cubicBezTo>
                <a:close/>
                <a:moveTo>
                  <a:pt x="3624059" y="141797"/>
                </a:moveTo>
                <a:lnTo>
                  <a:pt x="3624059" y="326407"/>
                </a:lnTo>
                <a:lnTo>
                  <a:pt x="2818317" y="337916"/>
                </a:lnTo>
                <a:cubicBezTo>
                  <a:pt x="2542290" y="341034"/>
                  <a:pt x="2266263" y="343528"/>
                  <a:pt x="1988963" y="346022"/>
                </a:cubicBezTo>
                <a:cubicBezTo>
                  <a:pt x="1943171" y="346022"/>
                  <a:pt x="1897378" y="336045"/>
                  <a:pt x="1851586" y="326069"/>
                </a:cubicBezTo>
                <a:cubicBezTo>
                  <a:pt x="1871938" y="181414"/>
                  <a:pt x="1871938" y="181414"/>
                  <a:pt x="2004228" y="176425"/>
                </a:cubicBezTo>
                <a:cubicBezTo>
                  <a:pt x="2044932" y="176425"/>
                  <a:pt x="2085637" y="166449"/>
                  <a:pt x="2126341" y="166449"/>
                </a:cubicBezTo>
                <a:cubicBezTo>
                  <a:pt x="2614795" y="161461"/>
                  <a:pt x="3098160" y="161461"/>
                  <a:pt x="3586614" y="151484"/>
                </a:cubicBezTo>
                <a:close/>
                <a:moveTo>
                  <a:pt x="1876182" y="0"/>
                </a:moveTo>
                <a:lnTo>
                  <a:pt x="3624059" y="0"/>
                </a:lnTo>
                <a:lnTo>
                  <a:pt x="3624059" y="87887"/>
                </a:lnTo>
                <a:lnTo>
                  <a:pt x="3591702" y="76663"/>
                </a:lnTo>
                <a:cubicBezTo>
                  <a:pt x="3189746" y="86639"/>
                  <a:pt x="2787789" y="96615"/>
                  <a:pt x="2390920" y="106591"/>
                </a:cubicBezTo>
                <a:cubicBezTo>
                  <a:pt x="2217926" y="111580"/>
                  <a:pt x="2044932" y="106591"/>
                  <a:pt x="1866850" y="106591"/>
                </a:cubicBezTo>
                <a:cubicBezTo>
                  <a:pt x="1869394" y="74169"/>
                  <a:pt x="1871938" y="45487"/>
                  <a:pt x="1874482" y="18052"/>
                </a:cubicBezTo>
                <a:close/>
                <a:moveTo>
                  <a:pt x="0" y="0"/>
                </a:moveTo>
                <a:lnTo>
                  <a:pt x="1773185" y="0"/>
                </a:lnTo>
                <a:lnTo>
                  <a:pt x="1775265" y="11817"/>
                </a:lnTo>
                <a:cubicBezTo>
                  <a:pt x="1775265" y="96615"/>
                  <a:pt x="1724384" y="91627"/>
                  <a:pt x="1668416" y="96615"/>
                </a:cubicBezTo>
                <a:cubicBezTo>
                  <a:pt x="1510686" y="101603"/>
                  <a:pt x="1347868" y="106591"/>
                  <a:pt x="1190138" y="111580"/>
                </a:cubicBezTo>
                <a:cubicBezTo>
                  <a:pt x="864502" y="126544"/>
                  <a:pt x="533778" y="141508"/>
                  <a:pt x="208143" y="156473"/>
                </a:cubicBezTo>
                <a:cubicBezTo>
                  <a:pt x="157262" y="158967"/>
                  <a:pt x="106381" y="160214"/>
                  <a:pt x="55501" y="162085"/>
                </a:cubicBezTo>
                <a:lnTo>
                  <a:pt x="0" y="165485"/>
                </a:lnTo>
                <a:close/>
              </a:path>
            </a:pathLst>
          </a:cu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2" name="Title 1">
            <a:extLst>
              <a:ext uri="{FF2B5EF4-FFF2-40B4-BE49-F238E27FC236}">
                <a16:creationId xmlns:a16="http://schemas.microsoft.com/office/drawing/2014/main" id="{5690DD54-EE50-4C27-9AB5-57D06A15DDD8}"/>
              </a:ext>
            </a:extLst>
          </p:cNvPr>
          <p:cNvSpPr>
            <a:spLocks noGrp="1"/>
          </p:cNvSpPr>
          <p:nvPr>
            <p:ph type="title"/>
          </p:nvPr>
        </p:nvSpPr>
        <p:spPr>
          <a:xfrm>
            <a:off x="838200" y="3643828"/>
            <a:ext cx="4578537" cy="2693472"/>
          </a:xfrm>
          <a:prstGeom prst="rect">
            <a:avLst/>
          </a:prstGeom>
        </p:spPr>
        <p:txBody>
          <a:bodyPr/>
          <a:lstStyle>
            <a:lvl1pPr>
              <a:defRPr sz="5400">
                <a:solidFill>
                  <a:schemeClr val="bg1"/>
                </a:solidFill>
              </a:defRPr>
            </a:lvl1pPr>
          </a:lstStyle>
          <a:p>
            <a:r>
              <a:rPr lang="en-US"/>
              <a:t>Click to edit Master title style</a:t>
            </a:r>
          </a:p>
        </p:txBody>
      </p:sp>
      <p:sp>
        <p:nvSpPr>
          <p:cNvPr id="11" name="Content Placeholder 10">
            <a:extLst>
              <a:ext uri="{FF2B5EF4-FFF2-40B4-BE49-F238E27FC236}">
                <a16:creationId xmlns:a16="http://schemas.microsoft.com/office/drawing/2014/main" id="{CF5706E4-1B53-42F2-9404-124C1E157846}"/>
              </a:ext>
            </a:extLst>
          </p:cNvPr>
          <p:cNvSpPr>
            <a:spLocks noGrp="1"/>
          </p:cNvSpPr>
          <p:nvPr>
            <p:ph sz="quarter" idx="10"/>
          </p:nvPr>
        </p:nvSpPr>
        <p:spPr>
          <a:xfrm>
            <a:off x="5854700" y="431800"/>
            <a:ext cx="6007100" cy="5994400"/>
          </a:xfrm>
          <a:prstGeom prst="rect">
            <a:avLst/>
          </a:prstGeom>
        </p:spPr>
        <p:txBody>
          <a:bodyPr/>
          <a:lstStyle>
            <a:lvl1pPr marL="0" indent="0">
              <a:buNone/>
              <a:defRPr>
                <a:solidFill>
                  <a:srgbClr val="080808"/>
                </a:solidFill>
                <a:latin typeface="+mn-lt"/>
              </a:defRPr>
            </a:lvl1pPr>
            <a:lvl2pPr>
              <a:defRPr>
                <a:solidFill>
                  <a:srgbClr val="080808"/>
                </a:solidFill>
                <a:latin typeface="+mn-lt"/>
              </a:defRPr>
            </a:lvl2pPr>
            <a:lvl3pPr>
              <a:defRPr>
                <a:solidFill>
                  <a:srgbClr val="080808"/>
                </a:solidFill>
                <a:latin typeface="+mn-lt"/>
              </a:defRPr>
            </a:lvl3pPr>
            <a:lvl4pPr>
              <a:defRPr>
                <a:solidFill>
                  <a:srgbClr val="080808"/>
                </a:solidFill>
                <a:latin typeface="+mn-lt"/>
              </a:defRPr>
            </a:lvl4pPr>
            <a:lvl5pPr>
              <a:defRPr>
                <a:solidFill>
                  <a:srgbClr val="080808"/>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A picture containing silhouette&#10;&#10;Description automatically generated">
            <a:extLst>
              <a:ext uri="{FF2B5EF4-FFF2-40B4-BE49-F238E27FC236}">
                <a16:creationId xmlns:a16="http://schemas.microsoft.com/office/drawing/2014/main" id="{65CCBEF5-AFD7-4168-81A0-D78140505C21}"/>
              </a:ext>
            </a:extLst>
          </p:cNvPr>
          <p:cNvPicPr>
            <a:picLocks noChangeAspect="1"/>
          </p:cNvPicPr>
          <p:nvPr userDrawn="1"/>
        </p:nvPicPr>
        <p:blipFill>
          <a:blip r:embed="rId3" cstate="screen">
            <a:alphaModFix amt="35000"/>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rot="10037744">
            <a:off x="9999909" y="23189"/>
            <a:ext cx="3169731" cy="3232322"/>
          </a:xfrm>
          <a:prstGeom prst="rect">
            <a:avLst/>
          </a:prstGeom>
        </p:spPr>
      </p:pic>
      <p:pic>
        <p:nvPicPr>
          <p:cNvPr id="12" name="Picture 11">
            <a:extLst>
              <a:ext uri="{FF2B5EF4-FFF2-40B4-BE49-F238E27FC236}">
                <a16:creationId xmlns:a16="http://schemas.microsoft.com/office/drawing/2014/main" id="{25AAFE15-00D6-4AA9-8D29-5B087074470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9470697">
            <a:off x="10092605" y="66634"/>
            <a:ext cx="3055823" cy="3116030"/>
          </a:xfrm>
          <a:prstGeom prst="rect">
            <a:avLst/>
          </a:prstGeom>
        </p:spPr>
      </p:pic>
      <p:sp>
        <p:nvSpPr>
          <p:cNvPr id="5" name="Slide Number Placeholder 1">
            <a:extLst>
              <a:ext uri="{FF2B5EF4-FFF2-40B4-BE49-F238E27FC236}">
                <a16:creationId xmlns:a16="http://schemas.microsoft.com/office/drawing/2014/main" id="{15A51B57-7829-AAC9-F896-C1B12F21F746}"/>
              </a:ext>
            </a:extLst>
          </p:cNvPr>
          <p:cNvSpPr>
            <a:spLocks noGrp="1"/>
          </p:cNvSpPr>
          <p:nvPr>
            <p:ph type="sldNum" sz="quarter" idx="4"/>
          </p:nvPr>
        </p:nvSpPr>
        <p:spPr>
          <a:xfrm>
            <a:off x="373316" y="6343573"/>
            <a:ext cx="1455484" cy="365125"/>
          </a:xfrm>
          <a:prstGeom prst="rect">
            <a:avLst/>
          </a:prstGeom>
        </p:spPr>
        <p:txBody>
          <a:bodyPr vert="horz" lIns="91440" tIns="45720" rIns="91440" bIns="45720" rtlCol="0" anchor="ctr"/>
          <a:lstStyle>
            <a:lvl1pPr algn="l">
              <a:defRPr sz="1200">
                <a:solidFill>
                  <a:schemeClr val="bg1"/>
                </a:solidFill>
              </a:defRPr>
            </a:lvl1pPr>
          </a:lstStyle>
          <a:p>
            <a:fld id="{1AC54047-9E61-42D7-8DBF-7D64572410AD}" type="slidenum">
              <a:rPr lang="en-US" smtClean="0"/>
              <a:pPr/>
              <a:t>‹#›</a:t>
            </a:fld>
            <a:endParaRPr lang="en-US" dirty="0"/>
          </a:p>
        </p:txBody>
      </p:sp>
      <p:pic>
        <p:nvPicPr>
          <p:cNvPr id="6" name="Picture 5" descr="A picture containing logo&#10;&#10;Description automatically generated">
            <a:extLst>
              <a:ext uri="{FF2B5EF4-FFF2-40B4-BE49-F238E27FC236}">
                <a16:creationId xmlns:a16="http://schemas.microsoft.com/office/drawing/2014/main" id="{7B4F1168-8B44-B76D-9489-675E90B1B59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584243" y="5849708"/>
            <a:ext cx="1234441" cy="822960"/>
          </a:xfrm>
          <a:prstGeom prst="rect">
            <a:avLst/>
          </a:prstGeom>
        </p:spPr>
      </p:pic>
    </p:spTree>
    <p:custDataLst>
      <p:tags r:id="rId1"/>
    </p:custDataLst>
    <p:extLst>
      <p:ext uri="{BB962C8B-B14F-4D97-AF65-F5344CB8AC3E}">
        <p14:creationId xmlns:p14="http://schemas.microsoft.com/office/powerpoint/2010/main" val="1966487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_26 slide">
    <p:spTree>
      <p:nvGrpSpPr>
        <p:cNvPr id="1" name=""/>
        <p:cNvGrpSpPr/>
        <p:nvPr/>
      </p:nvGrpSpPr>
      <p:grpSpPr>
        <a:xfrm>
          <a:off x="0" y="0"/>
          <a:ext cx="0" cy="0"/>
          <a:chOff x="0" y="0"/>
          <a:chExt cx="0" cy="0"/>
        </a:xfrm>
      </p:grpSpPr>
      <p:sp>
        <p:nvSpPr>
          <p:cNvPr id="3" name="Прямоугольник 1">
            <a:extLst>
              <a:ext uri="{FF2B5EF4-FFF2-40B4-BE49-F238E27FC236}">
                <a16:creationId xmlns:a16="http://schemas.microsoft.com/office/drawing/2014/main" id="{52116B53-38D2-4E98-B7E9-7FFD6BD7D391}"/>
              </a:ext>
            </a:extLst>
          </p:cNvPr>
          <p:cNvSpPr/>
          <p:nvPr userDrawn="1"/>
        </p:nvSpPr>
        <p:spPr>
          <a:xfrm>
            <a:off x="1" y="0"/>
            <a:ext cx="4928615" cy="6858000"/>
          </a:xfrm>
          <a:prstGeom prst="rect">
            <a:avLst/>
          </a:prstGeom>
          <a:solidFill>
            <a:srgbClr val="82B0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itle 1">
            <a:extLst>
              <a:ext uri="{FF2B5EF4-FFF2-40B4-BE49-F238E27FC236}">
                <a16:creationId xmlns:a16="http://schemas.microsoft.com/office/drawing/2014/main" id="{5690DD54-EE50-4C27-9AB5-57D06A15DDD8}"/>
              </a:ext>
            </a:extLst>
          </p:cNvPr>
          <p:cNvSpPr>
            <a:spLocks noGrp="1"/>
          </p:cNvSpPr>
          <p:nvPr>
            <p:ph type="title" hasCustomPrompt="1"/>
          </p:nvPr>
        </p:nvSpPr>
        <p:spPr>
          <a:xfrm>
            <a:off x="419100" y="4480967"/>
            <a:ext cx="4090416" cy="952973"/>
          </a:xfrm>
          <a:prstGeom prst="rect">
            <a:avLst/>
          </a:prstGeom>
        </p:spPr>
        <p:txBody>
          <a:bodyPr/>
          <a:lstStyle>
            <a:lvl1pPr algn="ctr">
              <a:defRPr sz="5400">
                <a:solidFill>
                  <a:schemeClr val="bg1"/>
                </a:solidFill>
              </a:defRPr>
            </a:lvl1pPr>
          </a:lstStyle>
          <a:p>
            <a:r>
              <a:rPr lang="en-US"/>
              <a:t>Breakout Groups</a:t>
            </a:r>
          </a:p>
        </p:txBody>
      </p:sp>
      <p:sp>
        <p:nvSpPr>
          <p:cNvPr id="11" name="Content Placeholder 10">
            <a:extLst>
              <a:ext uri="{FF2B5EF4-FFF2-40B4-BE49-F238E27FC236}">
                <a16:creationId xmlns:a16="http://schemas.microsoft.com/office/drawing/2014/main" id="{CF5706E4-1B53-42F2-9404-124C1E157846}"/>
              </a:ext>
            </a:extLst>
          </p:cNvPr>
          <p:cNvSpPr>
            <a:spLocks noGrp="1"/>
          </p:cNvSpPr>
          <p:nvPr>
            <p:ph sz="quarter" idx="10"/>
          </p:nvPr>
        </p:nvSpPr>
        <p:spPr>
          <a:xfrm>
            <a:off x="5308073" y="431800"/>
            <a:ext cx="6553727" cy="5994400"/>
          </a:xfrm>
          <a:prstGeom prst="rect">
            <a:avLst/>
          </a:prstGeom>
        </p:spPr>
        <p:txBody>
          <a:bodyPr/>
          <a:lstStyle>
            <a:lvl1pPr marL="0" indent="0">
              <a:buNone/>
              <a:defRPr>
                <a:solidFill>
                  <a:srgbClr val="080808"/>
                </a:solidFill>
                <a:latin typeface="+mn-lt"/>
              </a:defRPr>
            </a:lvl1pPr>
            <a:lvl2pPr>
              <a:defRPr>
                <a:solidFill>
                  <a:srgbClr val="080808"/>
                </a:solidFill>
                <a:latin typeface="+mn-lt"/>
              </a:defRPr>
            </a:lvl2pPr>
            <a:lvl3pPr>
              <a:defRPr>
                <a:solidFill>
                  <a:srgbClr val="080808"/>
                </a:solidFill>
                <a:latin typeface="+mn-lt"/>
              </a:defRPr>
            </a:lvl3pPr>
            <a:lvl4pPr>
              <a:defRPr>
                <a:solidFill>
                  <a:srgbClr val="080808"/>
                </a:solidFill>
                <a:latin typeface="+mn-lt"/>
              </a:defRPr>
            </a:lvl4pPr>
            <a:lvl5pPr>
              <a:defRPr>
                <a:solidFill>
                  <a:srgbClr val="080808"/>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A picture containing silhouette&#10;&#10;Description automatically generated">
            <a:extLst>
              <a:ext uri="{FF2B5EF4-FFF2-40B4-BE49-F238E27FC236}">
                <a16:creationId xmlns:a16="http://schemas.microsoft.com/office/drawing/2014/main" id="{65CCBEF5-AFD7-4168-81A0-D78140505C21}"/>
              </a:ext>
            </a:extLst>
          </p:cNvPr>
          <p:cNvPicPr>
            <a:picLocks noChangeAspect="1"/>
          </p:cNvPicPr>
          <p:nvPr userDrawn="1"/>
        </p:nvPicPr>
        <p:blipFill>
          <a:blip r:embed="rId3" cstate="screen">
            <a:alphaModFix amt="35000"/>
            <a:extLst>
              <a:ext uri="{28A0092B-C50C-407E-A947-70E740481C1C}">
                <a14:useLocalDpi xmlns:a14="http://schemas.microsoft.com/office/drawing/2010/main"/>
              </a:ext>
            </a:extLst>
          </a:blip>
          <a:stretch>
            <a:fillRect/>
          </a:stretch>
        </p:blipFill>
        <p:spPr>
          <a:xfrm rot="10037744">
            <a:off x="9999909" y="23189"/>
            <a:ext cx="3169731" cy="3232322"/>
          </a:xfrm>
          <a:prstGeom prst="rect">
            <a:avLst/>
          </a:prstGeom>
        </p:spPr>
      </p:pic>
      <p:pic>
        <p:nvPicPr>
          <p:cNvPr id="12" name="Picture 11">
            <a:extLst>
              <a:ext uri="{FF2B5EF4-FFF2-40B4-BE49-F238E27FC236}">
                <a16:creationId xmlns:a16="http://schemas.microsoft.com/office/drawing/2014/main" id="{25AAFE15-00D6-4AA9-8D29-5B087074470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9470697">
            <a:off x="10092605" y="66634"/>
            <a:ext cx="3055823" cy="3116030"/>
          </a:xfrm>
          <a:prstGeom prst="rect">
            <a:avLst/>
          </a:prstGeom>
        </p:spPr>
      </p:pic>
      <p:pic>
        <p:nvPicPr>
          <p:cNvPr id="6" name="Graphic 5" descr="Plant outline">
            <a:extLst>
              <a:ext uri="{FF2B5EF4-FFF2-40B4-BE49-F238E27FC236}">
                <a16:creationId xmlns:a16="http://schemas.microsoft.com/office/drawing/2014/main" id="{FC80F1CF-D9B3-490F-9D00-15FF48F34A3F}"/>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8557" y="431800"/>
            <a:ext cx="3331500" cy="3331500"/>
          </a:xfrm>
          <a:prstGeom prst="rect">
            <a:avLst/>
          </a:prstGeom>
        </p:spPr>
      </p:pic>
      <p:pic>
        <p:nvPicPr>
          <p:cNvPr id="8" name="Picture 7">
            <a:extLst>
              <a:ext uri="{FF2B5EF4-FFF2-40B4-BE49-F238E27FC236}">
                <a16:creationId xmlns:a16="http://schemas.microsoft.com/office/drawing/2014/main" id="{50838CA9-8999-41E0-AB67-A8D61584A813}"/>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0" y="2688987"/>
            <a:ext cx="4928615" cy="1480026"/>
          </a:xfrm>
          <a:prstGeom prst="rect">
            <a:avLst/>
          </a:prstGeom>
        </p:spPr>
      </p:pic>
      <p:sp>
        <p:nvSpPr>
          <p:cNvPr id="4" name="Slide Number Placeholder 1">
            <a:extLst>
              <a:ext uri="{FF2B5EF4-FFF2-40B4-BE49-F238E27FC236}">
                <a16:creationId xmlns:a16="http://schemas.microsoft.com/office/drawing/2014/main" id="{25089614-79BB-B1DD-68BC-AB70C972D5DD}"/>
              </a:ext>
            </a:extLst>
          </p:cNvPr>
          <p:cNvSpPr>
            <a:spLocks noGrp="1"/>
          </p:cNvSpPr>
          <p:nvPr>
            <p:ph type="sldNum" sz="quarter" idx="4"/>
          </p:nvPr>
        </p:nvSpPr>
        <p:spPr>
          <a:xfrm>
            <a:off x="373316" y="6343573"/>
            <a:ext cx="1455484" cy="365125"/>
          </a:xfrm>
          <a:prstGeom prst="rect">
            <a:avLst/>
          </a:prstGeom>
        </p:spPr>
        <p:txBody>
          <a:bodyPr vert="horz" lIns="91440" tIns="45720" rIns="91440" bIns="45720" rtlCol="0" anchor="ctr"/>
          <a:lstStyle>
            <a:lvl1pPr algn="l">
              <a:defRPr sz="1200">
                <a:solidFill>
                  <a:schemeClr val="bg1"/>
                </a:solidFill>
              </a:defRPr>
            </a:lvl1pPr>
          </a:lstStyle>
          <a:p>
            <a:fld id="{1AC54047-9E61-42D7-8DBF-7D64572410AD}" type="slidenum">
              <a:rPr lang="en-US" smtClean="0"/>
              <a:pPr/>
              <a:t>‹#›</a:t>
            </a:fld>
            <a:endParaRPr lang="en-US" dirty="0"/>
          </a:p>
        </p:txBody>
      </p:sp>
      <p:pic>
        <p:nvPicPr>
          <p:cNvPr id="5" name="Picture 4" descr="A picture containing logo&#10;&#10;Description automatically generated">
            <a:extLst>
              <a:ext uri="{FF2B5EF4-FFF2-40B4-BE49-F238E27FC236}">
                <a16:creationId xmlns:a16="http://schemas.microsoft.com/office/drawing/2014/main" id="{C13C7641-B430-1896-54B1-4A2D337BF630}"/>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0584243" y="5849708"/>
            <a:ext cx="1234441" cy="822960"/>
          </a:xfrm>
          <a:prstGeom prst="rect">
            <a:avLst/>
          </a:prstGeom>
        </p:spPr>
      </p:pic>
    </p:spTree>
    <p:custDataLst>
      <p:tags r:id="rId1"/>
    </p:custDataLst>
    <p:extLst>
      <p:ext uri="{BB962C8B-B14F-4D97-AF65-F5344CB8AC3E}">
        <p14:creationId xmlns:p14="http://schemas.microsoft.com/office/powerpoint/2010/main" val="28131371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8_26 slide">
    <p:spTree>
      <p:nvGrpSpPr>
        <p:cNvPr id="1" name=""/>
        <p:cNvGrpSpPr/>
        <p:nvPr/>
      </p:nvGrpSpPr>
      <p:grpSpPr>
        <a:xfrm>
          <a:off x="0" y="0"/>
          <a:ext cx="0" cy="0"/>
          <a:chOff x="0" y="0"/>
          <a:chExt cx="0" cy="0"/>
        </a:xfrm>
      </p:grpSpPr>
      <p:sp>
        <p:nvSpPr>
          <p:cNvPr id="3" name="Прямоугольник 1">
            <a:extLst>
              <a:ext uri="{FF2B5EF4-FFF2-40B4-BE49-F238E27FC236}">
                <a16:creationId xmlns:a16="http://schemas.microsoft.com/office/drawing/2014/main" id="{52116B53-38D2-4E98-B7E9-7FFD6BD7D391}"/>
              </a:ext>
            </a:extLst>
          </p:cNvPr>
          <p:cNvSpPr/>
          <p:nvPr userDrawn="1"/>
        </p:nvSpPr>
        <p:spPr>
          <a:xfrm>
            <a:off x="1" y="0"/>
            <a:ext cx="4928615"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itle 1">
            <a:extLst>
              <a:ext uri="{FF2B5EF4-FFF2-40B4-BE49-F238E27FC236}">
                <a16:creationId xmlns:a16="http://schemas.microsoft.com/office/drawing/2014/main" id="{5690DD54-EE50-4C27-9AB5-57D06A15DDD8}"/>
              </a:ext>
            </a:extLst>
          </p:cNvPr>
          <p:cNvSpPr>
            <a:spLocks noGrp="1"/>
          </p:cNvSpPr>
          <p:nvPr>
            <p:ph type="title" hasCustomPrompt="1"/>
          </p:nvPr>
        </p:nvSpPr>
        <p:spPr>
          <a:xfrm>
            <a:off x="419100" y="4709572"/>
            <a:ext cx="4090416" cy="952973"/>
          </a:xfrm>
          <a:prstGeom prst="rect">
            <a:avLst/>
          </a:prstGeom>
        </p:spPr>
        <p:txBody>
          <a:bodyPr/>
          <a:lstStyle>
            <a:lvl1pPr algn="ctr">
              <a:defRPr sz="5400">
                <a:solidFill>
                  <a:schemeClr val="accent4">
                    <a:lumMod val="25000"/>
                  </a:schemeClr>
                </a:solidFill>
              </a:defRPr>
            </a:lvl1pPr>
          </a:lstStyle>
          <a:p>
            <a:r>
              <a:rPr lang="en-US"/>
              <a:t>Breakout Groups</a:t>
            </a:r>
          </a:p>
        </p:txBody>
      </p:sp>
      <p:sp>
        <p:nvSpPr>
          <p:cNvPr id="11" name="Content Placeholder 10">
            <a:extLst>
              <a:ext uri="{FF2B5EF4-FFF2-40B4-BE49-F238E27FC236}">
                <a16:creationId xmlns:a16="http://schemas.microsoft.com/office/drawing/2014/main" id="{CF5706E4-1B53-42F2-9404-124C1E157846}"/>
              </a:ext>
            </a:extLst>
          </p:cNvPr>
          <p:cNvSpPr>
            <a:spLocks noGrp="1"/>
          </p:cNvSpPr>
          <p:nvPr>
            <p:ph sz="quarter" idx="10"/>
          </p:nvPr>
        </p:nvSpPr>
        <p:spPr>
          <a:xfrm>
            <a:off x="5308073" y="431800"/>
            <a:ext cx="6553727" cy="5994400"/>
          </a:xfrm>
          <a:prstGeom prst="rect">
            <a:avLst/>
          </a:prstGeom>
        </p:spPr>
        <p:txBody>
          <a:bodyPr/>
          <a:lstStyle>
            <a:lvl1pPr marL="0" indent="0">
              <a:buNone/>
              <a:defRPr>
                <a:solidFill>
                  <a:srgbClr val="080808"/>
                </a:solidFill>
                <a:latin typeface="+mn-lt"/>
              </a:defRPr>
            </a:lvl1pPr>
            <a:lvl2pPr>
              <a:defRPr>
                <a:solidFill>
                  <a:srgbClr val="080808"/>
                </a:solidFill>
                <a:latin typeface="+mn-lt"/>
              </a:defRPr>
            </a:lvl2pPr>
            <a:lvl3pPr>
              <a:defRPr>
                <a:solidFill>
                  <a:srgbClr val="080808"/>
                </a:solidFill>
                <a:latin typeface="+mn-lt"/>
              </a:defRPr>
            </a:lvl3pPr>
            <a:lvl4pPr>
              <a:defRPr>
                <a:solidFill>
                  <a:srgbClr val="080808"/>
                </a:solidFill>
                <a:latin typeface="+mn-lt"/>
              </a:defRPr>
            </a:lvl4pPr>
            <a:lvl5pPr>
              <a:defRPr>
                <a:solidFill>
                  <a:srgbClr val="080808"/>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50838CA9-8999-41E0-AB67-A8D61584A81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3088029"/>
            <a:ext cx="4928615" cy="1480026"/>
          </a:xfrm>
          <a:prstGeom prst="rect">
            <a:avLst/>
          </a:prstGeom>
        </p:spPr>
      </p:pic>
      <p:sp>
        <p:nvSpPr>
          <p:cNvPr id="4" name="Slide Number Placeholder 1">
            <a:extLst>
              <a:ext uri="{FF2B5EF4-FFF2-40B4-BE49-F238E27FC236}">
                <a16:creationId xmlns:a16="http://schemas.microsoft.com/office/drawing/2014/main" id="{2C05FA38-9D62-8985-4B9D-46B2706C7A3F}"/>
              </a:ext>
            </a:extLst>
          </p:cNvPr>
          <p:cNvSpPr>
            <a:spLocks noGrp="1"/>
          </p:cNvSpPr>
          <p:nvPr>
            <p:ph type="sldNum" sz="quarter" idx="4"/>
          </p:nvPr>
        </p:nvSpPr>
        <p:spPr>
          <a:xfrm>
            <a:off x="373316" y="6343573"/>
            <a:ext cx="1455484" cy="365125"/>
          </a:xfrm>
          <a:prstGeom prst="rect">
            <a:avLst/>
          </a:prstGeom>
        </p:spPr>
        <p:txBody>
          <a:bodyPr vert="horz" lIns="91440" tIns="45720" rIns="91440" bIns="45720" rtlCol="0" anchor="ctr"/>
          <a:lstStyle>
            <a:lvl1pPr algn="l">
              <a:defRPr sz="1200">
                <a:solidFill>
                  <a:schemeClr val="tx1">
                    <a:lumMod val="50000"/>
                  </a:schemeClr>
                </a:solidFill>
              </a:defRPr>
            </a:lvl1pPr>
          </a:lstStyle>
          <a:p>
            <a:fld id="{1AC54047-9E61-42D7-8DBF-7D64572410AD}" type="slidenum">
              <a:rPr lang="en-US" smtClean="0"/>
              <a:pPr/>
              <a:t>‹#›</a:t>
            </a:fld>
            <a:endParaRPr lang="en-US" dirty="0"/>
          </a:p>
        </p:txBody>
      </p:sp>
      <p:pic>
        <p:nvPicPr>
          <p:cNvPr id="5" name="Picture 4" descr="A picture containing logo&#10;&#10;Description automatically generated">
            <a:extLst>
              <a:ext uri="{FF2B5EF4-FFF2-40B4-BE49-F238E27FC236}">
                <a16:creationId xmlns:a16="http://schemas.microsoft.com/office/drawing/2014/main" id="{60566992-7E80-0BA7-A80F-F263F0A91EE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584243" y="5849708"/>
            <a:ext cx="1234441" cy="822960"/>
          </a:xfrm>
          <a:prstGeom prst="rect">
            <a:avLst/>
          </a:prstGeom>
        </p:spPr>
      </p:pic>
    </p:spTree>
    <p:custDataLst>
      <p:tags r:id="rId1"/>
    </p:custDataLst>
    <p:extLst>
      <p:ext uri="{BB962C8B-B14F-4D97-AF65-F5344CB8AC3E}">
        <p14:creationId xmlns:p14="http://schemas.microsoft.com/office/powerpoint/2010/main" val="38320334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26 slide">
    <p:spTree>
      <p:nvGrpSpPr>
        <p:cNvPr id="1" name=""/>
        <p:cNvGrpSpPr/>
        <p:nvPr/>
      </p:nvGrpSpPr>
      <p:grpSpPr>
        <a:xfrm>
          <a:off x="0" y="0"/>
          <a:ext cx="0" cy="0"/>
          <a:chOff x="0" y="0"/>
          <a:chExt cx="0" cy="0"/>
        </a:xfrm>
      </p:grpSpPr>
      <p:sp>
        <p:nvSpPr>
          <p:cNvPr id="3" name="Прямоугольник 1">
            <a:extLst>
              <a:ext uri="{FF2B5EF4-FFF2-40B4-BE49-F238E27FC236}">
                <a16:creationId xmlns:a16="http://schemas.microsoft.com/office/drawing/2014/main" id="{52116B53-38D2-4E98-B7E9-7FFD6BD7D391}"/>
              </a:ext>
            </a:extLst>
          </p:cNvPr>
          <p:cNvSpPr/>
          <p:nvPr userDrawn="1"/>
        </p:nvSpPr>
        <p:spPr>
          <a:xfrm>
            <a:off x="1" y="0"/>
            <a:ext cx="526154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олилиния: фигура 74">
            <a:extLst>
              <a:ext uri="{FF2B5EF4-FFF2-40B4-BE49-F238E27FC236}">
                <a16:creationId xmlns:a16="http://schemas.microsoft.com/office/drawing/2014/main" id="{82B6BEB0-A658-48F6-8762-46DB14F822F3}"/>
              </a:ext>
            </a:extLst>
          </p:cNvPr>
          <p:cNvSpPr/>
          <p:nvPr userDrawn="1"/>
        </p:nvSpPr>
        <p:spPr>
          <a:xfrm>
            <a:off x="4732701" y="3289300"/>
            <a:ext cx="684036" cy="3360183"/>
          </a:xfrm>
          <a:custGeom>
            <a:avLst/>
            <a:gdLst>
              <a:gd name="connsiteX0" fmla="*/ 1019688 w 3624059"/>
              <a:gd name="connsiteY0" fmla="*/ 4206836 h 4242217"/>
              <a:gd name="connsiteX1" fmla="*/ 1546302 w 3624059"/>
              <a:gd name="connsiteY1" fmla="*/ 4206836 h 4242217"/>
              <a:gd name="connsiteX2" fmla="*/ 1633435 w 3624059"/>
              <a:gd name="connsiteY2" fmla="*/ 4229283 h 4242217"/>
              <a:gd name="connsiteX3" fmla="*/ 1639522 w 3624059"/>
              <a:gd name="connsiteY3" fmla="*/ 4242217 h 4242217"/>
              <a:gd name="connsiteX4" fmla="*/ 0 w 3624059"/>
              <a:gd name="connsiteY4" fmla="*/ 4242217 h 4242217"/>
              <a:gd name="connsiteX5" fmla="*/ 0 w 3624059"/>
              <a:gd name="connsiteY5" fmla="*/ 4228475 h 4242217"/>
              <a:gd name="connsiteX6" fmla="*/ 118466 w 3624059"/>
              <a:gd name="connsiteY6" fmla="*/ 4222424 h 4242217"/>
              <a:gd name="connsiteX7" fmla="*/ 493074 w 3624059"/>
              <a:gd name="connsiteY7" fmla="*/ 4206836 h 4242217"/>
              <a:gd name="connsiteX8" fmla="*/ 1019688 w 3624059"/>
              <a:gd name="connsiteY8" fmla="*/ 4206836 h 4242217"/>
              <a:gd name="connsiteX9" fmla="*/ 3624059 w 3624059"/>
              <a:gd name="connsiteY9" fmla="*/ 4122596 h 4242217"/>
              <a:gd name="connsiteX10" fmla="*/ 3624059 w 3624059"/>
              <a:gd name="connsiteY10" fmla="*/ 4242217 h 4242217"/>
              <a:gd name="connsiteX11" fmla="*/ 1729472 w 3624059"/>
              <a:gd name="connsiteY11" fmla="*/ 4242217 h 4242217"/>
              <a:gd name="connsiteX12" fmla="*/ 1729472 w 3624059"/>
              <a:gd name="connsiteY12" fmla="*/ 4196860 h 4242217"/>
              <a:gd name="connsiteX13" fmla="*/ 2818317 w 3624059"/>
              <a:gd name="connsiteY13" fmla="*/ 4132014 h 4242217"/>
              <a:gd name="connsiteX14" fmla="*/ 3337299 w 3624059"/>
              <a:gd name="connsiteY14" fmla="*/ 4123285 h 4242217"/>
              <a:gd name="connsiteX15" fmla="*/ 1668416 w 3624059"/>
              <a:gd name="connsiteY15" fmla="*/ 3907548 h 4242217"/>
              <a:gd name="connsiteX16" fmla="*/ 1668416 w 3624059"/>
              <a:gd name="connsiteY16" fmla="*/ 4002323 h 4242217"/>
              <a:gd name="connsiteX17" fmla="*/ 1510686 w 3624059"/>
              <a:gd name="connsiteY17" fmla="*/ 4156955 h 4242217"/>
              <a:gd name="connsiteX18" fmla="*/ 1174874 w 3624059"/>
              <a:gd name="connsiteY18" fmla="*/ 4166931 h 4242217"/>
              <a:gd name="connsiteX19" fmla="*/ 139454 w 3624059"/>
              <a:gd name="connsiteY19" fmla="*/ 4172543 h 4242217"/>
              <a:gd name="connsiteX20" fmla="*/ 0 w 3624059"/>
              <a:gd name="connsiteY20" fmla="*/ 4173802 h 4242217"/>
              <a:gd name="connsiteX21" fmla="*/ 0 w 3624059"/>
              <a:gd name="connsiteY21" fmla="*/ 3943409 h 4242217"/>
              <a:gd name="connsiteX22" fmla="*/ 325804 w 3624059"/>
              <a:gd name="connsiteY22" fmla="*/ 3943712 h 4242217"/>
              <a:gd name="connsiteX23" fmla="*/ 1668416 w 3624059"/>
              <a:gd name="connsiteY23" fmla="*/ 3907548 h 4242217"/>
              <a:gd name="connsiteX24" fmla="*/ 3624059 w 3624059"/>
              <a:gd name="connsiteY24" fmla="*/ 3850991 h 4242217"/>
              <a:gd name="connsiteX25" fmla="*/ 3624059 w 3624059"/>
              <a:gd name="connsiteY25" fmla="*/ 4067621 h 4242217"/>
              <a:gd name="connsiteX26" fmla="*/ 2999580 w 3624059"/>
              <a:gd name="connsiteY26" fmla="*/ 4087121 h 4242217"/>
              <a:gd name="connsiteX27" fmla="*/ 2044932 w 3624059"/>
              <a:gd name="connsiteY27" fmla="*/ 4117050 h 4242217"/>
              <a:gd name="connsiteX28" fmla="*/ 1729472 w 3624059"/>
              <a:gd name="connsiteY28" fmla="*/ 4137002 h 4242217"/>
              <a:gd name="connsiteX29" fmla="*/ 1749825 w 3624059"/>
              <a:gd name="connsiteY29" fmla="*/ 3897572 h 4242217"/>
              <a:gd name="connsiteX30" fmla="*/ 2075460 w 3624059"/>
              <a:gd name="connsiteY30" fmla="*/ 3897572 h 4242217"/>
              <a:gd name="connsiteX31" fmla="*/ 3367828 w 3624059"/>
              <a:gd name="connsiteY31" fmla="*/ 3852679 h 4242217"/>
              <a:gd name="connsiteX32" fmla="*/ 1037496 w 3624059"/>
              <a:gd name="connsiteY32" fmla="*/ 3607013 h 4242217"/>
              <a:gd name="connsiteX33" fmla="*/ 1480157 w 3624059"/>
              <a:gd name="connsiteY33" fmla="*/ 3608260 h 4242217"/>
              <a:gd name="connsiteX34" fmla="*/ 1673504 w 3624059"/>
              <a:gd name="connsiteY34" fmla="*/ 3817762 h 4242217"/>
              <a:gd name="connsiteX35" fmla="*/ 1663328 w 3624059"/>
              <a:gd name="connsiteY35" fmla="*/ 3842702 h 4242217"/>
              <a:gd name="connsiteX36" fmla="*/ 1571743 w 3624059"/>
              <a:gd name="connsiteY36" fmla="*/ 3857667 h 4242217"/>
              <a:gd name="connsiteX37" fmla="*/ 228495 w 3624059"/>
              <a:gd name="connsiteY37" fmla="*/ 3892584 h 4242217"/>
              <a:gd name="connsiteX38" fmla="*/ 0 w 3624059"/>
              <a:gd name="connsiteY38" fmla="*/ 3887800 h 4242217"/>
              <a:gd name="connsiteX39" fmla="*/ 0 w 3624059"/>
              <a:gd name="connsiteY39" fmla="*/ 3645448 h 4242217"/>
              <a:gd name="connsiteX40" fmla="*/ 164894 w 3624059"/>
              <a:gd name="connsiteY40" fmla="*/ 3634448 h 4242217"/>
              <a:gd name="connsiteX41" fmla="*/ 594835 w 3624059"/>
              <a:gd name="connsiteY41" fmla="*/ 3613248 h 4242217"/>
              <a:gd name="connsiteX42" fmla="*/ 1037496 w 3624059"/>
              <a:gd name="connsiteY42" fmla="*/ 3607013 h 4242217"/>
              <a:gd name="connsiteX43" fmla="*/ 3479765 w 3624059"/>
              <a:gd name="connsiteY43" fmla="*/ 3533438 h 4242217"/>
              <a:gd name="connsiteX44" fmla="*/ 3624059 w 3624059"/>
              <a:gd name="connsiteY44" fmla="*/ 3538222 h 4242217"/>
              <a:gd name="connsiteX45" fmla="*/ 3624059 w 3624059"/>
              <a:gd name="connsiteY45" fmla="*/ 3804141 h 4242217"/>
              <a:gd name="connsiteX46" fmla="*/ 1826146 w 3624059"/>
              <a:gd name="connsiteY46" fmla="*/ 3837714 h 4242217"/>
              <a:gd name="connsiteX47" fmla="*/ 1749825 w 3624059"/>
              <a:gd name="connsiteY47" fmla="*/ 3832726 h 4242217"/>
              <a:gd name="connsiteX48" fmla="*/ 1749825 w 3624059"/>
              <a:gd name="connsiteY48" fmla="*/ 3653153 h 4242217"/>
              <a:gd name="connsiteX49" fmla="*/ 3072720 w 3624059"/>
              <a:gd name="connsiteY49" fmla="*/ 3563367 h 4242217"/>
              <a:gd name="connsiteX50" fmla="*/ 3479765 w 3624059"/>
              <a:gd name="connsiteY50" fmla="*/ 3533438 h 4242217"/>
              <a:gd name="connsiteX51" fmla="*/ 1417193 w 3624059"/>
              <a:gd name="connsiteY51" fmla="*/ 3401876 h 4242217"/>
              <a:gd name="connsiteX52" fmla="*/ 1673504 w 3624059"/>
              <a:gd name="connsiteY52" fmla="*/ 3403747 h 4242217"/>
              <a:gd name="connsiteX53" fmla="*/ 1663328 w 3624059"/>
              <a:gd name="connsiteY53" fmla="*/ 3558379 h 4242217"/>
              <a:gd name="connsiteX54" fmla="*/ 1592095 w 3624059"/>
              <a:gd name="connsiteY54" fmla="*/ 3563367 h 4242217"/>
              <a:gd name="connsiteX55" fmla="*/ 442193 w 3624059"/>
              <a:gd name="connsiteY55" fmla="*/ 3580825 h 4242217"/>
              <a:gd name="connsiteX56" fmla="*/ 0 w 3624059"/>
              <a:gd name="connsiteY56" fmla="*/ 3587539 h 4242217"/>
              <a:gd name="connsiteX57" fmla="*/ 0 w 3624059"/>
              <a:gd name="connsiteY57" fmla="*/ 3449325 h 4242217"/>
              <a:gd name="connsiteX58" fmla="*/ 14796 w 3624059"/>
              <a:gd name="connsiteY58" fmla="*/ 3448640 h 4242217"/>
              <a:gd name="connsiteX59" fmla="*/ 1164698 w 3624059"/>
              <a:gd name="connsiteY59" fmla="*/ 3403747 h 4242217"/>
              <a:gd name="connsiteX60" fmla="*/ 1417193 w 3624059"/>
              <a:gd name="connsiteY60" fmla="*/ 3401876 h 4242217"/>
              <a:gd name="connsiteX61" fmla="*/ 3624059 w 3624059"/>
              <a:gd name="connsiteY61" fmla="*/ 3333594 h 4242217"/>
              <a:gd name="connsiteX62" fmla="*/ 3624059 w 3624059"/>
              <a:gd name="connsiteY62" fmla="*/ 3484091 h 4242217"/>
              <a:gd name="connsiteX63" fmla="*/ 3378004 w 3624059"/>
              <a:gd name="connsiteY63" fmla="*/ 3492910 h 4242217"/>
              <a:gd name="connsiteX64" fmla="*/ 2838669 w 3624059"/>
              <a:gd name="connsiteY64" fmla="*/ 3523462 h 4242217"/>
              <a:gd name="connsiteX65" fmla="*/ 1887202 w 3624059"/>
              <a:gd name="connsiteY65" fmla="*/ 3568355 h 4242217"/>
              <a:gd name="connsiteX66" fmla="*/ 1749825 w 3624059"/>
              <a:gd name="connsiteY66" fmla="*/ 3558379 h 4242217"/>
              <a:gd name="connsiteX67" fmla="*/ 1866850 w 3624059"/>
              <a:gd name="connsiteY67" fmla="*/ 3413723 h 4242217"/>
              <a:gd name="connsiteX68" fmla="*/ 2360392 w 3624059"/>
              <a:gd name="connsiteY68" fmla="*/ 3403747 h 4242217"/>
              <a:gd name="connsiteX69" fmla="*/ 3332211 w 3624059"/>
              <a:gd name="connsiteY69" fmla="*/ 3333913 h 4242217"/>
              <a:gd name="connsiteX70" fmla="*/ 1363351 w 3624059"/>
              <a:gd name="connsiteY70" fmla="*/ 3144257 h 4242217"/>
              <a:gd name="connsiteX71" fmla="*/ 1668416 w 3624059"/>
              <a:gd name="connsiteY71" fmla="*/ 3154340 h 4242217"/>
              <a:gd name="connsiteX72" fmla="*/ 1668416 w 3624059"/>
              <a:gd name="connsiteY72" fmla="*/ 3363842 h 4242217"/>
              <a:gd name="connsiteX73" fmla="*/ 513426 w 3624059"/>
              <a:gd name="connsiteY73" fmla="*/ 3363842 h 4242217"/>
              <a:gd name="connsiteX74" fmla="*/ 0 w 3624059"/>
              <a:gd name="connsiteY74" fmla="*/ 3377034 h 4242217"/>
              <a:gd name="connsiteX75" fmla="*/ 0 w 3624059"/>
              <a:gd name="connsiteY75" fmla="*/ 3197607 h 4242217"/>
              <a:gd name="connsiteX76" fmla="*/ 449825 w 3624059"/>
              <a:gd name="connsiteY76" fmla="*/ 3171175 h 4242217"/>
              <a:gd name="connsiteX77" fmla="*/ 1363351 w 3624059"/>
              <a:gd name="connsiteY77" fmla="*/ 3144257 h 4242217"/>
              <a:gd name="connsiteX78" fmla="*/ 3624059 w 3624059"/>
              <a:gd name="connsiteY78" fmla="*/ 3068455 h 4242217"/>
              <a:gd name="connsiteX79" fmla="*/ 3624059 w 3624059"/>
              <a:gd name="connsiteY79" fmla="*/ 3264269 h 4242217"/>
              <a:gd name="connsiteX80" fmla="*/ 3600288 w 3624059"/>
              <a:gd name="connsiteY80" fmla="*/ 3264001 h 4242217"/>
              <a:gd name="connsiteX81" fmla="*/ 2263719 w 3624059"/>
              <a:gd name="connsiteY81" fmla="*/ 3348877 h 4242217"/>
              <a:gd name="connsiteX82" fmla="*/ 1749825 w 3624059"/>
              <a:gd name="connsiteY82" fmla="*/ 3353865 h 4242217"/>
              <a:gd name="connsiteX83" fmla="*/ 1749825 w 3624059"/>
              <a:gd name="connsiteY83" fmla="*/ 3154340 h 4242217"/>
              <a:gd name="connsiteX84" fmla="*/ 3138229 w 3624059"/>
              <a:gd name="connsiteY84" fmla="*/ 3082636 h 4242217"/>
              <a:gd name="connsiteX85" fmla="*/ 1559341 w 3624059"/>
              <a:gd name="connsiteY85" fmla="*/ 2853805 h 4242217"/>
              <a:gd name="connsiteX86" fmla="*/ 1668416 w 3624059"/>
              <a:gd name="connsiteY86" fmla="*/ 3054578 h 4242217"/>
              <a:gd name="connsiteX87" fmla="*/ 1658240 w 3624059"/>
              <a:gd name="connsiteY87" fmla="*/ 3074530 h 4242217"/>
              <a:gd name="connsiteX88" fmla="*/ 1576831 w 3624059"/>
              <a:gd name="connsiteY88" fmla="*/ 3079518 h 4242217"/>
              <a:gd name="connsiteX89" fmla="*/ 523602 w 3624059"/>
              <a:gd name="connsiteY89" fmla="*/ 3104459 h 4242217"/>
              <a:gd name="connsiteX90" fmla="*/ 0 w 3624059"/>
              <a:gd name="connsiteY90" fmla="*/ 3120367 h 4242217"/>
              <a:gd name="connsiteX91" fmla="*/ 0 w 3624059"/>
              <a:gd name="connsiteY91" fmla="*/ 2895265 h 4242217"/>
              <a:gd name="connsiteX92" fmla="*/ 1490334 w 3624059"/>
              <a:gd name="connsiteY92" fmla="*/ 2855052 h 4242217"/>
              <a:gd name="connsiteX93" fmla="*/ 1559341 w 3624059"/>
              <a:gd name="connsiteY93" fmla="*/ 2853805 h 4242217"/>
              <a:gd name="connsiteX94" fmla="*/ 3624059 w 3624059"/>
              <a:gd name="connsiteY94" fmla="*/ 2832565 h 4242217"/>
              <a:gd name="connsiteX95" fmla="*/ 3624059 w 3624059"/>
              <a:gd name="connsiteY95" fmla="*/ 3005092 h 4242217"/>
              <a:gd name="connsiteX96" fmla="*/ 3271155 w 3624059"/>
              <a:gd name="connsiteY96" fmla="*/ 3009684 h 4242217"/>
              <a:gd name="connsiteX97" fmla="*/ 1943171 w 3624059"/>
              <a:gd name="connsiteY97" fmla="*/ 3089494 h 4242217"/>
              <a:gd name="connsiteX98" fmla="*/ 1749825 w 3624059"/>
              <a:gd name="connsiteY98" fmla="*/ 2870017 h 4242217"/>
              <a:gd name="connsiteX99" fmla="*/ 1765089 w 3624059"/>
              <a:gd name="connsiteY99" fmla="*/ 2845076 h 4242217"/>
              <a:gd name="connsiteX100" fmla="*/ 1877026 w 3624059"/>
              <a:gd name="connsiteY100" fmla="*/ 2845076 h 4242217"/>
              <a:gd name="connsiteX101" fmla="*/ 3016752 w 3624059"/>
              <a:gd name="connsiteY101" fmla="*/ 2850064 h 4242217"/>
              <a:gd name="connsiteX102" fmla="*/ 3368623 w 3624059"/>
              <a:gd name="connsiteY102" fmla="*/ 2842270 h 4242217"/>
              <a:gd name="connsiteX103" fmla="*/ 1561566 w 3624059"/>
              <a:gd name="connsiteY103" fmla="*/ 2605646 h 4242217"/>
              <a:gd name="connsiteX104" fmla="*/ 1678592 w 3624059"/>
              <a:gd name="connsiteY104" fmla="*/ 2730349 h 4242217"/>
              <a:gd name="connsiteX105" fmla="*/ 1668416 w 3624059"/>
              <a:gd name="connsiteY105" fmla="*/ 2785218 h 4242217"/>
              <a:gd name="connsiteX106" fmla="*/ 1632799 w 3624059"/>
              <a:gd name="connsiteY106" fmla="*/ 2795195 h 4242217"/>
              <a:gd name="connsiteX107" fmla="*/ 534415 w 3624059"/>
              <a:gd name="connsiteY107" fmla="*/ 2817641 h 4242217"/>
              <a:gd name="connsiteX108" fmla="*/ 0 w 3624059"/>
              <a:gd name="connsiteY108" fmla="*/ 2828601 h 4242217"/>
              <a:gd name="connsiteX109" fmla="*/ 0 w 3624059"/>
              <a:gd name="connsiteY109" fmla="*/ 2635972 h 4242217"/>
              <a:gd name="connsiteX110" fmla="*/ 274287 w 3624059"/>
              <a:gd name="connsiteY110" fmla="*/ 2625598 h 4242217"/>
              <a:gd name="connsiteX111" fmla="*/ 1561566 w 3624059"/>
              <a:gd name="connsiteY111" fmla="*/ 2605646 h 4242217"/>
              <a:gd name="connsiteX112" fmla="*/ 2558826 w 3624059"/>
              <a:gd name="connsiteY112" fmla="*/ 2560752 h 4242217"/>
              <a:gd name="connsiteX113" fmla="*/ 3142045 w 3624059"/>
              <a:gd name="connsiteY113" fmla="*/ 2566364 h 4242217"/>
              <a:gd name="connsiteX114" fmla="*/ 3624059 w 3624059"/>
              <a:gd name="connsiteY114" fmla="*/ 2574044 h 4242217"/>
              <a:gd name="connsiteX115" fmla="*/ 3624059 w 3624059"/>
              <a:gd name="connsiteY115" fmla="*/ 2757687 h 4242217"/>
              <a:gd name="connsiteX116" fmla="*/ 3181478 w 3624059"/>
              <a:gd name="connsiteY116" fmla="*/ 2770254 h 4242217"/>
              <a:gd name="connsiteX117" fmla="*/ 2299335 w 3624059"/>
              <a:gd name="connsiteY117" fmla="*/ 2795195 h 4242217"/>
              <a:gd name="connsiteX118" fmla="*/ 1744737 w 3624059"/>
              <a:gd name="connsiteY118" fmla="*/ 2795195 h 4242217"/>
              <a:gd name="connsiteX119" fmla="*/ 1744737 w 3624059"/>
              <a:gd name="connsiteY119" fmla="*/ 2595669 h 4242217"/>
              <a:gd name="connsiteX120" fmla="*/ 2558826 w 3624059"/>
              <a:gd name="connsiteY120" fmla="*/ 2560752 h 4242217"/>
              <a:gd name="connsiteX121" fmla="*/ 907751 w 3624059"/>
              <a:gd name="connsiteY121" fmla="*/ 2310099 h 4242217"/>
              <a:gd name="connsiteX122" fmla="*/ 1464893 w 3624059"/>
              <a:gd name="connsiteY122" fmla="*/ 2311346 h 4242217"/>
              <a:gd name="connsiteX123" fmla="*/ 1683680 w 3624059"/>
              <a:gd name="connsiteY123" fmla="*/ 2311346 h 4242217"/>
              <a:gd name="connsiteX124" fmla="*/ 1688768 w 3624059"/>
              <a:gd name="connsiteY124" fmla="*/ 2386168 h 4242217"/>
              <a:gd name="connsiteX125" fmla="*/ 1541214 w 3624059"/>
              <a:gd name="connsiteY125" fmla="*/ 2545788 h 4242217"/>
              <a:gd name="connsiteX126" fmla="*/ 482898 w 3624059"/>
              <a:gd name="connsiteY126" fmla="*/ 2560752 h 4242217"/>
              <a:gd name="connsiteX127" fmla="*/ 0 w 3624059"/>
              <a:gd name="connsiteY127" fmla="*/ 2570035 h 4242217"/>
              <a:gd name="connsiteX128" fmla="*/ 0 w 3624059"/>
              <a:gd name="connsiteY128" fmla="*/ 2335542 h 4242217"/>
              <a:gd name="connsiteX129" fmla="*/ 350608 w 3624059"/>
              <a:gd name="connsiteY129" fmla="*/ 2316334 h 4242217"/>
              <a:gd name="connsiteX130" fmla="*/ 907751 w 3624059"/>
              <a:gd name="connsiteY130" fmla="*/ 2310099 h 4242217"/>
              <a:gd name="connsiteX131" fmla="*/ 3624059 w 3624059"/>
              <a:gd name="connsiteY131" fmla="*/ 2235896 h 4242217"/>
              <a:gd name="connsiteX132" fmla="*/ 3624059 w 3624059"/>
              <a:gd name="connsiteY132" fmla="*/ 2507868 h 4242217"/>
              <a:gd name="connsiteX133" fmla="*/ 3271155 w 3624059"/>
              <a:gd name="connsiteY133" fmla="*/ 2520847 h 4242217"/>
              <a:gd name="connsiteX134" fmla="*/ 1958435 w 3624059"/>
              <a:gd name="connsiteY134" fmla="*/ 2525835 h 4242217"/>
              <a:gd name="connsiteX135" fmla="*/ 1739649 w 3624059"/>
              <a:gd name="connsiteY135" fmla="*/ 2525835 h 4242217"/>
              <a:gd name="connsiteX136" fmla="*/ 1754913 w 3624059"/>
              <a:gd name="connsiteY136" fmla="*/ 2316334 h 4242217"/>
              <a:gd name="connsiteX137" fmla="*/ 3091165 w 3624059"/>
              <a:gd name="connsiteY137" fmla="*/ 2258970 h 4242217"/>
              <a:gd name="connsiteX138" fmla="*/ 1320520 w 3624059"/>
              <a:gd name="connsiteY138" fmla="*/ 2035128 h 4242217"/>
              <a:gd name="connsiteX139" fmla="*/ 1688768 w 3624059"/>
              <a:gd name="connsiteY139" fmla="*/ 2036999 h 4242217"/>
              <a:gd name="connsiteX140" fmla="*/ 1693856 w 3624059"/>
              <a:gd name="connsiteY140" fmla="*/ 2101844 h 4242217"/>
              <a:gd name="connsiteX141" fmla="*/ 1546302 w 3624059"/>
              <a:gd name="connsiteY141" fmla="*/ 2256476 h 4242217"/>
              <a:gd name="connsiteX142" fmla="*/ 223407 w 3624059"/>
              <a:gd name="connsiteY142" fmla="*/ 2251488 h 4242217"/>
              <a:gd name="connsiteX143" fmla="*/ 0 w 3624059"/>
              <a:gd name="connsiteY143" fmla="*/ 2261684 h 4242217"/>
              <a:gd name="connsiteX144" fmla="*/ 0 w 3624059"/>
              <a:gd name="connsiteY144" fmla="*/ 2073071 h 4242217"/>
              <a:gd name="connsiteX145" fmla="*/ 432017 w 3624059"/>
              <a:gd name="connsiteY145" fmla="*/ 2055081 h 4242217"/>
              <a:gd name="connsiteX146" fmla="*/ 956087 w 3624059"/>
              <a:gd name="connsiteY146" fmla="*/ 2036999 h 4242217"/>
              <a:gd name="connsiteX147" fmla="*/ 1320520 w 3624059"/>
              <a:gd name="connsiteY147" fmla="*/ 2035128 h 4242217"/>
              <a:gd name="connsiteX148" fmla="*/ 3624059 w 3624059"/>
              <a:gd name="connsiteY148" fmla="*/ 1946721 h 4242217"/>
              <a:gd name="connsiteX149" fmla="*/ 3624059 w 3624059"/>
              <a:gd name="connsiteY149" fmla="*/ 2175879 h 4242217"/>
              <a:gd name="connsiteX150" fmla="*/ 3094345 w 3624059"/>
              <a:gd name="connsiteY150" fmla="*/ 2195372 h 4242217"/>
              <a:gd name="connsiteX151" fmla="*/ 1765089 w 3624059"/>
              <a:gd name="connsiteY151" fmla="*/ 2251488 h 4242217"/>
              <a:gd name="connsiteX152" fmla="*/ 1785441 w 3624059"/>
              <a:gd name="connsiteY152" fmla="*/ 1992105 h 4242217"/>
              <a:gd name="connsiteX153" fmla="*/ 2202662 w 3624059"/>
              <a:gd name="connsiteY153" fmla="*/ 1992105 h 4242217"/>
              <a:gd name="connsiteX154" fmla="*/ 2976683 w 3624059"/>
              <a:gd name="connsiteY154" fmla="*/ 1969035 h 4242217"/>
              <a:gd name="connsiteX155" fmla="*/ 1693856 w 3624059"/>
              <a:gd name="connsiteY155" fmla="*/ 1752675 h 4242217"/>
              <a:gd name="connsiteX156" fmla="*/ 1693856 w 3624059"/>
              <a:gd name="connsiteY156" fmla="*/ 1852438 h 4242217"/>
              <a:gd name="connsiteX157" fmla="*/ 1587007 w 3624059"/>
              <a:gd name="connsiteY157" fmla="*/ 1967165 h 4242217"/>
              <a:gd name="connsiteX158" fmla="*/ 1271547 w 3624059"/>
              <a:gd name="connsiteY158" fmla="*/ 1972153 h 4242217"/>
              <a:gd name="connsiteX159" fmla="*/ 400853 w 3624059"/>
              <a:gd name="connsiteY159" fmla="*/ 1999588 h 4242217"/>
              <a:gd name="connsiteX160" fmla="*/ 0 w 3624059"/>
              <a:gd name="connsiteY160" fmla="*/ 2012163 h 4242217"/>
              <a:gd name="connsiteX161" fmla="*/ 0 w 3624059"/>
              <a:gd name="connsiteY161" fmla="*/ 1806966 h 4242217"/>
              <a:gd name="connsiteX162" fmla="*/ 603103 w 3624059"/>
              <a:gd name="connsiteY162" fmla="*/ 1787592 h 4242217"/>
              <a:gd name="connsiteX163" fmla="*/ 1693856 w 3624059"/>
              <a:gd name="connsiteY163" fmla="*/ 1752675 h 4242217"/>
              <a:gd name="connsiteX164" fmla="*/ 3357652 w 3624059"/>
              <a:gd name="connsiteY164" fmla="*/ 1657901 h 4242217"/>
              <a:gd name="connsiteX165" fmla="*/ 3624059 w 3624059"/>
              <a:gd name="connsiteY165" fmla="*/ 1659458 h 4242217"/>
              <a:gd name="connsiteX166" fmla="*/ 3624059 w 3624059"/>
              <a:gd name="connsiteY166" fmla="*/ 1869612 h 4242217"/>
              <a:gd name="connsiteX167" fmla="*/ 3027564 w 3624059"/>
              <a:gd name="connsiteY167" fmla="*/ 1892343 h 4242217"/>
              <a:gd name="connsiteX168" fmla="*/ 1785441 w 3624059"/>
              <a:gd name="connsiteY168" fmla="*/ 1947212 h 4242217"/>
              <a:gd name="connsiteX169" fmla="*/ 1775265 w 3624059"/>
              <a:gd name="connsiteY169" fmla="*/ 1857426 h 4242217"/>
              <a:gd name="connsiteX170" fmla="*/ 1866850 w 3624059"/>
              <a:gd name="connsiteY170" fmla="*/ 1747687 h 4242217"/>
              <a:gd name="connsiteX171" fmla="*/ 2039844 w 3624059"/>
              <a:gd name="connsiteY171" fmla="*/ 1737711 h 4242217"/>
              <a:gd name="connsiteX172" fmla="*/ 3357652 w 3624059"/>
              <a:gd name="connsiteY172" fmla="*/ 1657901 h 4242217"/>
              <a:gd name="connsiteX173" fmla="*/ 0 w 3624059"/>
              <a:gd name="connsiteY173" fmla="*/ 1548162 h 4242217"/>
              <a:gd name="connsiteX174" fmla="*/ 617095 w 3624059"/>
              <a:gd name="connsiteY174" fmla="*/ 1548162 h 4242217"/>
              <a:gd name="connsiteX175" fmla="*/ 1704032 w 3624059"/>
              <a:gd name="connsiteY175" fmla="*/ 1548162 h 4242217"/>
              <a:gd name="connsiteX176" fmla="*/ 1704032 w 3624059"/>
              <a:gd name="connsiteY176" fmla="*/ 1687829 h 4242217"/>
              <a:gd name="connsiteX177" fmla="*/ 1312251 w 3624059"/>
              <a:gd name="connsiteY177" fmla="*/ 1707782 h 4242217"/>
              <a:gd name="connsiteX178" fmla="*/ 442829 w 3624059"/>
              <a:gd name="connsiteY178" fmla="*/ 1728358 h 4242217"/>
              <a:gd name="connsiteX179" fmla="*/ 0 w 3624059"/>
              <a:gd name="connsiteY179" fmla="*/ 1740798 h 4242217"/>
              <a:gd name="connsiteX180" fmla="*/ 3624059 w 3624059"/>
              <a:gd name="connsiteY180" fmla="*/ 1454677 h 4242217"/>
              <a:gd name="connsiteX181" fmla="*/ 3624059 w 3624059"/>
              <a:gd name="connsiteY181" fmla="*/ 1598608 h 4242217"/>
              <a:gd name="connsiteX182" fmla="*/ 3026292 w 3624059"/>
              <a:gd name="connsiteY182" fmla="*/ 1620489 h 4242217"/>
              <a:gd name="connsiteX183" fmla="*/ 1795617 w 3624059"/>
              <a:gd name="connsiteY183" fmla="*/ 1687829 h 4242217"/>
              <a:gd name="connsiteX184" fmla="*/ 1795617 w 3624059"/>
              <a:gd name="connsiteY184" fmla="*/ 1538185 h 4242217"/>
              <a:gd name="connsiteX185" fmla="*/ 2998308 w 3624059"/>
              <a:gd name="connsiteY185" fmla="*/ 1483316 h 4242217"/>
              <a:gd name="connsiteX186" fmla="*/ 1724384 w 3624059"/>
              <a:gd name="connsiteY186" fmla="*/ 1283791 h 4242217"/>
              <a:gd name="connsiteX187" fmla="*/ 1566654 w 3624059"/>
              <a:gd name="connsiteY187" fmla="*/ 1478328 h 4242217"/>
              <a:gd name="connsiteX188" fmla="*/ 1464893 w 3624059"/>
              <a:gd name="connsiteY188" fmla="*/ 1473340 h 4242217"/>
              <a:gd name="connsiteX189" fmla="*/ 203055 w 3624059"/>
              <a:gd name="connsiteY189" fmla="*/ 1478328 h 4242217"/>
              <a:gd name="connsiteX190" fmla="*/ 0 w 3624059"/>
              <a:gd name="connsiteY190" fmla="*/ 1481723 h 4242217"/>
              <a:gd name="connsiteX191" fmla="*/ 0 w 3624059"/>
              <a:gd name="connsiteY191" fmla="*/ 1294640 h 4242217"/>
              <a:gd name="connsiteX192" fmla="*/ 82293 w 3624059"/>
              <a:gd name="connsiteY192" fmla="*/ 1299223 h 4242217"/>
              <a:gd name="connsiteX193" fmla="*/ 1724384 w 3624059"/>
              <a:gd name="connsiteY193" fmla="*/ 1283791 h 4242217"/>
              <a:gd name="connsiteX194" fmla="*/ 3624059 w 3624059"/>
              <a:gd name="connsiteY194" fmla="*/ 1217980 h 4242217"/>
              <a:gd name="connsiteX195" fmla="*/ 3624059 w 3624059"/>
              <a:gd name="connsiteY195" fmla="*/ 1378588 h 4242217"/>
              <a:gd name="connsiteX196" fmla="*/ 3611180 w 3624059"/>
              <a:gd name="connsiteY196" fmla="*/ 1379423 h 4242217"/>
              <a:gd name="connsiteX197" fmla="*/ 3413620 w 3624059"/>
              <a:gd name="connsiteY197" fmla="*/ 1393530 h 4242217"/>
              <a:gd name="connsiteX198" fmla="*/ 2604619 w 3624059"/>
              <a:gd name="connsiteY198" fmla="*/ 1438423 h 4242217"/>
              <a:gd name="connsiteX199" fmla="*/ 1800705 w 3624059"/>
              <a:gd name="connsiteY199" fmla="*/ 1443411 h 4242217"/>
              <a:gd name="connsiteX200" fmla="*/ 1856674 w 3624059"/>
              <a:gd name="connsiteY200" fmla="*/ 1293767 h 4242217"/>
              <a:gd name="connsiteX201" fmla="*/ 2935343 w 3624059"/>
              <a:gd name="connsiteY201" fmla="*/ 1228921 h 4242217"/>
              <a:gd name="connsiteX202" fmla="*/ 3472133 w 3624059"/>
              <a:gd name="connsiteY202" fmla="*/ 1219569 h 4242217"/>
              <a:gd name="connsiteX203" fmla="*/ 1576831 w 3624059"/>
              <a:gd name="connsiteY203" fmla="*/ 1014431 h 4242217"/>
              <a:gd name="connsiteX204" fmla="*/ 1729472 w 3624059"/>
              <a:gd name="connsiteY204" fmla="*/ 1198992 h 4242217"/>
              <a:gd name="connsiteX205" fmla="*/ 1714208 w 3624059"/>
              <a:gd name="connsiteY205" fmla="*/ 1223933 h 4242217"/>
              <a:gd name="connsiteX206" fmla="*/ 82134 w 3624059"/>
              <a:gd name="connsiteY206" fmla="*/ 1231649 h 4242217"/>
              <a:gd name="connsiteX207" fmla="*/ 0 w 3624059"/>
              <a:gd name="connsiteY207" fmla="*/ 1228986 h 4242217"/>
              <a:gd name="connsiteX208" fmla="*/ 0 w 3624059"/>
              <a:gd name="connsiteY208" fmla="*/ 1032219 h 4242217"/>
              <a:gd name="connsiteX209" fmla="*/ 707408 w 3624059"/>
              <a:gd name="connsiteY209" fmla="*/ 1022537 h 4242217"/>
              <a:gd name="connsiteX210" fmla="*/ 1576831 w 3624059"/>
              <a:gd name="connsiteY210" fmla="*/ 1014431 h 4242217"/>
              <a:gd name="connsiteX211" fmla="*/ 3624059 w 3624059"/>
              <a:gd name="connsiteY211" fmla="*/ 958219 h 4242217"/>
              <a:gd name="connsiteX212" fmla="*/ 3624059 w 3624059"/>
              <a:gd name="connsiteY212" fmla="*/ 1166175 h 4242217"/>
              <a:gd name="connsiteX213" fmla="*/ 3019932 w 3624059"/>
              <a:gd name="connsiteY213" fmla="*/ 1185899 h 4242217"/>
              <a:gd name="connsiteX214" fmla="*/ 2355304 w 3624059"/>
              <a:gd name="connsiteY214" fmla="*/ 1203981 h 4242217"/>
              <a:gd name="connsiteX215" fmla="*/ 1831234 w 3624059"/>
              <a:gd name="connsiteY215" fmla="*/ 1203981 h 4242217"/>
              <a:gd name="connsiteX216" fmla="*/ 2004228 w 3624059"/>
              <a:gd name="connsiteY216" fmla="*/ 999467 h 4242217"/>
              <a:gd name="connsiteX217" fmla="*/ 2594443 w 3624059"/>
              <a:gd name="connsiteY217" fmla="*/ 979514 h 4242217"/>
              <a:gd name="connsiteX218" fmla="*/ 1449629 w 3624059"/>
              <a:gd name="connsiteY218" fmla="*/ 740084 h 4242217"/>
              <a:gd name="connsiteX219" fmla="*/ 1744737 w 3624059"/>
              <a:gd name="connsiteY219" fmla="*/ 740084 h 4242217"/>
              <a:gd name="connsiteX220" fmla="*/ 1744737 w 3624059"/>
              <a:gd name="connsiteY220" fmla="*/ 944598 h 4242217"/>
              <a:gd name="connsiteX221" fmla="*/ 1663328 w 3624059"/>
              <a:gd name="connsiteY221" fmla="*/ 949586 h 4242217"/>
              <a:gd name="connsiteX222" fmla="*/ 86029 w 3624059"/>
              <a:gd name="connsiteY222" fmla="*/ 949586 h 4242217"/>
              <a:gd name="connsiteX223" fmla="*/ 0 w 3624059"/>
              <a:gd name="connsiteY223" fmla="*/ 952474 h 4242217"/>
              <a:gd name="connsiteX224" fmla="*/ 0 w 3624059"/>
              <a:gd name="connsiteY224" fmla="*/ 777748 h 4242217"/>
              <a:gd name="connsiteX225" fmla="*/ 93661 w 3624059"/>
              <a:gd name="connsiteY225" fmla="*/ 776872 h 4242217"/>
              <a:gd name="connsiteX226" fmla="*/ 426929 w 3624059"/>
              <a:gd name="connsiteY226" fmla="*/ 770013 h 4242217"/>
              <a:gd name="connsiteX227" fmla="*/ 1449629 w 3624059"/>
              <a:gd name="connsiteY227" fmla="*/ 740084 h 4242217"/>
              <a:gd name="connsiteX228" fmla="*/ 3624059 w 3624059"/>
              <a:gd name="connsiteY228" fmla="*/ 670670 h 4242217"/>
              <a:gd name="connsiteX229" fmla="*/ 3624059 w 3624059"/>
              <a:gd name="connsiteY229" fmla="*/ 895315 h 4242217"/>
              <a:gd name="connsiteX230" fmla="*/ 3522378 w 3624059"/>
              <a:gd name="connsiteY230" fmla="*/ 899081 h 4242217"/>
              <a:gd name="connsiteX231" fmla="*/ 3266067 w 3624059"/>
              <a:gd name="connsiteY231" fmla="*/ 904693 h 4242217"/>
              <a:gd name="connsiteX232" fmla="*/ 1938083 w 3624059"/>
              <a:gd name="connsiteY232" fmla="*/ 949586 h 4242217"/>
              <a:gd name="connsiteX233" fmla="*/ 1815969 w 3624059"/>
              <a:gd name="connsiteY233" fmla="*/ 949586 h 4242217"/>
              <a:gd name="connsiteX234" fmla="*/ 1841410 w 3624059"/>
              <a:gd name="connsiteY234" fmla="*/ 735096 h 4242217"/>
              <a:gd name="connsiteX235" fmla="*/ 1963523 w 3624059"/>
              <a:gd name="connsiteY235" fmla="*/ 735096 h 4242217"/>
              <a:gd name="connsiteX236" fmla="*/ 2482505 w 3624059"/>
              <a:gd name="connsiteY236" fmla="*/ 725120 h 4242217"/>
              <a:gd name="connsiteX237" fmla="*/ 3255890 w 3624059"/>
              <a:gd name="connsiteY237" fmla="*/ 675238 h 4242217"/>
              <a:gd name="connsiteX238" fmla="*/ 3533190 w 3624059"/>
              <a:gd name="connsiteY238" fmla="*/ 670874 h 4242217"/>
              <a:gd name="connsiteX239" fmla="*/ 1681136 w 3624059"/>
              <a:gd name="connsiteY239" fmla="*/ 415232 h 4242217"/>
              <a:gd name="connsiteX240" fmla="*/ 1749825 w 3624059"/>
              <a:gd name="connsiteY240" fmla="*/ 645310 h 4242217"/>
              <a:gd name="connsiteX241" fmla="*/ 1744737 w 3624059"/>
              <a:gd name="connsiteY241" fmla="*/ 655286 h 4242217"/>
              <a:gd name="connsiteX242" fmla="*/ 839062 w 3624059"/>
              <a:gd name="connsiteY242" fmla="*/ 700179 h 4242217"/>
              <a:gd name="connsiteX243" fmla="*/ 299728 w 3624059"/>
              <a:gd name="connsiteY243" fmla="*/ 697062 h 4242217"/>
              <a:gd name="connsiteX244" fmla="*/ 0 w 3624059"/>
              <a:gd name="connsiteY244" fmla="*/ 693250 h 4242217"/>
              <a:gd name="connsiteX245" fmla="*/ 0 w 3624059"/>
              <a:gd name="connsiteY245" fmla="*/ 457750 h 4242217"/>
              <a:gd name="connsiteX246" fmla="*/ 419297 w 3624059"/>
              <a:gd name="connsiteY246" fmla="*/ 443290 h 4242217"/>
              <a:gd name="connsiteX247" fmla="*/ 925559 w 3624059"/>
              <a:gd name="connsiteY247" fmla="*/ 425832 h 4242217"/>
              <a:gd name="connsiteX248" fmla="*/ 1546302 w 3624059"/>
              <a:gd name="connsiteY248" fmla="*/ 420844 h 4242217"/>
              <a:gd name="connsiteX249" fmla="*/ 1681136 w 3624059"/>
              <a:gd name="connsiteY249" fmla="*/ 415232 h 4242217"/>
              <a:gd name="connsiteX250" fmla="*/ 1846498 w 3624059"/>
              <a:gd name="connsiteY250" fmla="*/ 405879 h 4242217"/>
              <a:gd name="connsiteX251" fmla="*/ 2825313 w 3624059"/>
              <a:gd name="connsiteY251" fmla="*/ 405879 h 4242217"/>
              <a:gd name="connsiteX252" fmla="*/ 3624059 w 3624059"/>
              <a:gd name="connsiteY252" fmla="*/ 405879 h 4242217"/>
              <a:gd name="connsiteX253" fmla="*/ 3624059 w 3624059"/>
              <a:gd name="connsiteY253" fmla="*/ 603991 h 4242217"/>
              <a:gd name="connsiteX254" fmla="*/ 3528102 w 3624059"/>
              <a:gd name="connsiteY254" fmla="*/ 608522 h 4242217"/>
              <a:gd name="connsiteX255" fmla="*/ 3250802 w 3624059"/>
              <a:gd name="connsiteY255" fmla="*/ 625357 h 4242217"/>
              <a:gd name="connsiteX256" fmla="*/ 2426537 w 3624059"/>
              <a:gd name="connsiteY256" fmla="*/ 665262 h 4242217"/>
              <a:gd name="connsiteX257" fmla="*/ 1846498 w 3624059"/>
              <a:gd name="connsiteY257" fmla="*/ 665262 h 4242217"/>
              <a:gd name="connsiteX258" fmla="*/ 1846498 w 3624059"/>
              <a:gd name="connsiteY258" fmla="*/ 405879 h 4242217"/>
              <a:gd name="connsiteX259" fmla="*/ 1518318 w 3624059"/>
              <a:gd name="connsiteY259" fmla="*/ 174555 h 4242217"/>
              <a:gd name="connsiteX260" fmla="*/ 1709120 w 3624059"/>
              <a:gd name="connsiteY260" fmla="*/ 176425 h 4242217"/>
              <a:gd name="connsiteX261" fmla="*/ 1770177 w 3624059"/>
              <a:gd name="connsiteY261" fmla="*/ 256236 h 4242217"/>
              <a:gd name="connsiteX262" fmla="*/ 1704032 w 3624059"/>
              <a:gd name="connsiteY262" fmla="*/ 326069 h 4242217"/>
              <a:gd name="connsiteX263" fmla="*/ 1337692 w 3624059"/>
              <a:gd name="connsiteY263" fmla="*/ 351010 h 4242217"/>
              <a:gd name="connsiteX264" fmla="*/ 192878 w 3624059"/>
              <a:gd name="connsiteY264" fmla="*/ 370963 h 4242217"/>
              <a:gd name="connsiteX265" fmla="*/ 33241 w 3624059"/>
              <a:gd name="connsiteY265" fmla="*/ 377198 h 4242217"/>
              <a:gd name="connsiteX266" fmla="*/ 0 w 3624059"/>
              <a:gd name="connsiteY266" fmla="*/ 380124 h 4242217"/>
              <a:gd name="connsiteX267" fmla="*/ 0 w 3624059"/>
              <a:gd name="connsiteY267" fmla="*/ 243084 h 4242217"/>
              <a:gd name="connsiteX268" fmla="*/ 50413 w 3624059"/>
              <a:gd name="connsiteY268" fmla="*/ 236283 h 4242217"/>
              <a:gd name="connsiteX269" fmla="*/ 1327516 w 3624059"/>
              <a:gd name="connsiteY269" fmla="*/ 176425 h 4242217"/>
              <a:gd name="connsiteX270" fmla="*/ 1518318 w 3624059"/>
              <a:gd name="connsiteY270" fmla="*/ 174555 h 4242217"/>
              <a:gd name="connsiteX271" fmla="*/ 3624059 w 3624059"/>
              <a:gd name="connsiteY271" fmla="*/ 141797 h 4242217"/>
              <a:gd name="connsiteX272" fmla="*/ 3624059 w 3624059"/>
              <a:gd name="connsiteY272" fmla="*/ 326407 h 4242217"/>
              <a:gd name="connsiteX273" fmla="*/ 2818317 w 3624059"/>
              <a:gd name="connsiteY273" fmla="*/ 337916 h 4242217"/>
              <a:gd name="connsiteX274" fmla="*/ 1988963 w 3624059"/>
              <a:gd name="connsiteY274" fmla="*/ 346022 h 4242217"/>
              <a:gd name="connsiteX275" fmla="*/ 1851586 w 3624059"/>
              <a:gd name="connsiteY275" fmla="*/ 326069 h 4242217"/>
              <a:gd name="connsiteX276" fmla="*/ 2004228 w 3624059"/>
              <a:gd name="connsiteY276" fmla="*/ 176425 h 4242217"/>
              <a:gd name="connsiteX277" fmla="*/ 2126341 w 3624059"/>
              <a:gd name="connsiteY277" fmla="*/ 166449 h 4242217"/>
              <a:gd name="connsiteX278" fmla="*/ 3586614 w 3624059"/>
              <a:gd name="connsiteY278" fmla="*/ 151484 h 4242217"/>
              <a:gd name="connsiteX279" fmla="*/ 1876182 w 3624059"/>
              <a:gd name="connsiteY279" fmla="*/ 0 h 4242217"/>
              <a:gd name="connsiteX280" fmla="*/ 3624059 w 3624059"/>
              <a:gd name="connsiteY280" fmla="*/ 0 h 4242217"/>
              <a:gd name="connsiteX281" fmla="*/ 3624059 w 3624059"/>
              <a:gd name="connsiteY281" fmla="*/ 87887 h 4242217"/>
              <a:gd name="connsiteX282" fmla="*/ 3591702 w 3624059"/>
              <a:gd name="connsiteY282" fmla="*/ 76663 h 4242217"/>
              <a:gd name="connsiteX283" fmla="*/ 2390920 w 3624059"/>
              <a:gd name="connsiteY283" fmla="*/ 106591 h 4242217"/>
              <a:gd name="connsiteX284" fmla="*/ 1866850 w 3624059"/>
              <a:gd name="connsiteY284" fmla="*/ 106591 h 4242217"/>
              <a:gd name="connsiteX285" fmla="*/ 1874482 w 3624059"/>
              <a:gd name="connsiteY285" fmla="*/ 18052 h 4242217"/>
              <a:gd name="connsiteX286" fmla="*/ 0 w 3624059"/>
              <a:gd name="connsiteY286" fmla="*/ 0 h 4242217"/>
              <a:gd name="connsiteX287" fmla="*/ 1773185 w 3624059"/>
              <a:gd name="connsiteY287" fmla="*/ 0 h 4242217"/>
              <a:gd name="connsiteX288" fmla="*/ 1775265 w 3624059"/>
              <a:gd name="connsiteY288" fmla="*/ 11817 h 4242217"/>
              <a:gd name="connsiteX289" fmla="*/ 1668416 w 3624059"/>
              <a:gd name="connsiteY289" fmla="*/ 96615 h 4242217"/>
              <a:gd name="connsiteX290" fmla="*/ 1190138 w 3624059"/>
              <a:gd name="connsiteY290" fmla="*/ 111580 h 4242217"/>
              <a:gd name="connsiteX291" fmla="*/ 208143 w 3624059"/>
              <a:gd name="connsiteY291" fmla="*/ 156473 h 4242217"/>
              <a:gd name="connsiteX292" fmla="*/ 55501 w 3624059"/>
              <a:gd name="connsiteY292" fmla="*/ 162085 h 4242217"/>
              <a:gd name="connsiteX293" fmla="*/ 0 w 3624059"/>
              <a:gd name="connsiteY293" fmla="*/ 165485 h 42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Lst>
            <a:rect l="l" t="t" r="r" b="b"/>
            <a:pathLst>
              <a:path w="3624059" h="4242217">
                <a:moveTo>
                  <a:pt x="1019688" y="4206836"/>
                </a:moveTo>
                <a:cubicBezTo>
                  <a:pt x="1195226" y="4208083"/>
                  <a:pt x="1370764" y="4209330"/>
                  <a:pt x="1546302" y="4206836"/>
                </a:cubicBezTo>
                <a:cubicBezTo>
                  <a:pt x="1589551" y="4206836"/>
                  <a:pt x="1617535" y="4213071"/>
                  <a:pt x="1633435" y="4229283"/>
                </a:cubicBezTo>
                <a:lnTo>
                  <a:pt x="1639522" y="4242217"/>
                </a:lnTo>
                <a:lnTo>
                  <a:pt x="0" y="4242217"/>
                </a:lnTo>
                <a:lnTo>
                  <a:pt x="0" y="4228475"/>
                </a:lnTo>
                <a:lnTo>
                  <a:pt x="118466" y="4222424"/>
                </a:lnTo>
                <a:cubicBezTo>
                  <a:pt x="243759" y="4215565"/>
                  <a:pt x="368417" y="4209330"/>
                  <a:pt x="493074" y="4206836"/>
                </a:cubicBezTo>
                <a:cubicBezTo>
                  <a:pt x="668612" y="4204342"/>
                  <a:pt x="844150" y="4205589"/>
                  <a:pt x="1019688" y="4206836"/>
                </a:cubicBezTo>
                <a:close/>
                <a:moveTo>
                  <a:pt x="3624059" y="4122596"/>
                </a:moveTo>
                <a:lnTo>
                  <a:pt x="3624059" y="4242217"/>
                </a:lnTo>
                <a:lnTo>
                  <a:pt x="1729472" y="4242217"/>
                </a:lnTo>
                <a:lnTo>
                  <a:pt x="1729472" y="4196860"/>
                </a:lnTo>
                <a:cubicBezTo>
                  <a:pt x="2095813" y="4171919"/>
                  <a:pt x="2457065" y="4146978"/>
                  <a:pt x="2818317" y="4132014"/>
                </a:cubicBezTo>
                <a:cubicBezTo>
                  <a:pt x="2991311" y="4127026"/>
                  <a:pt x="3164305" y="4124532"/>
                  <a:pt x="3337299" y="4123285"/>
                </a:cubicBezTo>
                <a:close/>
                <a:moveTo>
                  <a:pt x="1668416" y="3907548"/>
                </a:moveTo>
                <a:cubicBezTo>
                  <a:pt x="1668416" y="3942465"/>
                  <a:pt x="1668416" y="3972394"/>
                  <a:pt x="1668416" y="4002323"/>
                </a:cubicBezTo>
                <a:cubicBezTo>
                  <a:pt x="1673504" y="4107073"/>
                  <a:pt x="1617535" y="4156955"/>
                  <a:pt x="1510686" y="4156955"/>
                </a:cubicBezTo>
                <a:cubicBezTo>
                  <a:pt x="1398749" y="4156955"/>
                  <a:pt x="1286811" y="4166931"/>
                  <a:pt x="1174874" y="4166931"/>
                </a:cubicBezTo>
                <a:cubicBezTo>
                  <a:pt x="828886" y="4169425"/>
                  <a:pt x="484170" y="4170672"/>
                  <a:pt x="139454" y="4172543"/>
                </a:cubicBezTo>
                <a:lnTo>
                  <a:pt x="0" y="4173802"/>
                </a:lnTo>
                <a:lnTo>
                  <a:pt x="0" y="3943409"/>
                </a:lnTo>
                <a:lnTo>
                  <a:pt x="325804" y="3943712"/>
                </a:lnTo>
                <a:cubicBezTo>
                  <a:pt x="772917" y="3938724"/>
                  <a:pt x="1220667" y="3927501"/>
                  <a:pt x="1668416" y="3907548"/>
                </a:cubicBezTo>
                <a:close/>
                <a:moveTo>
                  <a:pt x="3624059" y="3850991"/>
                </a:moveTo>
                <a:lnTo>
                  <a:pt x="3624059" y="4067621"/>
                </a:lnTo>
                <a:lnTo>
                  <a:pt x="2999580" y="4087121"/>
                </a:lnTo>
                <a:cubicBezTo>
                  <a:pt x="2680940" y="4097097"/>
                  <a:pt x="2362936" y="4107074"/>
                  <a:pt x="2044932" y="4117050"/>
                </a:cubicBezTo>
                <a:cubicBezTo>
                  <a:pt x="1943171" y="4122038"/>
                  <a:pt x="1836322" y="4132014"/>
                  <a:pt x="1729472" y="4137002"/>
                </a:cubicBezTo>
                <a:cubicBezTo>
                  <a:pt x="1734560" y="4052204"/>
                  <a:pt x="1739649" y="3982370"/>
                  <a:pt x="1749825" y="3897572"/>
                </a:cubicBezTo>
                <a:cubicBezTo>
                  <a:pt x="1856674" y="3897572"/>
                  <a:pt x="1968611" y="3897572"/>
                  <a:pt x="2075460" y="3897572"/>
                </a:cubicBezTo>
                <a:cubicBezTo>
                  <a:pt x="2502857" y="3882607"/>
                  <a:pt x="2935343" y="3857667"/>
                  <a:pt x="3367828" y="3852679"/>
                </a:cubicBezTo>
                <a:close/>
                <a:moveTo>
                  <a:pt x="1037496" y="3607013"/>
                </a:moveTo>
                <a:cubicBezTo>
                  <a:pt x="1185050" y="3607013"/>
                  <a:pt x="1332604" y="3608260"/>
                  <a:pt x="1480157" y="3608260"/>
                </a:cubicBezTo>
                <a:cubicBezTo>
                  <a:pt x="1683680" y="3608260"/>
                  <a:pt x="1688768" y="3618236"/>
                  <a:pt x="1673504" y="3817762"/>
                </a:cubicBezTo>
                <a:cubicBezTo>
                  <a:pt x="1673504" y="3822750"/>
                  <a:pt x="1668416" y="3832726"/>
                  <a:pt x="1663328" y="3842702"/>
                </a:cubicBezTo>
                <a:cubicBezTo>
                  <a:pt x="1632799" y="3847691"/>
                  <a:pt x="1602271" y="3857667"/>
                  <a:pt x="1571743" y="3857667"/>
                </a:cubicBezTo>
                <a:cubicBezTo>
                  <a:pt x="1123993" y="3872631"/>
                  <a:pt x="676244" y="3892584"/>
                  <a:pt x="228495" y="3892584"/>
                </a:cubicBezTo>
                <a:lnTo>
                  <a:pt x="0" y="3887800"/>
                </a:lnTo>
                <a:lnTo>
                  <a:pt x="0" y="3645448"/>
                </a:lnTo>
                <a:lnTo>
                  <a:pt x="164894" y="3634448"/>
                </a:lnTo>
                <a:cubicBezTo>
                  <a:pt x="308632" y="3625719"/>
                  <a:pt x="452369" y="3618237"/>
                  <a:pt x="594835" y="3613248"/>
                </a:cubicBezTo>
                <a:cubicBezTo>
                  <a:pt x="742389" y="3608260"/>
                  <a:pt x="889943" y="3607013"/>
                  <a:pt x="1037496" y="3607013"/>
                </a:cubicBezTo>
                <a:close/>
                <a:moveTo>
                  <a:pt x="3479765" y="3533438"/>
                </a:moveTo>
                <a:lnTo>
                  <a:pt x="3624059" y="3538222"/>
                </a:lnTo>
                <a:lnTo>
                  <a:pt x="3624059" y="3804141"/>
                </a:lnTo>
                <a:lnTo>
                  <a:pt x="1826146" y="3837714"/>
                </a:lnTo>
                <a:cubicBezTo>
                  <a:pt x="1800705" y="3837714"/>
                  <a:pt x="1775265" y="3837714"/>
                  <a:pt x="1749825" y="3832726"/>
                </a:cubicBezTo>
                <a:cubicBezTo>
                  <a:pt x="1749825" y="3762892"/>
                  <a:pt x="1749825" y="3698047"/>
                  <a:pt x="1749825" y="3653153"/>
                </a:cubicBezTo>
                <a:cubicBezTo>
                  <a:pt x="2197574" y="3623225"/>
                  <a:pt x="2635147" y="3593296"/>
                  <a:pt x="3072720" y="3563367"/>
                </a:cubicBezTo>
                <a:cubicBezTo>
                  <a:pt x="3205010" y="3553391"/>
                  <a:pt x="3342387" y="3533438"/>
                  <a:pt x="3479765" y="3533438"/>
                </a:cubicBezTo>
                <a:close/>
                <a:moveTo>
                  <a:pt x="1417193" y="3401876"/>
                </a:moveTo>
                <a:cubicBezTo>
                  <a:pt x="1501782" y="3402500"/>
                  <a:pt x="1587007" y="3403747"/>
                  <a:pt x="1673504" y="3403747"/>
                </a:cubicBezTo>
                <a:cubicBezTo>
                  <a:pt x="1668416" y="3468592"/>
                  <a:pt x="1663328" y="3513486"/>
                  <a:pt x="1663328" y="3558379"/>
                </a:cubicBezTo>
                <a:cubicBezTo>
                  <a:pt x="1632799" y="3558379"/>
                  <a:pt x="1612447" y="3563367"/>
                  <a:pt x="1592095" y="3563367"/>
                </a:cubicBezTo>
                <a:cubicBezTo>
                  <a:pt x="1207947" y="3568355"/>
                  <a:pt x="825070" y="3574590"/>
                  <a:pt x="442193" y="3580825"/>
                </a:cubicBezTo>
                <a:lnTo>
                  <a:pt x="0" y="3587539"/>
                </a:lnTo>
                <a:lnTo>
                  <a:pt x="0" y="3449325"/>
                </a:lnTo>
                <a:lnTo>
                  <a:pt x="14796" y="3448640"/>
                </a:lnTo>
                <a:cubicBezTo>
                  <a:pt x="401489" y="3433676"/>
                  <a:pt x="783093" y="3413723"/>
                  <a:pt x="1164698" y="3403747"/>
                </a:cubicBezTo>
                <a:cubicBezTo>
                  <a:pt x="1248651" y="3401253"/>
                  <a:pt x="1332604" y="3401253"/>
                  <a:pt x="1417193" y="3401876"/>
                </a:cubicBezTo>
                <a:close/>
                <a:moveTo>
                  <a:pt x="3624059" y="3333594"/>
                </a:moveTo>
                <a:lnTo>
                  <a:pt x="3624059" y="3484091"/>
                </a:lnTo>
                <a:lnTo>
                  <a:pt x="3378004" y="3492910"/>
                </a:lnTo>
                <a:cubicBezTo>
                  <a:pt x="3198650" y="3502262"/>
                  <a:pt x="3019296" y="3513486"/>
                  <a:pt x="2838669" y="3523462"/>
                </a:cubicBezTo>
                <a:cubicBezTo>
                  <a:pt x="2523210" y="3538426"/>
                  <a:pt x="2202662" y="3553391"/>
                  <a:pt x="1887202" y="3568355"/>
                </a:cubicBezTo>
                <a:cubicBezTo>
                  <a:pt x="1841410" y="3568355"/>
                  <a:pt x="1795617" y="3563367"/>
                  <a:pt x="1749825" y="3558379"/>
                </a:cubicBezTo>
                <a:cubicBezTo>
                  <a:pt x="1729472" y="3418711"/>
                  <a:pt x="1734560" y="3413723"/>
                  <a:pt x="1866850" y="3413723"/>
                </a:cubicBezTo>
                <a:cubicBezTo>
                  <a:pt x="2029668" y="3408735"/>
                  <a:pt x="2197574" y="3413723"/>
                  <a:pt x="2360392" y="3403747"/>
                </a:cubicBezTo>
                <a:cubicBezTo>
                  <a:pt x="2686028" y="3383794"/>
                  <a:pt x="3011663" y="3338901"/>
                  <a:pt x="3332211" y="3333913"/>
                </a:cubicBezTo>
                <a:close/>
                <a:moveTo>
                  <a:pt x="1363351" y="3144257"/>
                </a:moveTo>
                <a:cubicBezTo>
                  <a:pt x="1464973" y="3145533"/>
                  <a:pt x="1566655" y="3148729"/>
                  <a:pt x="1668416" y="3154340"/>
                </a:cubicBezTo>
                <a:cubicBezTo>
                  <a:pt x="1668416" y="3224174"/>
                  <a:pt x="1668416" y="3284032"/>
                  <a:pt x="1668416" y="3363842"/>
                </a:cubicBezTo>
                <a:cubicBezTo>
                  <a:pt x="1276635" y="3363842"/>
                  <a:pt x="895031" y="3358854"/>
                  <a:pt x="513426" y="3363842"/>
                </a:cubicBezTo>
                <a:lnTo>
                  <a:pt x="0" y="3377034"/>
                </a:lnTo>
                <a:lnTo>
                  <a:pt x="0" y="3197607"/>
                </a:lnTo>
                <a:lnTo>
                  <a:pt x="449825" y="3171175"/>
                </a:lnTo>
                <a:cubicBezTo>
                  <a:pt x="754155" y="3153872"/>
                  <a:pt x="1058485" y="3140428"/>
                  <a:pt x="1363351" y="3144257"/>
                </a:cubicBezTo>
                <a:close/>
                <a:moveTo>
                  <a:pt x="3624059" y="3068455"/>
                </a:moveTo>
                <a:lnTo>
                  <a:pt x="3624059" y="3264269"/>
                </a:lnTo>
                <a:lnTo>
                  <a:pt x="3600288" y="3264001"/>
                </a:lnTo>
                <a:cubicBezTo>
                  <a:pt x="3151903" y="3265638"/>
                  <a:pt x="2706380" y="3289020"/>
                  <a:pt x="2263719" y="3348877"/>
                </a:cubicBezTo>
                <a:cubicBezTo>
                  <a:pt x="2095813" y="3373818"/>
                  <a:pt x="1922819" y="3353865"/>
                  <a:pt x="1749825" y="3353865"/>
                </a:cubicBezTo>
                <a:cubicBezTo>
                  <a:pt x="1749825" y="3284032"/>
                  <a:pt x="1749825" y="3219186"/>
                  <a:pt x="1749825" y="3154340"/>
                </a:cubicBezTo>
                <a:cubicBezTo>
                  <a:pt x="2215382" y="3141870"/>
                  <a:pt x="2677124" y="3105706"/>
                  <a:pt x="3138229" y="3082636"/>
                </a:cubicBezTo>
                <a:close/>
                <a:moveTo>
                  <a:pt x="1559341" y="2853805"/>
                </a:moveTo>
                <a:cubicBezTo>
                  <a:pt x="1699580" y="2853260"/>
                  <a:pt x="1699580" y="2875628"/>
                  <a:pt x="1668416" y="3054578"/>
                </a:cubicBezTo>
                <a:cubicBezTo>
                  <a:pt x="1668416" y="3059566"/>
                  <a:pt x="1663328" y="3064554"/>
                  <a:pt x="1658240" y="3074530"/>
                </a:cubicBezTo>
                <a:cubicBezTo>
                  <a:pt x="1632799" y="3074530"/>
                  <a:pt x="1607359" y="3079518"/>
                  <a:pt x="1576831" y="3079518"/>
                </a:cubicBezTo>
                <a:cubicBezTo>
                  <a:pt x="1225754" y="3089494"/>
                  <a:pt x="874678" y="3094483"/>
                  <a:pt x="523602" y="3104459"/>
                </a:cubicBezTo>
                <a:lnTo>
                  <a:pt x="0" y="3120367"/>
                </a:lnTo>
                <a:lnTo>
                  <a:pt x="0" y="2895265"/>
                </a:lnTo>
                <a:lnTo>
                  <a:pt x="1490334" y="2855052"/>
                </a:lnTo>
                <a:cubicBezTo>
                  <a:pt x="1516410" y="2854429"/>
                  <a:pt x="1539306" y="2853883"/>
                  <a:pt x="1559341" y="2853805"/>
                </a:cubicBezTo>
                <a:close/>
                <a:moveTo>
                  <a:pt x="3624059" y="2832565"/>
                </a:moveTo>
                <a:lnTo>
                  <a:pt x="3624059" y="3005092"/>
                </a:lnTo>
                <a:lnTo>
                  <a:pt x="3271155" y="3009684"/>
                </a:lnTo>
                <a:cubicBezTo>
                  <a:pt x="2828493" y="3024649"/>
                  <a:pt x="2385832" y="3064554"/>
                  <a:pt x="1943171" y="3089494"/>
                </a:cubicBezTo>
                <a:cubicBezTo>
                  <a:pt x="1724384" y="3099471"/>
                  <a:pt x="1729472" y="3134388"/>
                  <a:pt x="1749825" y="2870017"/>
                </a:cubicBezTo>
                <a:cubicBezTo>
                  <a:pt x="1749825" y="2865028"/>
                  <a:pt x="1754913" y="2860040"/>
                  <a:pt x="1765089" y="2845076"/>
                </a:cubicBezTo>
                <a:cubicBezTo>
                  <a:pt x="1800705" y="2845076"/>
                  <a:pt x="1836322" y="2845076"/>
                  <a:pt x="1877026" y="2845076"/>
                </a:cubicBezTo>
                <a:cubicBezTo>
                  <a:pt x="2258631" y="2845076"/>
                  <a:pt x="2640235" y="2850064"/>
                  <a:pt x="3016752" y="2850064"/>
                </a:cubicBezTo>
                <a:cubicBezTo>
                  <a:pt x="3133777" y="2850064"/>
                  <a:pt x="3251120" y="2846635"/>
                  <a:pt x="3368623" y="2842270"/>
                </a:cubicBezTo>
                <a:close/>
                <a:moveTo>
                  <a:pt x="1561566" y="2605646"/>
                </a:moveTo>
                <a:cubicBezTo>
                  <a:pt x="1688768" y="2605646"/>
                  <a:pt x="1688768" y="2610634"/>
                  <a:pt x="1678592" y="2730349"/>
                </a:cubicBezTo>
                <a:cubicBezTo>
                  <a:pt x="1673504" y="2750301"/>
                  <a:pt x="1668416" y="2770254"/>
                  <a:pt x="1668416" y="2785218"/>
                </a:cubicBezTo>
                <a:cubicBezTo>
                  <a:pt x="1653152" y="2790206"/>
                  <a:pt x="1642975" y="2795195"/>
                  <a:pt x="1632799" y="2795195"/>
                </a:cubicBezTo>
                <a:cubicBezTo>
                  <a:pt x="1266459" y="2802677"/>
                  <a:pt x="900119" y="2810159"/>
                  <a:pt x="534415" y="2817641"/>
                </a:cubicBezTo>
                <a:lnTo>
                  <a:pt x="0" y="2828601"/>
                </a:lnTo>
                <a:lnTo>
                  <a:pt x="0" y="2635972"/>
                </a:lnTo>
                <a:lnTo>
                  <a:pt x="274287" y="2625598"/>
                </a:lnTo>
                <a:cubicBezTo>
                  <a:pt x="701684" y="2615622"/>
                  <a:pt x="1134169" y="2610634"/>
                  <a:pt x="1561566" y="2605646"/>
                </a:cubicBezTo>
                <a:close/>
                <a:moveTo>
                  <a:pt x="2558826" y="2560752"/>
                </a:moveTo>
                <a:cubicBezTo>
                  <a:pt x="2752173" y="2560752"/>
                  <a:pt x="2946791" y="2563246"/>
                  <a:pt x="3142045" y="2566364"/>
                </a:cubicBezTo>
                <a:lnTo>
                  <a:pt x="3624059" y="2574044"/>
                </a:lnTo>
                <a:lnTo>
                  <a:pt x="3624059" y="2757687"/>
                </a:lnTo>
                <a:lnTo>
                  <a:pt x="3181478" y="2770254"/>
                </a:lnTo>
                <a:cubicBezTo>
                  <a:pt x="2888278" y="2778983"/>
                  <a:pt x="2594443" y="2787713"/>
                  <a:pt x="2299335" y="2795195"/>
                </a:cubicBezTo>
                <a:cubicBezTo>
                  <a:pt x="2116165" y="2800183"/>
                  <a:pt x="1932995" y="2795195"/>
                  <a:pt x="1744737" y="2795195"/>
                </a:cubicBezTo>
                <a:cubicBezTo>
                  <a:pt x="1744737" y="2720373"/>
                  <a:pt x="1744737" y="2665503"/>
                  <a:pt x="1744737" y="2595669"/>
                </a:cubicBezTo>
                <a:cubicBezTo>
                  <a:pt x="2019492" y="2580705"/>
                  <a:pt x="2289159" y="2560752"/>
                  <a:pt x="2558826" y="2560752"/>
                </a:cubicBezTo>
                <a:close/>
                <a:moveTo>
                  <a:pt x="907751" y="2310099"/>
                </a:moveTo>
                <a:cubicBezTo>
                  <a:pt x="1093465" y="2310099"/>
                  <a:pt x="1279179" y="2311346"/>
                  <a:pt x="1464893" y="2311346"/>
                </a:cubicBezTo>
                <a:cubicBezTo>
                  <a:pt x="1541214" y="2311346"/>
                  <a:pt x="1612447" y="2311346"/>
                  <a:pt x="1683680" y="2311346"/>
                </a:cubicBezTo>
                <a:cubicBezTo>
                  <a:pt x="1688768" y="2351251"/>
                  <a:pt x="1688768" y="2366215"/>
                  <a:pt x="1688768" y="2386168"/>
                </a:cubicBezTo>
                <a:cubicBezTo>
                  <a:pt x="1693856" y="2540800"/>
                  <a:pt x="1693856" y="2545788"/>
                  <a:pt x="1541214" y="2545788"/>
                </a:cubicBezTo>
                <a:cubicBezTo>
                  <a:pt x="1190138" y="2550776"/>
                  <a:pt x="833974" y="2555764"/>
                  <a:pt x="482898" y="2560752"/>
                </a:cubicBezTo>
                <a:lnTo>
                  <a:pt x="0" y="2570035"/>
                </a:lnTo>
                <a:lnTo>
                  <a:pt x="0" y="2335542"/>
                </a:lnTo>
                <a:lnTo>
                  <a:pt x="350608" y="2316334"/>
                </a:lnTo>
                <a:cubicBezTo>
                  <a:pt x="536322" y="2311346"/>
                  <a:pt x="722037" y="2310099"/>
                  <a:pt x="907751" y="2310099"/>
                </a:cubicBezTo>
                <a:close/>
                <a:moveTo>
                  <a:pt x="3624059" y="2235896"/>
                </a:moveTo>
                <a:lnTo>
                  <a:pt x="3624059" y="2507868"/>
                </a:lnTo>
                <a:lnTo>
                  <a:pt x="3271155" y="2520847"/>
                </a:lnTo>
                <a:cubicBezTo>
                  <a:pt x="2833581" y="2525835"/>
                  <a:pt x="2396008" y="2525835"/>
                  <a:pt x="1958435" y="2525835"/>
                </a:cubicBezTo>
                <a:cubicBezTo>
                  <a:pt x="1892290" y="2525835"/>
                  <a:pt x="1821057" y="2525835"/>
                  <a:pt x="1739649" y="2525835"/>
                </a:cubicBezTo>
                <a:cubicBezTo>
                  <a:pt x="1744737" y="2446025"/>
                  <a:pt x="1749825" y="2381180"/>
                  <a:pt x="1754913" y="2316334"/>
                </a:cubicBezTo>
                <a:cubicBezTo>
                  <a:pt x="2202662" y="2296381"/>
                  <a:pt x="2647867" y="2277676"/>
                  <a:pt x="3091165" y="2258970"/>
                </a:cubicBezTo>
                <a:close/>
                <a:moveTo>
                  <a:pt x="1320520" y="2035128"/>
                </a:moveTo>
                <a:cubicBezTo>
                  <a:pt x="1441997" y="2035752"/>
                  <a:pt x="1564111" y="2036999"/>
                  <a:pt x="1688768" y="2036999"/>
                </a:cubicBezTo>
                <a:cubicBezTo>
                  <a:pt x="1693856" y="2051963"/>
                  <a:pt x="1693856" y="2076904"/>
                  <a:pt x="1693856" y="2101844"/>
                </a:cubicBezTo>
                <a:cubicBezTo>
                  <a:pt x="1698944" y="2251488"/>
                  <a:pt x="1698944" y="2256476"/>
                  <a:pt x="1546302" y="2256476"/>
                </a:cubicBezTo>
                <a:cubicBezTo>
                  <a:pt x="1103641" y="2256476"/>
                  <a:pt x="666068" y="2246500"/>
                  <a:pt x="223407" y="2251488"/>
                </a:cubicBezTo>
                <a:lnTo>
                  <a:pt x="0" y="2261684"/>
                </a:lnTo>
                <a:lnTo>
                  <a:pt x="0" y="2073071"/>
                </a:lnTo>
                <a:lnTo>
                  <a:pt x="432017" y="2055081"/>
                </a:lnTo>
                <a:cubicBezTo>
                  <a:pt x="606283" y="2048222"/>
                  <a:pt x="780549" y="2041987"/>
                  <a:pt x="956087" y="2036999"/>
                </a:cubicBezTo>
                <a:cubicBezTo>
                  <a:pt x="1078201" y="2034504"/>
                  <a:pt x="1199042" y="2034504"/>
                  <a:pt x="1320520" y="2035128"/>
                </a:cubicBezTo>
                <a:close/>
                <a:moveTo>
                  <a:pt x="3624059" y="1946721"/>
                </a:moveTo>
                <a:lnTo>
                  <a:pt x="3624059" y="2175879"/>
                </a:lnTo>
                <a:lnTo>
                  <a:pt x="3094345" y="2195372"/>
                </a:lnTo>
                <a:cubicBezTo>
                  <a:pt x="2652955" y="2212830"/>
                  <a:pt x="2210294" y="2231536"/>
                  <a:pt x="1765089" y="2251488"/>
                </a:cubicBezTo>
                <a:cubicBezTo>
                  <a:pt x="1775265" y="2161702"/>
                  <a:pt x="1780353" y="2086880"/>
                  <a:pt x="1785441" y="1992105"/>
                </a:cubicBezTo>
                <a:cubicBezTo>
                  <a:pt x="1932995" y="1992105"/>
                  <a:pt x="2065284" y="1997093"/>
                  <a:pt x="2202662" y="1992105"/>
                </a:cubicBezTo>
                <a:cubicBezTo>
                  <a:pt x="2459609" y="1984623"/>
                  <a:pt x="2717828" y="1977141"/>
                  <a:pt x="2976683" y="1969035"/>
                </a:cubicBezTo>
                <a:close/>
                <a:moveTo>
                  <a:pt x="1693856" y="1752675"/>
                </a:moveTo>
                <a:cubicBezTo>
                  <a:pt x="1693856" y="1792580"/>
                  <a:pt x="1688768" y="1822509"/>
                  <a:pt x="1693856" y="1852438"/>
                </a:cubicBezTo>
                <a:cubicBezTo>
                  <a:pt x="1709120" y="1937236"/>
                  <a:pt x="1678592" y="1972153"/>
                  <a:pt x="1587007" y="1967165"/>
                </a:cubicBezTo>
                <a:cubicBezTo>
                  <a:pt x="1485246" y="1962177"/>
                  <a:pt x="1378396" y="1972153"/>
                  <a:pt x="1271547" y="1972153"/>
                </a:cubicBezTo>
                <a:cubicBezTo>
                  <a:pt x="981528" y="1982129"/>
                  <a:pt x="691508" y="1990858"/>
                  <a:pt x="400853" y="1999588"/>
                </a:cubicBezTo>
                <a:lnTo>
                  <a:pt x="0" y="2012163"/>
                </a:lnTo>
                <a:lnTo>
                  <a:pt x="0" y="1806966"/>
                </a:lnTo>
                <a:lnTo>
                  <a:pt x="603103" y="1787592"/>
                </a:lnTo>
                <a:cubicBezTo>
                  <a:pt x="966264" y="1776369"/>
                  <a:pt x="1330060" y="1765145"/>
                  <a:pt x="1693856" y="1752675"/>
                </a:cubicBezTo>
                <a:close/>
                <a:moveTo>
                  <a:pt x="3357652" y="1657901"/>
                </a:moveTo>
                <a:lnTo>
                  <a:pt x="3624059" y="1659458"/>
                </a:lnTo>
                <a:lnTo>
                  <a:pt x="3624059" y="1869612"/>
                </a:lnTo>
                <a:lnTo>
                  <a:pt x="3027564" y="1892343"/>
                </a:lnTo>
                <a:cubicBezTo>
                  <a:pt x="2613523" y="1907307"/>
                  <a:pt x="2200118" y="1922271"/>
                  <a:pt x="1785441" y="1947212"/>
                </a:cubicBezTo>
                <a:cubicBezTo>
                  <a:pt x="1785441" y="1912295"/>
                  <a:pt x="1785441" y="1882366"/>
                  <a:pt x="1775265" y="1857426"/>
                </a:cubicBezTo>
                <a:cubicBezTo>
                  <a:pt x="1744737" y="1772628"/>
                  <a:pt x="1785441" y="1747687"/>
                  <a:pt x="1866850" y="1747687"/>
                </a:cubicBezTo>
                <a:cubicBezTo>
                  <a:pt x="1927907" y="1747687"/>
                  <a:pt x="1983875" y="1737711"/>
                  <a:pt x="2039844" y="1737711"/>
                </a:cubicBezTo>
                <a:cubicBezTo>
                  <a:pt x="2482505" y="1707782"/>
                  <a:pt x="2920078" y="1672865"/>
                  <a:pt x="3357652" y="1657901"/>
                </a:cubicBezTo>
                <a:close/>
                <a:moveTo>
                  <a:pt x="0" y="1548162"/>
                </a:moveTo>
                <a:lnTo>
                  <a:pt x="617095" y="1548162"/>
                </a:lnTo>
                <a:cubicBezTo>
                  <a:pt x="980256" y="1548162"/>
                  <a:pt x="1342780" y="1548162"/>
                  <a:pt x="1704032" y="1548162"/>
                </a:cubicBezTo>
                <a:cubicBezTo>
                  <a:pt x="1704032" y="1593055"/>
                  <a:pt x="1704032" y="1637948"/>
                  <a:pt x="1704032" y="1687829"/>
                </a:cubicBezTo>
                <a:cubicBezTo>
                  <a:pt x="1571743" y="1692817"/>
                  <a:pt x="1439453" y="1702794"/>
                  <a:pt x="1312251" y="1707782"/>
                </a:cubicBezTo>
                <a:cubicBezTo>
                  <a:pt x="1022232" y="1715264"/>
                  <a:pt x="732213" y="1721499"/>
                  <a:pt x="442829" y="1728358"/>
                </a:cubicBezTo>
                <a:lnTo>
                  <a:pt x="0" y="1740798"/>
                </a:lnTo>
                <a:close/>
                <a:moveTo>
                  <a:pt x="3624059" y="1454677"/>
                </a:moveTo>
                <a:lnTo>
                  <a:pt x="3624059" y="1598608"/>
                </a:lnTo>
                <a:lnTo>
                  <a:pt x="3026292" y="1620489"/>
                </a:lnTo>
                <a:cubicBezTo>
                  <a:pt x="2617339" y="1642936"/>
                  <a:pt x="2207750" y="1675359"/>
                  <a:pt x="1795617" y="1687829"/>
                </a:cubicBezTo>
                <a:cubicBezTo>
                  <a:pt x="1795617" y="1632960"/>
                  <a:pt x="1795617" y="1588067"/>
                  <a:pt x="1795617" y="1538185"/>
                </a:cubicBezTo>
                <a:cubicBezTo>
                  <a:pt x="2197574" y="1520727"/>
                  <a:pt x="2598259" y="1502021"/>
                  <a:pt x="2998308" y="1483316"/>
                </a:cubicBezTo>
                <a:close/>
                <a:moveTo>
                  <a:pt x="1724384" y="1283791"/>
                </a:moveTo>
                <a:cubicBezTo>
                  <a:pt x="1734560" y="1463363"/>
                  <a:pt x="1724384" y="1478328"/>
                  <a:pt x="1566654" y="1478328"/>
                </a:cubicBezTo>
                <a:cubicBezTo>
                  <a:pt x="1531038" y="1478328"/>
                  <a:pt x="1495422" y="1473340"/>
                  <a:pt x="1464893" y="1473340"/>
                </a:cubicBezTo>
                <a:cubicBezTo>
                  <a:pt x="1042584" y="1473340"/>
                  <a:pt x="625363" y="1478328"/>
                  <a:pt x="203055" y="1478328"/>
                </a:cubicBezTo>
                <a:lnTo>
                  <a:pt x="0" y="1481723"/>
                </a:lnTo>
                <a:lnTo>
                  <a:pt x="0" y="1294640"/>
                </a:lnTo>
                <a:lnTo>
                  <a:pt x="82293" y="1299223"/>
                </a:lnTo>
                <a:cubicBezTo>
                  <a:pt x="628225" y="1330554"/>
                  <a:pt x="1174874" y="1354872"/>
                  <a:pt x="1724384" y="1283791"/>
                </a:cubicBezTo>
                <a:close/>
                <a:moveTo>
                  <a:pt x="3624059" y="1217980"/>
                </a:moveTo>
                <a:lnTo>
                  <a:pt x="3624059" y="1378588"/>
                </a:lnTo>
                <a:lnTo>
                  <a:pt x="3611180" y="1379423"/>
                </a:lnTo>
                <a:cubicBezTo>
                  <a:pt x="3545592" y="1384489"/>
                  <a:pt x="3479765" y="1389789"/>
                  <a:pt x="3413620" y="1393530"/>
                </a:cubicBezTo>
                <a:cubicBezTo>
                  <a:pt x="3143953" y="1408494"/>
                  <a:pt x="2874286" y="1433435"/>
                  <a:pt x="2604619" y="1438423"/>
                </a:cubicBezTo>
                <a:cubicBezTo>
                  <a:pt x="2340040" y="1448399"/>
                  <a:pt x="2070372" y="1443411"/>
                  <a:pt x="1800705" y="1443411"/>
                </a:cubicBezTo>
                <a:cubicBezTo>
                  <a:pt x="1815969" y="1393530"/>
                  <a:pt x="1749825" y="1298755"/>
                  <a:pt x="1856674" y="1293767"/>
                </a:cubicBezTo>
                <a:cubicBezTo>
                  <a:pt x="2217926" y="1263838"/>
                  <a:pt x="2574090" y="1243886"/>
                  <a:pt x="2935343" y="1228921"/>
                </a:cubicBezTo>
                <a:cubicBezTo>
                  <a:pt x="3113425" y="1223933"/>
                  <a:pt x="3292779" y="1221439"/>
                  <a:pt x="3472133" y="1219569"/>
                </a:cubicBezTo>
                <a:close/>
                <a:moveTo>
                  <a:pt x="1576831" y="1014431"/>
                </a:moveTo>
                <a:cubicBezTo>
                  <a:pt x="1760001" y="1014431"/>
                  <a:pt x="1760001" y="1019419"/>
                  <a:pt x="1729472" y="1198992"/>
                </a:cubicBezTo>
                <a:cubicBezTo>
                  <a:pt x="1729472" y="1208969"/>
                  <a:pt x="1719296" y="1208969"/>
                  <a:pt x="1714208" y="1223933"/>
                </a:cubicBezTo>
                <a:cubicBezTo>
                  <a:pt x="1172330" y="1276308"/>
                  <a:pt x="627589" y="1252927"/>
                  <a:pt x="82134" y="1231649"/>
                </a:cubicBezTo>
                <a:lnTo>
                  <a:pt x="0" y="1228986"/>
                </a:lnTo>
                <a:lnTo>
                  <a:pt x="0" y="1032219"/>
                </a:lnTo>
                <a:lnTo>
                  <a:pt x="707408" y="1022537"/>
                </a:lnTo>
                <a:cubicBezTo>
                  <a:pt x="996792" y="1019420"/>
                  <a:pt x="1286811" y="1016925"/>
                  <a:pt x="1576831" y="1014431"/>
                </a:cubicBezTo>
                <a:close/>
                <a:moveTo>
                  <a:pt x="3624059" y="958219"/>
                </a:moveTo>
                <a:lnTo>
                  <a:pt x="3624059" y="1166175"/>
                </a:lnTo>
                <a:lnTo>
                  <a:pt x="3019932" y="1185899"/>
                </a:lnTo>
                <a:cubicBezTo>
                  <a:pt x="2797965" y="1192757"/>
                  <a:pt x="2576635" y="1198992"/>
                  <a:pt x="2355304" y="1203981"/>
                </a:cubicBezTo>
                <a:cubicBezTo>
                  <a:pt x="2182310" y="1208969"/>
                  <a:pt x="2004228" y="1203981"/>
                  <a:pt x="1831234" y="1203981"/>
                </a:cubicBezTo>
                <a:cubicBezTo>
                  <a:pt x="1805793" y="1019419"/>
                  <a:pt x="1815969" y="1004455"/>
                  <a:pt x="2004228" y="999467"/>
                </a:cubicBezTo>
                <a:cubicBezTo>
                  <a:pt x="2202662" y="994479"/>
                  <a:pt x="2396008" y="984503"/>
                  <a:pt x="2594443" y="979514"/>
                </a:cubicBezTo>
                <a:close/>
                <a:moveTo>
                  <a:pt x="1449629" y="740084"/>
                </a:moveTo>
                <a:cubicBezTo>
                  <a:pt x="1546302" y="740084"/>
                  <a:pt x="1648063" y="740084"/>
                  <a:pt x="1744737" y="740084"/>
                </a:cubicBezTo>
                <a:cubicBezTo>
                  <a:pt x="1744737" y="809918"/>
                  <a:pt x="1744737" y="874764"/>
                  <a:pt x="1744737" y="944598"/>
                </a:cubicBezTo>
                <a:cubicBezTo>
                  <a:pt x="1709120" y="944598"/>
                  <a:pt x="1688768" y="949586"/>
                  <a:pt x="1663328" y="949586"/>
                </a:cubicBezTo>
                <a:cubicBezTo>
                  <a:pt x="1139257" y="949586"/>
                  <a:pt x="615187" y="944598"/>
                  <a:pt x="86029" y="949586"/>
                </a:cubicBezTo>
                <a:lnTo>
                  <a:pt x="0" y="952474"/>
                </a:lnTo>
                <a:lnTo>
                  <a:pt x="0" y="777748"/>
                </a:lnTo>
                <a:lnTo>
                  <a:pt x="93661" y="776872"/>
                </a:lnTo>
                <a:cubicBezTo>
                  <a:pt x="204327" y="775001"/>
                  <a:pt x="314992" y="772507"/>
                  <a:pt x="426929" y="770013"/>
                </a:cubicBezTo>
                <a:cubicBezTo>
                  <a:pt x="767829" y="760037"/>
                  <a:pt x="1108729" y="750061"/>
                  <a:pt x="1449629" y="740084"/>
                </a:cubicBezTo>
                <a:close/>
                <a:moveTo>
                  <a:pt x="3624059" y="670670"/>
                </a:moveTo>
                <a:lnTo>
                  <a:pt x="3624059" y="895315"/>
                </a:lnTo>
                <a:lnTo>
                  <a:pt x="3522378" y="899081"/>
                </a:lnTo>
                <a:cubicBezTo>
                  <a:pt x="3437789" y="900952"/>
                  <a:pt x="3352564" y="902199"/>
                  <a:pt x="3266067" y="904693"/>
                </a:cubicBezTo>
                <a:cubicBezTo>
                  <a:pt x="2823405" y="919657"/>
                  <a:pt x="2380744" y="934621"/>
                  <a:pt x="1938083" y="949586"/>
                </a:cubicBezTo>
                <a:cubicBezTo>
                  <a:pt x="1902466" y="949586"/>
                  <a:pt x="1866850" y="949586"/>
                  <a:pt x="1815969" y="949586"/>
                </a:cubicBezTo>
                <a:cubicBezTo>
                  <a:pt x="1826146" y="864788"/>
                  <a:pt x="1831234" y="804930"/>
                  <a:pt x="1841410" y="735096"/>
                </a:cubicBezTo>
                <a:cubicBezTo>
                  <a:pt x="1892290" y="735096"/>
                  <a:pt x="1927907" y="735096"/>
                  <a:pt x="1963523" y="735096"/>
                </a:cubicBezTo>
                <a:cubicBezTo>
                  <a:pt x="2136517" y="730108"/>
                  <a:pt x="2309511" y="735096"/>
                  <a:pt x="2482505" y="725120"/>
                </a:cubicBezTo>
                <a:cubicBezTo>
                  <a:pt x="2741996" y="715144"/>
                  <a:pt x="2996399" y="685215"/>
                  <a:pt x="3255890" y="675238"/>
                </a:cubicBezTo>
                <a:cubicBezTo>
                  <a:pt x="3347476" y="670250"/>
                  <a:pt x="3440333" y="670250"/>
                  <a:pt x="3533190" y="670874"/>
                </a:cubicBezTo>
                <a:close/>
                <a:moveTo>
                  <a:pt x="1681136" y="415232"/>
                </a:moveTo>
                <a:cubicBezTo>
                  <a:pt x="1781307" y="410556"/>
                  <a:pt x="1784169" y="428326"/>
                  <a:pt x="1749825" y="645310"/>
                </a:cubicBezTo>
                <a:cubicBezTo>
                  <a:pt x="1749825" y="650298"/>
                  <a:pt x="1744737" y="655286"/>
                  <a:pt x="1744737" y="655286"/>
                </a:cubicBezTo>
                <a:cubicBezTo>
                  <a:pt x="1439453" y="670250"/>
                  <a:pt x="1139257" y="695191"/>
                  <a:pt x="839062" y="700179"/>
                </a:cubicBezTo>
                <a:cubicBezTo>
                  <a:pt x="658436" y="702673"/>
                  <a:pt x="479082" y="700179"/>
                  <a:pt x="299728" y="697062"/>
                </a:cubicBezTo>
                <a:lnTo>
                  <a:pt x="0" y="693250"/>
                </a:lnTo>
                <a:lnTo>
                  <a:pt x="0" y="457750"/>
                </a:lnTo>
                <a:lnTo>
                  <a:pt x="419297" y="443290"/>
                </a:lnTo>
                <a:cubicBezTo>
                  <a:pt x="588475" y="437055"/>
                  <a:pt x="757653" y="430820"/>
                  <a:pt x="925559" y="425832"/>
                </a:cubicBezTo>
                <a:cubicBezTo>
                  <a:pt x="1134169" y="420844"/>
                  <a:pt x="1342780" y="420844"/>
                  <a:pt x="1546302" y="420844"/>
                </a:cubicBezTo>
                <a:cubicBezTo>
                  <a:pt x="1603543" y="420844"/>
                  <a:pt x="1647746" y="416791"/>
                  <a:pt x="1681136" y="415232"/>
                </a:cubicBezTo>
                <a:close/>
                <a:moveTo>
                  <a:pt x="1846498" y="405879"/>
                </a:moveTo>
                <a:cubicBezTo>
                  <a:pt x="2174678" y="405879"/>
                  <a:pt x="2500314" y="405879"/>
                  <a:pt x="2825313" y="405879"/>
                </a:cubicBezTo>
                <a:lnTo>
                  <a:pt x="3624059" y="405879"/>
                </a:lnTo>
                <a:lnTo>
                  <a:pt x="3624059" y="603991"/>
                </a:lnTo>
                <a:lnTo>
                  <a:pt x="3528102" y="608522"/>
                </a:lnTo>
                <a:cubicBezTo>
                  <a:pt x="3435245" y="614134"/>
                  <a:pt x="3342388" y="620369"/>
                  <a:pt x="3250802" y="625357"/>
                </a:cubicBezTo>
                <a:cubicBezTo>
                  <a:pt x="2976047" y="640321"/>
                  <a:pt x="2701292" y="655286"/>
                  <a:pt x="2426537" y="665262"/>
                </a:cubicBezTo>
                <a:cubicBezTo>
                  <a:pt x="2233190" y="670250"/>
                  <a:pt x="2039844" y="665262"/>
                  <a:pt x="1846498" y="665262"/>
                </a:cubicBezTo>
                <a:cubicBezTo>
                  <a:pt x="1846498" y="575476"/>
                  <a:pt x="1846498" y="495666"/>
                  <a:pt x="1846498" y="405879"/>
                </a:cubicBezTo>
                <a:close/>
                <a:moveTo>
                  <a:pt x="1518318" y="174555"/>
                </a:moveTo>
                <a:cubicBezTo>
                  <a:pt x="1581919" y="175178"/>
                  <a:pt x="1645520" y="176425"/>
                  <a:pt x="1709120" y="176425"/>
                </a:cubicBezTo>
                <a:cubicBezTo>
                  <a:pt x="1770177" y="176425"/>
                  <a:pt x="1785441" y="211342"/>
                  <a:pt x="1770177" y="256236"/>
                </a:cubicBezTo>
                <a:cubicBezTo>
                  <a:pt x="1760001" y="286164"/>
                  <a:pt x="1729472" y="326069"/>
                  <a:pt x="1704032" y="326069"/>
                </a:cubicBezTo>
                <a:cubicBezTo>
                  <a:pt x="1581919" y="341034"/>
                  <a:pt x="1459805" y="346022"/>
                  <a:pt x="1337692" y="351010"/>
                </a:cubicBezTo>
                <a:cubicBezTo>
                  <a:pt x="956087" y="355998"/>
                  <a:pt x="574483" y="360986"/>
                  <a:pt x="192878" y="370963"/>
                </a:cubicBezTo>
                <a:cubicBezTo>
                  <a:pt x="139454" y="370963"/>
                  <a:pt x="86029" y="373457"/>
                  <a:pt x="33241" y="377198"/>
                </a:cubicBezTo>
                <a:lnTo>
                  <a:pt x="0" y="380124"/>
                </a:lnTo>
                <a:lnTo>
                  <a:pt x="0" y="243084"/>
                </a:lnTo>
                <a:lnTo>
                  <a:pt x="50413" y="236283"/>
                </a:lnTo>
                <a:cubicBezTo>
                  <a:pt x="477810" y="216330"/>
                  <a:pt x="900119" y="196378"/>
                  <a:pt x="1327516" y="176425"/>
                </a:cubicBezTo>
                <a:cubicBezTo>
                  <a:pt x="1391117" y="173931"/>
                  <a:pt x="1454717" y="173931"/>
                  <a:pt x="1518318" y="174555"/>
                </a:cubicBezTo>
                <a:close/>
                <a:moveTo>
                  <a:pt x="3624059" y="141797"/>
                </a:moveTo>
                <a:lnTo>
                  <a:pt x="3624059" y="326407"/>
                </a:lnTo>
                <a:lnTo>
                  <a:pt x="2818317" y="337916"/>
                </a:lnTo>
                <a:cubicBezTo>
                  <a:pt x="2542290" y="341034"/>
                  <a:pt x="2266263" y="343528"/>
                  <a:pt x="1988963" y="346022"/>
                </a:cubicBezTo>
                <a:cubicBezTo>
                  <a:pt x="1943171" y="346022"/>
                  <a:pt x="1897378" y="336045"/>
                  <a:pt x="1851586" y="326069"/>
                </a:cubicBezTo>
                <a:cubicBezTo>
                  <a:pt x="1871938" y="181414"/>
                  <a:pt x="1871938" y="181414"/>
                  <a:pt x="2004228" y="176425"/>
                </a:cubicBezTo>
                <a:cubicBezTo>
                  <a:pt x="2044932" y="176425"/>
                  <a:pt x="2085637" y="166449"/>
                  <a:pt x="2126341" y="166449"/>
                </a:cubicBezTo>
                <a:cubicBezTo>
                  <a:pt x="2614795" y="161461"/>
                  <a:pt x="3098160" y="161461"/>
                  <a:pt x="3586614" y="151484"/>
                </a:cubicBezTo>
                <a:close/>
                <a:moveTo>
                  <a:pt x="1876182" y="0"/>
                </a:moveTo>
                <a:lnTo>
                  <a:pt x="3624059" y="0"/>
                </a:lnTo>
                <a:lnTo>
                  <a:pt x="3624059" y="87887"/>
                </a:lnTo>
                <a:lnTo>
                  <a:pt x="3591702" y="76663"/>
                </a:lnTo>
                <a:cubicBezTo>
                  <a:pt x="3189746" y="86639"/>
                  <a:pt x="2787789" y="96615"/>
                  <a:pt x="2390920" y="106591"/>
                </a:cubicBezTo>
                <a:cubicBezTo>
                  <a:pt x="2217926" y="111580"/>
                  <a:pt x="2044932" y="106591"/>
                  <a:pt x="1866850" y="106591"/>
                </a:cubicBezTo>
                <a:cubicBezTo>
                  <a:pt x="1869394" y="74169"/>
                  <a:pt x="1871938" y="45487"/>
                  <a:pt x="1874482" y="18052"/>
                </a:cubicBezTo>
                <a:close/>
                <a:moveTo>
                  <a:pt x="0" y="0"/>
                </a:moveTo>
                <a:lnTo>
                  <a:pt x="1773185" y="0"/>
                </a:lnTo>
                <a:lnTo>
                  <a:pt x="1775265" y="11817"/>
                </a:lnTo>
                <a:cubicBezTo>
                  <a:pt x="1775265" y="96615"/>
                  <a:pt x="1724384" y="91627"/>
                  <a:pt x="1668416" y="96615"/>
                </a:cubicBezTo>
                <a:cubicBezTo>
                  <a:pt x="1510686" y="101603"/>
                  <a:pt x="1347868" y="106591"/>
                  <a:pt x="1190138" y="111580"/>
                </a:cubicBezTo>
                <a:cubicBezTo>
                  <a:pt x="864502" y="126544"/>
                  <a:pt x="533778" y="141508"/>
                  <a:pt x="208143" y="156473"/>
                </a:cubicBezTo>
                <a:cubicBezTo>
                  <a:pt x="157262" y="158967"/>
                  <a:pt x="106381" y="160214"/>
                  <a:pt x="55501" y="162085"/>
                </a:cubicBezTo>
                <a:lnTo>
                  <a:pt x="0" y="165485"/>
                </a:lnTo>
                <a:close/>
              </a:path>
            </a:pathLst>
          </a:cu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2" name="Title 1">
            <a:extLst>
              <a:ext uri="{FF2B5EF4-FFF2-40B4-BE49-F238E27FC236}">
                <a16:creationId xmlns:a16="http://schemas.microsoft.com/office/drawing/2014/main" id="{5690DD54-EE50-4C27-9AB5-57D06A15DDD8}"/>
              </a:ext>
            </a:extLst>
          </p:cNvPr>
          <p:cNvSpPr>
            <a:spLocks noGrp="1"/>
          </p:cNvSpPr>
          <p:nvPr>
            <p:ph type="title"/>
          </p:nvPr>
        </p:nvSpPr>
        <p:spPr>
          <a:xfrm>
            <a:off x="838200" y="3643828"/>
            <a:ext cx="4578537" cy="2693472"/>
          </a:xfrm>
          <a:prstGeom prst="rect">
            <a:avLst/>
          </a:prstGeom>
        </p:spPr>
        <p:txBody>
          <a:bodyPr/>
          <a:lstStyle>
            <a:lvl1pPr>
              <a:defRPr sz="5400">
                <a:solidFill>
                  <a:schemeClr val="bg1"/>
                </a:solidFill>
              </a:defRPr>
            </a:lvl1pPr>
          </a:lstStyle>
          <a:p>
            <a:r>
              <a:rPr lang="en-US"/>
              <a:t>Click to edit Master title style</a:t>
            </a:r>
          </a:p>
        </p:txBody>
      </p:sp>
      <p:sp>
        <p:nvSpPr>
          <p:cNvPr id="11" name="Content Placeholder 10">
            <a:extLst>
              <a:ext uri="{FF2B5EF4-FFF2-40B4-BE49-F238E27FC236}">
                <a16:creationId xmlns:a16="http://schemas.microsoft.com/office/drawing/2014/main" id="{CF5706E4-1B53-42F2-9404-124C1E157846}"/>
              </a:ext>
            </a:extLst>
          </p:cNvPr>
          <p:cNvSpPr>
            <a:spLocks noGrp="1"/>
          </p:cNvSpPr>
          <p:nvPr>
            <p:ph sz="quarter" idx="10"/>
          </p:nvPr>
        </p:nvSpPr>
        <p:spPr>
          <a:xfrm>
            <a:off x="5854700" y="431800"/>
            <a:ext cx="6007100" cy="5994400"/>
          </a:xfrm>
          <a:prstGeom prst="rect">
            <a:avLst/>
          </a:prstGeom>
        </p:spPr>
        <p:txBody>
          <a:bodyPr/>
          <a:lstStyle>
            <a:lvl1pPr marL="0" indent="0">
              <a:buNone/>
              <a:defRPr>
                <a:solidFill>
                  <a:srgbClr val="080808"/>
                </a:solidFill>
                <a:latin typeface="+mn-lt"/>
              </a:defRPr>
            </a:lvl1pPr>
            <a:lvl2pPr>
              <a:defRPr>
                <a:solidFill>
                  <a:srgbClr val="080808"/>
                </a:solidFill>
                <a:latin typeface="+mn-lt"/>
              </a:defRPr>
            </a:lvl2pPr>
            <a:lvl3pPr>
              <a:defRPr>
                <a:solidFill>
                  <a:srgbClr val="080808"/>
                </a:solidFill>
                <a:latin typeface="+mn-lt"/>
              </a:defRPr>
            </a:lvl3pPr>
            <a:lvl4pPr>
              <a:defRPr>
                <a:solidFill>
                  <a:srgbClr val="080808"/>
                </a:solidFill>
                <a:latin typeface="+mn-lt"/>
              </a:defRPr>
            </a:lvl4pPr>
            <a:lvl5pPr>
              <a:defRPr>
                <a:solidFill>
                  <a:srgbClr val="080808"/>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39F18833-DBE3-4493-913E-9FA28CD6A0A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rot="6067197">
            <a:off x="10087679" y="-650349"/>
            <a:ext cx="2938932" cy="2486411"/>
          </a:xfrm>
          <a:prstGeom prst="rect">
            <a:avLst/>
          </a:prstGeom>
        </p:spPr>
      </p:pic>
      <p:sp>
        <p:nvSpPr>
          <p:cNvPr id="5" name="Slide Number Placeholder 1">
            <a:extLst>
              <a:ext uri="{FF2B5EF4-FFF2-40B4-BE49-F238E27FC236}">
                <a16:creationId xmlns:a16="http://schemas.microsoft.com/office/drawing/2014/main" id="{15A9D5D6-CB40-982A-7882-3877401B6811}"/>
              </a:ext>
            </a:extLst>
          </p:cNvPr>
          <p:cNvSpPr>
            <a:spLocks noGrp="1"/>
          </p:cNvSpPr>
          <p:nvPr>
            <p:ph type="sldNum" sz="quarter" idx="4"/>
          </p:nvPr>
        </p:nvSpPr>
        <p:spPr>
          <a:xfrm>
            <a:off x="373316" y="6343573"/>
            <a:ext cx="1455484" cy="365125"/>
          </a:xfrm>
          <a:prstGeom prst="rect">
            <a:avLst/>
          </a:prstGeom>
        </p:spPr>
        <p:txBody>
          <a:bodyPr vert="horz" lIns="91440" tIns="45720" rIns="91440" bIns="45720" rtlCol="0" anchor="ctr"/>
          <a:lstStyle>
            <a:lvl1pPr algn="l">
              <a:defRPr sz="1200">
                <a:solidFill>
                  <a:schemeClr val="bg1"/>
                </a:solidFill>
              </a:defRPr>
            </a:lvl1pPr>
          </a:lstStyle>
          <a:p>
            <a:fld id="{1AC54047-9E61-42D7-8DBF-7D64572410AD}" type="slidenum">
              <a:rPr lang="en-US" smtClean="0"/>
              <a:pPr/>
              <a:t>‹#›</a:t>
            </a:fld>
            <a:endParaRPr lang="en-US" dirty="0"/>
          </a:p>
        </p:txBody>
      </p:sp>
      <p:pic>
        <p:nvPicPr>
          <p:cNvPr id="7" name="Picture 6" descr="A picture containing logo&#10;&#10;Description automatically generated">
            <a:extLst>
              <a:ext uri="{FF2B5EF4-FFF2-40B4-BE49-F238E27FC236}">
                <a16:creationId xmlns:a16="http://schemas.microsoft.com/office/drawing/2014/main" id="{10342BFE-DEBC-0345-8269-FE6016A56BB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584243" y="5849708"/>
            <a:ext cx="1234441" cy="822960"/>
          </a:xfrm>
          <a:prstGeom prst="rect">
            <a:avLst/>
          </a:prstGeom>
        </p:spPr>
      </p:pic>
    </p:spTree>
    <p:custDataLst>
      <p:tags r:id="rId1"/>
    </p:custDataLst>
    <p:extLst>
      <p:ext uri="{BB962C8B-B14F-4D97-AF65-F5344CB8AC3E}">
        <p14:creationId xmlns:p14="http://schemas.microsoft.com/office/powerpoint/2010/main" val="5818164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7_26 slide">
    <p:spTree>
      <p:nvGrpSpPr>
        <p:cNvPr id="1" name=""/>
        <p:cNvGrpSpPr/>
        <p:nvPr/>
      </p:nvGrpSpPr>
      <p:grpSpPr>
        <a:xfrm>
          <a:off x="0" y="0"/>
          <a:ext cx="0" cy="0"/>
          <a:chOff x="0" y="0"/>
          <a:chExt cx="0" cy="0"/>
        </a:xfrm>
      </p:grpSpPr>
      <p:sp>
        <p:nvSpPr>
          <p:cNvPr id="3" name="Прямоугольник 1">
            <a:extLst>
              <a:ext uri="{FF2B5EF4-FFF2-40B4-BE49-F238E27FC236}">
                <a16:creationId xmlns:a16="http://schemas.microsoft.com/office/drawing/2014/main" id="{52116B53-38D2-4E98-B7E9-7FFD6BD7D391}"/>
              </a:ext>
            </a:extLst>
          </p:cNvPr>
          <p:cNvSpPr/>
          <p:nvPr userDrawn="1"/>
        </p:nvSpPr>
        <p:spPr>
          <a:xfrm>
            <a:off x="1" y="0"/>
            <a:ext cx="37856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itle 1">
            <a:extLst>
              <a:ext uri="{FF2B5EF4-FFF2-40B4-BE49-F238E27FC236}">
                <a16:creationId xmlns:a16="http://schemas.microsoft.com/office/drawing/2014/main" id="{5690DD54-EE50-4C27-9AB5-57D06A15DDD8}"/>
              </a:ext>
            </a:extLst>
          </p:cNvPr>
          <p:cNvSpPr>
            <a:spLocks noGrp="1"/>
          </p:cNvSpPr>
          <p:nvPr>
            <p:ph type="title"/>
          </p:nvPr>
        </p:nvSpPr>
        <p:spPr>
          <a:xfrm>
            <a:off x="551689" y="1403350"/>
            <a:ext cx="2682239" cy="4051300"/>
          </a:xfrm>
          <a:prstGeom prst="rect">
            <a:avLst/>
          </a:prstGeom>
        </p:spPr>
        <p:txBody>
          <a:bodyPr/>
          <a:lstStyle>
            <a:lvl1pPr>
              <a:defRPr sz="5400">
                <a:solidFill>
                  <a:schemeClr val="bg1"/>
                </a:solidFill>
              </a:defRPr>
            </a:lvl1pPr>
          </a:lstStyle>
          <a:p>
            <a:r>
              <a:rPr lang="en-US"/>
              <a:t>Click to edit Master title style</a:t>
            </a:r>
          </a:p>
        </p:txBody>
      </p:sp>
      <p:sp>
        <p:nvSpPr>
          <p:cNvPr id="11" name="Content Placeholder 10">
            <a:extLst>
              <a:ext uri="{FF2B5EF4-FFF2-40B4-BE49-F238E27FC236}">
                <a16:creationId xmlns:a16="http://schemas.microsoft.com/office/drawing/2014/main" id="{CF5706E4-1B53-42F2-9404-124C1E157846}"/>
              </a:ext>
            </a:extLst>
          </p:cNvPr>
          <p:cNvSpPr>
            <a:spLocks noGrp="1"/>
          </p:cNvSpPr>
          <p:nvPr>
            <p:ph sz="quarter" idx="10"/>
          </p:nvPr>
        </p:nvSpPr>
        <p:spPr>
          <a:xfrm>
            <a:off x="4197096" y="431800"/>
            <a:ext cx="7664704" cy="5994400"/>
          </a:xfrm>
          <a:prstGeom prst="rect">
            <a:avLst/>
          </a:prstGeom>
        </p:spPr>
        <p:txBody>
          <a:bodyPr/>
          <a:lstStyle>
            <a:lvl1pPr marL="0" indent="0">
              <a:buNone/>
              <a:defRPr>
                <a:solidFill>
                  <a:srgbClr val="080808"/>
                </a:solidFill>
                <a:latin typeface="+mn-lt"/>
              </a:defRPr>
            </a:lvl1pPr>
            <a:lvl2pPr>
              <a:defRPr>
                <a:solidFill>
                  <a:srgbClr val="080808"/>
                </a:solidFill>
                <a:latin typeface="+mn-lt"/>
              </a:defRPr>
            </a:lvl2pPr>
            <a:lvl3pPr>
              <a:defRPr>
                <a:solidFill>
                  <a:srgbClr val="080808"/>
                </a:solidFill>
                <a:latin typeface="+mn-lt"/>
              </a:defRPr>
            </a:lvl3pPr>
            <a:lvl4pPr>
              <a:defRPr>
                <a:solidFill>
                  <a:srgbClr val="080808"/>
                </a:solidFill>
                <a:latin typeface="+mn-lt"/>
              </a:defRPr>
            </a:lvl4pPr>
            <a:lvl5pPr>
              <a:defRPr>
                <a:solidFill>
                  <a:srgbClr val="080808"/>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1">
            <a:extLst>
              <a:ext uri="{FF2B5EF4-FFF2-40B4-BE49-F238E27FC236}">
                <a16:creationId xmlns:a16="http://schemas.microsoft.com/office/drawing/2014/main" id="{3F1E05B3-2BCD-306E-64E3-64522A65777B}"/>
              </a:ext>
            </a:extLst>
          </p:cNvPr>
          <p:cNvSpPr>
            <a:spLocks noGrp="1"/>
          </p:cNvSpPr>
          <p:nvPr>
            <p:ph type="sldNum" sz="quarter" idx="4"/>
          </p:nvPr>
        </p:nvSpPr>
        <p:spPr>
          <a:xfrm>
            <a:off x="373316" y="6343573"/>
            <a:ext cx="1455484" cy="365125"/>
          </a:xfrm>
          <a:prstGeom prst="rect">
            <a:avLst/>
          </a:prstGeom>
        </p:spPr>
        <p:txBody>
          <a:bodyPr vert="horz" lIns="91440" tIns="45720" rIns="91440" bIns="45720" rtlCol="0" anchor="ctr"/>
          <a:lstStyle>
            <a:lvl1pPr algn="l">
              <a:defRPr sz="1200">
                <a:solidFill>
                  <a:schemeClr val="bg1"/>
                </a:solidFill>
              </a:defRPr>
            </a:lvl1pPr>
          </a:lstStyle>
          <a:p>
            <a:fld id="{1AC54047-9E61-42D7-8DBF-7D64572410AD}" type="slidenum">
              <a:rPr lang="en-US" smtClean="0"/>
              <a:pPr/>
              <a:t>‹#›</a:t>
            </a:fld>
            <a:endParaRPr lang="en-US" dirty="0"/>
          </a:p>
        </p:txBody>
      </p:sp>
      <p:pic>
        <p:nvPicPr>
          <p:cNvPr id="5" name="Picture 4" descr="A picture containing logo&#10;&#10;Description automatically generated">
            <a:extLst>
              <a:ext uri="{FF2B5EF4-FFF2-40B4-BE49-F238E27FC236}">
                <a16:creationId xmlns:a16="http://schemas.microsoft.com/office/drawing/2014/main" id="{08043CFC-79D8-66FD-80F1-9A902C5DBC1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84243" y="5849708"/>
            <a:ext cx="1234441" cy="822960"/>
          </a:xfrm>
          <a:prstGeom prst="rect">
            <a:avLst/>
          </a:prstGeom>
        </p:spPr>
      </p:pic>
    </p:spTree>
    <p:custDataLst>
      <p:tags r:id="rId1"/>
    </p:custDataLst>
    <p:extLst>
      <p:ext uri="{BB962C8B-B14F-4D97-AF65-F5344CB8AC3E}">
        <p14:creationId xmlns:p14="http://schemas.microsoft.com/office/powerpoint/2010/main" val="28684874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26 slide">
    <p:spTree>
      <p:nvGrpSpPr>
        <p:cNvPr id="1" name=""/>
        <p:cNvGrpSpPr/>
        <p:nvPr/>
      </p:nvGrpSpPr>
      <p:grpSpPr>
        <a:xfrm>
          <a:off x="0" y="0"/>
          <a:ext cx="0" cy="0"/>
          <a:chOff x="0" y="0"/>
          <a:chExt cx="0" cy="0"/>
        </a:xfrm>
      </p:grpSpPr>
      <p:sp>
        <p:nvSpPr>
          <p:cNvPr id="3" name="Прямоугольник 1">
            <a:extLst>
              <a:ext uri="{FF2B5EF4-FFF2-40B4-BE49-F238E27FC236}">
                <a16:creationId xmlns:a16="http://schemas.microsoft.com/office/drawing/2014/main" id="{52116B53-38D2-4E98-B7E9-7FFD6BD7D391}"/>
              </a:ext>
            </a:extLst>
          </p:cNvPr>
          <p:cNvSpPr/>
          <p:nvPr userDrawn="1"/>
        </p:nvSpPr>
        <p:spPr>
          <a:xfrm>
            <a:off x="1" y="0"/>
            <a:ext cx="354753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олилиния: фигура 74">
            <a:extLst>
              <a:ext uri="{FF2B5EF4-FFF2-40B4-BE49-F238E27FC236}">
                <a16:creationId xmlns:a16="http://schemas.microsoft.com/office/drawing/2014/main" id="{82B6BEB0-A658-48F6-8762-46DB14F822F3}"/>
              </a:ext>
            </a:extLst>
          </p:cNvPr>
          <p:cNvSpPr/>
          <p:nvPr userDrawn="1"/>
        </p:nvSpPr>
        <p:spPr>
          <a:xfrm>
            <a:off x="3205515" y="3066017"/>
            <a:ext cx="684036" cy="3360183"/>
          </a:xfrm>
          <a:custGeom>
            <a:avLst/>
            <a:gdLst>
              <a:gd name="connsiteX0" fmla="*/ 1019688 w 3624059"/>
              <a:gd name="connsiteY0" fmla="*/ 4206836 h 4242217"/>
              <a:gd name="connsiteX1" fmla="*/ 1546302 w 3624059"/>
              <a:gd name="connsiteY1" fmla="*/ 4206836 h 4242217"/>
              <a:gd name="connsiteX2" fmla="*/ 1633435 w 3624059"/>
              <a:gd name="connsiteY2" fmla="*/ 4229283 h 4242217"/>
              <a:gd name="connsiteX3" fmla="*/ 1639522 w 3624059"/>
              <a:gd name="connsiteY3" fmla="*/ 4242217 h 4242217"/>
              <a:gd name="connsiteX4" fmla="*/ 0 w 3624059"/>
              <a:gd name="connsiteY4" fmla="*/ 4242217 h 4242217"/>
              <a:gd name="connsiteX5" fmla="*/ 0 w 3624059"/>
              <a:gd name="connsiteY5" fmla="*/ 4228475 h 4242217"/>
              <a:gd name="connsiteX6" fmla="*/ 118466 w 3624059"/>
              <a:gd name="connsiteY6" fmla="*/ 4222424 h 4242217"/>
              <a:gd name="connsiteX7" fmla="*/ 493074 w 3624059"/>
              <a:gd name="connsiteY7" fmla="*/ 4206836 h 4242217"/>
              <a:gd name="connsiteX8" fmla="*/ 1019688 w 3624059"/>
              <a:gd name="connsiteY8" fmla="*/ 4206836 h 4242217"/>
              <a:gd name="connsiteX9" fmla="*/ 3624059 w 3624059"/>
              <a:gd name="connsiteY9" fmla="*/ 4122596 h 4242217"/>
              <a:gd name="connsiteX10" fmla="*/ 3624059 w 3624059"/>
              <a:gd name="connsiteY10" fmla="*/ 4242217 h 4242217"/>
              <a:gd name="connsiteX11" fmla="*/ 1729472 w 3624059"/>
              <a:gd name="connsiteY11" fmla="*/ 4242217 h 4242217"/>
              <a:gd name="connsiteX12" fmla="*/ 1729472 w 3624059"/>
              <a:gd name="connsiteY12" fmla="*/ 4196860 h 4242217"/>
              <a:gd name="connsiteX13" fmla="*/ 2818317 w 3624059"/>
              <a:gd name="connsiteY13" fmla="*/ 4132014 h 4242217"/>
              <a:gd name="connsiteX14" fmla="*/ 3337299 w 3624059"/>
              <a:gd name="connsiteY14" fmla="*/ 4123285 h 4242217"/>
              <a:gd name="connsiteX15" fmla="*/ 1668416 w 3624059"/>
              <a:gd name="connsiteY15" fmla="*/ 3907548 h 4242217"/>
              <a:gd name="connsiteX16" fmla="*/ 1668416 w 3624059"/>
              <a:gd name="connsiteY16" fmla="*/ 4002323 h 4242217"/>
              <a:gd name="connsiteX17" fmla="*/ 1510686 w 3624059"/>
              <a:gd name="connsiteY17" fmla="*/ 4156955 h 4242217"/>
              <a:gd name="connsiteX18" fmla="*/ 1174874 w 3624059"/>
              <a:gd name="connsiteY18" fmla="*/ 4166931 h 4242217"/>
              <a:gd name="connsiteX19" fmla="*/ 139454 w 3624059"/>
              <a:gd name="connsiteY19" fmla="*/ 4172543 h 4242217"/>
              <a:gd name="connsiteX20" fmla="*/ 0 w 3624059"/>
              <a:gd name="connsiteY20" fmla="*/ 4173802 h 4242217"/>
              <a:gd name="connsiteX21" fmla="*/ 0 w 3624059"/>
              <a:gd name="connsiteY21" fmla="*/ 3943409 h 4242217"/>
              <a:gd name="connsiteX22" fmla="*/ 325804 w 3624059"/>
              <a:gd name="connsiteY22" fmla="*/ 3943712 h 4242217"/>
              <a:gd name="connsiteX23" fmla="*/ 1668416 w 3624059"/>
              <a:gd name="connsiteY23" fmla="*/ 3907548 h 4242217"/>
              <a:gd name="connsiteX24" fmla="*/ 3624059 w 3624059"/>
              <a:gd name="connsiteY24" fmla="*/ 3850991 h 4242217"/>
              <a:gd name="connsiteX25" fmla="*/ 3624059 w 3624059"/>
              <a:gd name="connsiteY25" fmla="*/ 4067621 h 4242217"/>
              <a:gd name="connsiteX26" fmla="*/ 2999580 w 3624059"/>
              <a:gd name="connsiteY26" fmla="*/ 4087121 h 4242217"/>
              <a:gd name="connsiteX27" fmla="*/ 2044932 w 3624059"/>
              <a:gd name="connsiteY27" fmla="*/ 4117050 h 4242217"/>
              <a:gd name="connsiteX28" fmla="*/ 1729472 w 3624059"/>
              <a:gd name="connsiteY28" fmla="*/ 4137002 h 4242217"/>
              <a:gd name="connsiteX29" fmla="*/ 1749825 w 3624059"/>
              <a:gd name="connsiteY29" fmla="*/ 3897572 h 4242217"/>
              <a:gd name="connsiteX30" fmla="*/ 2075460 w 3624059"/>
              <a:gd name="connsiteY30" fmla="*/ 3897572 h 4242217"/>
              <a:gd name="connsiteX31" fmla="*/ 3367828 w 3624059"/>
              <a:gd name="connsiteY31" fmla="*/ 3852679 h 4242217"/>
              <a:gd name="connsiteX32" fmla="*/ 1037496 w 3624059"/>
              <a:gd name="connsiteY32" fmla="*/ 3607013 h 4242217"/>
              <a:gd name="connsiteX33" fmla="*/ 1480157 w 3624059"/>
              <a:gd name="connsiteY33" fmla="*/ 3608260 h 4242217"/>
              <a:gd name="connsiteX34" fmla="*/ 1673504 w 3624059"/>
              <a:gd name="connsiteY34" fmla="*/ 3817762 h 4242217"/>
              <a:gd name="connsiteX35" fmla="*/ 1663328 w 3624059"/>
              <a:gd name="connsiteY35" fmla="*/ 3842702 h 4242217"/>
              <a:gd name="connsiteX36" fmla="*/ 1571743 w 3624059"/>
              <a:gd name="connsiteY36" fmla="*/ 3857667 h 4242217"/>
              <a:gd name="connsiteX37" fmla="*/ 228495 w 3624059"/>
              <a:gd name="connsiteY37" fmla="*/ 3892584 h 4242217"/>
              <a:gd name="connsiteX38" fmla="*/ 0 w 3624059"/>
              <a:gd name="connsiteY38" fmla="*/ 3887800 h 4242217"/>
              <a:gd name="connsiteX39" fmla="*/ 0 w 3624059"/>
              <a:gd name="connsiteY39" fmla="*/ 3645448 h 4242217"/>
              <a:gd name="connsiteX40" fmla="*/ 164894 w 3624059"/>
              <a:gd name="connsiteY40" fmla="*/ 3634448 h 4242217"/>
              <a:gd name="connsiteX41" fmla="*/ 594835 w 3624059"/>
              <a:gd name="connsiteY41" fmla="*/ 3613248 h 4242217"/>
              <a:gd name="connsiteX42" fmla="*/ 1037496 w 3624059"/>
              <a:gd name="connsiteY42" fmla="*/ 3607013 h 4242217"/>
              <a:gd name="connsiteX43" fmla="*/ 3479765 w 3624059"/>
              <a:gd name="connsiteY43" fmla="*/ 3533438 h 4242217"/>
              <a:gd name="connsiteX44" fmla="*/ 3624059 w 3624059"/>
              <a:gd name="connsiteY44" fmla="*/ 3538222 h 4242217"/>
              <a:gd name="connsiteX45" fmla="*/ 3624059 w 3624059"/>
              <a:gd name="connsiteY45" fmla="*/ 3804141 h 4242217"/>
              <a:gd name="connsiteX46" fmla="*/ 1826146 w 3624059"/>
              <a:gd name="connsiteY46" fmla="*/ 3837714 h 4242217"/>
              <a:gd name="connsiteX47" fmla="*/ 1749825 w 3624059"/>
              <a:gd name="connsiteY47" fmla="*/ 3832726 h 4242217"/>
              <a:gd name="connsiteX48" fmla="*/ 1749825 w 3624059"/>
              <a:gd name="connsiteY48" fmla="*/ 3653153 h 4242217"/>
              <a:gd name="connsiteX49" fmla="*/ 3072720 w 3624059"/>
              <a:gd name="connsiteY49" fmla="*/ 3563367 h 4242217"/>
              <a:gd name="connsiteX50" fmla="*/ 3479765 w 3624059"/>
              <a:gd name="connsiteY50" fmla="*/ 3533438 h 4242217"/>
              <a:gd name="connsiteX51" fmla="*/ 1417193 w 3624059"/>
              <a:gd name="connsiteY51" fmla="*/ 3401876 h 4242217"/>
              <a:gd name="connsiteX52" fmla="*/ 1673504 w 3624059"/>
              <a:gd name="connsiteY52" fmla="*/ 3403747 h 4242217"/>
              <a:gd name="connsiteX53" fmla="*/ 1663328 w 3624059"/>
              <a:gd name="connsiteY53" fmla="*/ 3558379 h 4242217"/>
              <a:gd name="connsiteX54" fmla="*/ 1592095 w 3624059"/>
              <a:gd name="connsiteY54" fmla="*/ 3563367 h 4242217"/>
              <a:gd name="connsiteX55" fmla="*/ 442193 w 3624059"/>
              <a:gd name="connsiteY55" fmla="*/ 3580825 h 4242217"/>
              <a:gd name="connsiteX56" fmla="*/ 0 w 3624059"/>
              <a:gd name="connsiteY56" fmla="*/ 3587539 h 4242217"/>
              <a:gd name="connsiteX57" fmla="*/ 0 w 3624059"/>
              <a:gd name="connsiteY57" fmla="*/ 3449325 h 4242217"/>
              <a:gd name="connsiteX58" fmla="*/ 14796 w 3624059"/>
              <a:gd name="connsiteY58" fmla="*/ 3448640 h 4242217"/>
              <a:gd name="connsiteX59" fmla="*/ 1164698 w 3624059"/>
              <a:gd name="connsiteY59" fmla="*/ 3403747 h 4242217"/>
              <a:gd name="connsiteX60" fmla="*/ 1417193 w 3624059"/>
              <a:gd name="connsiteY60" fmla="*/ 3401876 h 4242217"/>
              <a:gd name="connsiteX61" fmla="*/ 3624059 w 3624059"/>
              <a:gd name="connsiteY61" fmla="*/ 3333594 h 4242217"/>
              <a:gd name="connsiteX62" fmla="*/ 3624059 w 3624059"/>
              <a:gd name="connsiteY62" fmla="*/ 3484091 h 4242217"/>
              <a:gd name="connsiteX63" fmla="*/ 3378004 w 3624059"/>
              <a:gd name="connsiteY63" fmla="*/ 3492910 h 4242217"/>
              <a:gd name="connsiteX64" fmla="*/ 2838669 w 3624059"/>
              <a:gd name="connsiteY64" fmla="*/ 3523462 h 4242217"/>
              <a:gd name="connsiteX65" fmla="*/ 1887202 w 3624059"/>
              <a:gd name="connsiteY65" fmla="*/ 3568355 h 4242217"/>
              <a:gd name="connsiteX66" fmla="*/ 1749825 w 3624059"/>
              <a:gd name="connsiteY66" fmla="*/ 3558379 h 4242217"/>
              <a:gd name="connsiteX67" fmla="*/ 1866850 w 3624059"/>
              <a:gd name="connsiteY67" fmla="*/ 3413723 h 4242217"/>
              <a:gd name="connsiteX68" fmla="*/ 2360392 w 3624059"/>
              <a:gd name="connsiteY68" fmla="*/ 3403747 h 4242217"/>
              <a:gd name="connsiteX69" fmla="*/ 3332211 w 3624059"/>
              <a:gd name="connsiteY69" fmla="*/ 3333913 h 4242217"/>
              <a:gd name="connsiteX70" fmla="*/ 1363351 w 3624059"/>
              <a:gd name="connsiteY70" fmla="*/ 3144257 h 4242217"/>
              <a:gd name="connsiteX71" fmla="*/ 1668416 w 3624059"/>
              <a:gd name="connsiteY71" fmla="*/ 3154340 h 4242217"/>
              <a:gd name="connsiteX72" fmla="*/ 1668416 w 3624059"/>
              <a:gd name="connsiteY72" fmla="*/ 3363842 h 4242217"/>
              <a:gd name="connsiteX73" fmla="*/ 513426 w 3624059"/>
              <a:gd name="connsiteY73" fmla="*/ 3363842 h 4242217"/>
              <a:gd name="connsiteX74" fmla="*/ 0 w 3624059"/>
              <a:gd name="connsiteY74" fmla="*/ 3377034 h 4242217"/>
              <a:gd name="connsiteX75" fmla="*/ 0 w 3624059"/>
              <a:gd name="connsiteY75" fmla="*/ 3197607 h 4242217"/>
              <a:gd name="connsiteX76" fmla="*/ 449825 w 3624059"/>
              <a:gd name="connsiteY76" fmla="*/ 3171175 h 4242217"/>
              <a:gd name="connsiteX77" fmla="*/ 1363351 w 3624059"/>
              <a:gd name="connsiteY77" fmla="*/ 3144257 h 4242217"/>
              <a:gd name="connsiteX78" fmla="*/ 3624059 w 3624059"/>
              <a:gd name="connsiteY78" fmla="*/ 3068455 h 4242217"/>
              <a:gd name="connsiteX79" fmla="*/ 3624059 w 3624059"/>
              <a:gd name="connsiteY79" fmla="*/ 3264269 h 4242217"/>
              <a:gd name="connsiteX80" fmla="*/ 3600288 w 3624059"/>
              <a:gd name="connsiteY80" fmla="*/ 3264001 h 4242217"/>
              <a:gd name="connsiteX81" fmla="*/ 2263719 w 3624059"/>
              <a:gd name="connsiteY81" fmla="*/ 3348877 h 4242217"/>
              <a:gd name="connsiteX82" fmla="*/ 1749825 w 3624059"/>
              <a:gd name="connsiteY82" fmla="*/ 3353865 h 4242217"/>
              <a:gd name="connsiteX83" fmla="*/ 1749825 w 3624059"/>
              <a:gd name="connsiteY83" fmla="*/ 3154340 h 4242217"/>
              <a:gd name="connsiteX84" fmla="*/ 3138229 w 3624059"/>
              <a:gd name="connsiteY84" fmla="*/ 3082636 h 4242217"/>
              <a:gd name="connsiteX85" fmla="*/ 1559341 w 3624059"/>
              <a:gd name="connsiteY85" fmla="*/ 2853805 h 4242217"/>
              <a:gd name="connsiteX86" fmla="*/ 1668416 w 3624059"/>
              <a:gd name="connsiteY86" fmla="*/ 3054578 h 4242217"/>
              <a:gd name="connsiteX87" fmla="*/ 1658240 w 3624059"/>
              <a:gd name="connsiteY87" fmla="*/ 3074530 h 4242217"/>
              <a:gd name="connsiteX88" fmla="*/ 1576831 w 3624059"/>
              <a:gd name="connsiteY88" fmla="*/ 3079518 h 4242217"/>
              <a:gd name="connsiteX89" fmla="*/ 523602 w 3624059"/>
              <a:gd name="connsiteY89" fmla="*/ 3104459 h 4242217"/>
              <a:gd name="connsiteX90" fmla="*/ 0 w 3624059"/>
              <a:gd name="connsiteY90" fmla="*/ 3120367 h 4242217"/>
              <a:gd name="connsiteX91" fmla="*/ 0 w 3624059"/>
              <a:gd name="connsiteY91" fmla="*/ 2895265 h 4242217"/>
              <a:gd name="connsiteX92" fmla="*/ 1490334 w 3624059"/>
              <a:gd name="connsiteY92" fmla="*/ 2855052 h 4242217"/>
              <a:gd name="connsiteX93" fmla="*/ 1559341 w 3624059"/>
              <a:gd name="connsiteY93" fmla="*/ 2853805 h 4242217"/>
              <a:gd name="connsiteX94" fmla="*/ 3624059 w 3624059"/>
              <a:gd name="connsiteY94" fmla="*/ 2832565 h 4242217"/>
              <a:gd name="connsiteX95" fmla="*/ 3624059 w 3624059"/>
              <a:gd name="connsiteY95" fmla="*/ 3005092 h 4242217"/>
              <a:gd name="connsiteX96" fmla="*/ 3271155 w 3624059"/>
              <a:gd name="connsiteY96" fmla="*/ 3009684 h 4242217"/>
              <a:gd name="connsiteX97" fmla="*/ 1943171 w 3624059"/>
              <a:gd name="connsiteY97" fmla="*/ 3089494 h 4242217"/>
              <a:gd name="connsiteX98" fmla="*/ 1749825 w 3624059"/>
              <a:gd name="connsiteY98" fmla="*/ 2870017 h 4242217"/>
              <a:gd name="connsiteX99" fmla="*/ 1765089 w 3624059"/>
              <a:gd name="connsiteY99" fmla="*/ 2845076 h 4242217"/>
              <a:gd name="connsiteX100" fmla="*/ 1877026 w 3624059"/>
              <a:gd name="connsiteY100" fmla="*/ 2845076 h 4242217"/>
              <a:gd name="connsiteX101" fmla="*/ 3016752 w 3624059"/>
              <a:gd name="connsiteY101" fmla="*/ 2850064 h 4242217"/>
              <a:gd name="connsiteX102" fmla="*/ 3368623 w 3624059"/>
              <a:gd name="connsiteY102" fmla="*/ 2842270 h 4242217"/>
              <a:gd name="connsiteX103" fmla="*/ 1561566 w 3624059"/>
              <a:gd name="connsiteY103" fmla="*/ 2605646 h 4242217"/>
              <a:gd name="connsiteX104" fmla="*/ 1678592 w 3624059"/>
              <a:gd name="connsiteY104" fmla="*/ 2730349 h 4242217"/>
              <a:gd name="connsiteX105" fmla="*/ 1668416 w 3624059"/>
              <a:gd name="connsiteY105" fmla="*/ 2785218 h 4242217"/>
              <a:gd name="connsiteX106" fmla="*/ 1632799 w 3624059"/>
              <a:gd name="connsiteY106" fmla="*/ 2795195 h 4242217"/>
              <a:gd name="connsiteX107" fmla="*/ 534415 w 3624059"/>
              <a:gd name="connsiteY107" fmla="*/ 2817641 h 4242217"/>
              <a:gd name="connsiteX108" fmla="*/ 0 w 3624059"/>
              <a:gd name="connsiteY108" fmla="*/ 2828601 h 4242217"/>
              <a:gd name="connsiteX109" fmla="*/ 0 w 3624059"/>
              <a:gd name="connsiteY109" fmla="*/ 2635972 h 4242217"/>
              <a:gd name="connsiteX110" fmla="*/ 274287 w 3624059"/>
              <a:gd name="connsiteY110" fmla="*/ 2625598 h 4242217"/>
              <a:gd name="connsiteX111" fmla="*/ 1561566 w 3624059"/>
              <a:gd name="connsiteY111" fmla="*/ 2605646 h 4242217"/>
              <a:gd name="connsiteX112" fmla="*/ 2558826 w 3624059"/>
              <a:gd name="connsiteY112" fmla="*/ 2560752 h 4242217"/>
              <a:gd name="connsiteX113" fmla="*/ 3142045 w 3624059"/>
              <a:gd name="connsiteY113" fmla="*/ 2566364 h 4242217"/>
              <a:gd name="connsiteX114" fmla="*/ 3624059 w 3624059"/>
              <a:gd name="connsiteY114" fmla="*/ 2574044 h 4242217"/>
              <a:gd name="connsiteX115" fmla="*/ 3624059 w 3624059"/>
              <a:gd name="connsiteY115" fmla="*/ 2757687 h 4242217"/>
              <a:gd name="connsiteX116" fmla="*/ 3181478 w 3624059"/>
              <a:gd name="connsiteY116" fmla="*/ 2770254 h 4242217"/>
              <a:gd name="connsiteX117" fmla="*/ 2299335 w 3624059"/>
              <a:gd name="connsiteY117" fmla="*/ 2795195 h 4242217"/>
              <a:gd name="connsiteX118" fmla="*/ 1744737 w 3624059"/>
              <a:gd name="connsiteY118" fmla="*/ 2795195 h 4242217"/>
              <a:gd name="connsiteX119" fmla="*/ 1744737 w 3624059"/>
              <a:gd name="connsiteY119" fmla="*/ 2595669 h 4242217"/>
              <a:gd name="connsiteX120" fmla="*/ 2558826 w 3624059"/>
              <a:gd name="connsiteY120" fmla="*/ 2560752 h 4242217"/>
              <a:gd name="connsiteX121" fmla="*/ 907751 w 3624059"/>
              <a:gd name="connsiteY121" fmla="*/ 2310099 h 4242217"/>
              <a:gd name="connsiteX122" fmla="*/ 1464893 w 3624059"/>
              <a:gd name="connsiteY122" fmla="*/ 2311346 h 4242217"/>
              <a:gd name="connsiteX123" fmla="*/ 1683680 w 3624059"/>
              <a:gd name="connsiteY123" fmla="*/ 2311346 h 4242217"/>
              <a:gd name="connsiteX124" fmla="*/ 1688768 w 3624059"/>
              <a:gd name="connsiteY124" fmla="*/ 2386168 h 4242217"/>
              <a:gd name="connsiteX125" fmla="*/ 1541214 w 3624059"/>
              <a:gd name="connsiteY125" fmla="*/ 2545788 h 4242217"/>
              <a:gd name="connsiteX126" fmla="*/ 482898 w 3624059"/>
              <a:gd name="connsiteY126" fmla="*/ 2560752 h 4242217"/>
              <a:gd name="connsiteX127" fmla="*/ 0 w 3624059"/>
              <a:gd name="connsiteY127" fmla="*/ 2570035 h 4242217"/>
              <a:gd name="connsiteX128" fmla="*/ 0 w 3624059"/>
              <a:gd name="connsiteY128" fmla="*/ 2335542 h 4242217"/>
              <a:gd name="connsiteX129" fmla="*/ 350608 w 3624059"/>
              <a:gd name="connsiteY129" fmla="*/ 2316334 h 4242217"/>
              <a:gd name="connsiteX130" fmla="*/ 907751 w 3624059"/>
              <a:gd name="connsiteY130" fmla="*/ 2310099 h 4242217"/>
              <a:gd name="connsiteX131" fmla="*/ 3624059 w 3624059"/>
              <a:gd name="connsiteY131" fmla="*/ 2235896 h 4242217"/>
              <a:gd name="connsiteX132" fmla="*/ 3624059 w 3624059"/>
              <a:gd name="connsiteY132" fmla="*/ 2507868 h 4242217"/>
              <a:gd name="connsiteX133" fmla="*/ 3271155 w 3624059"/>
              <a:gd name="connsiteY133" fmla="*/ 2520847 h 4242217"/>
              <a:gd name="connsiteX134" fmla="*/ 1958435 w 3624059"/>
              <a:gd name="connsiteY134" fmla="*/ 2525835 h 4242217"/>
              <a:gd name="connsiteX135" fmla="*/ 1739649 w 3624059"/>
              <a:gd name="connsiteY135" fmla="*/ 2525835 h 4242217"/>
              <a:gd name="connsiteX136" fmla="*/ 1754913 w 3624059"/>
              <a:gd name="connsiteY136" fmla="*/ 2316334 h 4242217"/>
              <a:gd name="connsiteX137" fmla="*/ 3091165 w 3624059"/>
              <a:gd name="connsiteY137" fmla="*/ 2258970 h 4242217"/>
              <a:gd name="connsiteX138" fmla="*/ 1320520 w 3624059"/>
              <a:gd name="connsiteY138" fmla="*/ 2035128 h 4242217"/>
              <a:gd name="connsiteX139" fmla="*/ 1688768 w 3624059"/>
              <a:gd name="connsiteY139" fmla="*/ 2036999 h 4242217"/>
              <a:gd name="connsiteX140" fmla="*/ 1693856 w 3624059"/>
              <a:gd name="connsiteY140" fmla="*/ 2101844 h 4242217"/>
              <a:gd name="connsiteX141" fmla="*/ 1546302 w 3624059"/>
              <a:gd name="connsiteY141" fmla="*/ 2256476 h 4242217"/>
              <a:gd name="connsiteX142" fmla="*/ 223407 w 3624059"/>
              <a:gd name="connsiteY142" fmla="*/ 2251488 h 4242217"/>
              <a:gd name="connsiteX143" fmla="*/ 0 w 3624059"/>
              <a:gd name="connsiteY143" fmla="*/ 2261684 h 4242217"/>
              <a:gd name="connsiteX144" fmla="*/ 0 w 3624059"/>
              <a:gd name="connsiteY144" fmla="*/ 2073071 h 4242217"/>
              <a:gd name="connsiteX145" fmla="*/ 432017 w 3624059"/>
              <a:gd name="connsiteY145" fmla="*/ 2055081 h 4242217"/>
              <a:gd name="connsiteX146" fmla="*/ 956087 w 3624059"/>
              <a:gd name="connsiteY146" fmla="*/ 2036999 h 4242217"/>
              <a:gd name="connsiteX147" fmla="*/ 1320520 w 3624059"/>
              <a:gd name="connsiteY147" fmla="*/ 2035128 h 4242217"/>
              <a:gd name="connsiteX148" fmla="*/ 3624059 w 3624059"/>
              <a:gd name="connsiteY148" fmla="*/ 1946721 h 4242217"/>
              <a:gd name="connsiteX149" fmla="*/ 3624059 w 3624059"/>
              <a:gd name="connsiteY149" fmla="*/ 2175879 h 4242217"/>
              <a:gd name="connsiteX150" fmla="*/ 3094345 w 3624059"/>
              <a:gd name="connsiteY150" fmla="*/ 2195372 h 4242217"/>
              <a:gd name="connsiteX151" fmla="*/ 1765089 w 3624059"/>
              <a:gd name="connsiteY151" fmla="*/ 2251488 h 4242217"/>
              <a:gd name="connsiteX152" fmla="*/ 1785441 w 3624059"/>
              <a:gd name="connsiteY152" fmla="*/ 1992105 h 4242217"/>
              <a:gd name="connsiteX153" fmla="*/ 2202662 w 3624059"/>
              <a:gd name="connsiteY153" fmla="*/ 1992105 h 4242217"/>
              <a:gd name="connsiteX154" fmla="*/ 2976683 w 3624059"/>
              <a:gd name="connsiteY154" fmla="*/ 1969035 h 4242217"/>
              <a:gd name="connsiteX155" fmla="*/ 1693856 w 3624059"/>
              <a:gd name="connsiteY155" fmla="*/ 1752675 h 4242217"/>
              <a:gd name="connsiteX156" fmla="*/ 1693856 w 3624059"/>
              <a:gd name="connsiteY156" fmla="*/ 1852438 h 4242217"/>
              <a:gd name="connsiteX157" fmla="*/ 1587007 w 3624059"/>
              <a:gd name="connsiteY157" fmla="*/ 1967165 h 4242217"/>
              <a:gd name="connsiteX158" fmla="*/ 1271547 w 3624059"/>
              <a:gd name="connsiteY158" fmla="*/ 1972153 h 4242217"/>
              <a:gd name="connsiteX159" fmla="*/ 400853 w 3624059"/>
              <a:gd name="connsiteY159" fmla="*/ 1999588 h 4242217"/>
              <a:gd name="connsiteX160" fmla="*/ 0 w 3624059"/>
              <a:gd name="connsiteY160" fmla="*/ 2012163 h 4242217"/>
              <a:gd name="connsiteX161" fmla="*/ 0 w 3624059"/>
              <a:gd name="connsiteY161" fmla="*/ 1806966 h 4242217"/>
              <a:gd name="connsiteX162" fmla="*/ 603103 w 3624059"/>
              <a:gd name="connsiteY162" fmla="*/ 1787592 h 4242217"/>
              <a:gd name="connsiteX163" fmla="*/ 1693856 w 3624059"/>
              <a:gd name="connsiteY163" fmla="*/ 1752675 h 4242217"/>
              <a:gd name="connsiteX164" fmla="*/ 3357652 w 3624059"/>
              <a:gd name="connsiteY164" fmla="*/ 1657901 h 4242217"/>
              <a:gd name="connsiteX165" fmla="*/ 3624059 w 3624059"/>
              <a:gd name="connsiteY165" fmla="*/ 1659458 h 4242217"/>
              <a:gd name="connsiteX166" fmla="*/ 3624059 w 3624059"/>
              <a:gd name="connsiteY166" fmla="*/ 1869612 h 4242217"/>
              <a:gd name="connsiteX167" fmla="*/ 3027564 w 3624059"/>
              <a:gd name="connsiteY167" fmla="*/ 1892343 h 4242217"/>
              <a:gd name="connsiteX168" fmla="*/ 1785441 w 3624059"/>
              <a:gd name="connsiteY168" fmla="*/ 1947212 h 4242217"/>
              <a:gd name="connsiteX169" fmla="*/ 1775265 w 3624059"/>
              <a:gd name="connsiteY169" fmla="*/ 1857426 h 4242217"/>
              <a:gd name="connsiteX170" fmla="*/ 1866850 w 3624059"/>
              <a:gd name="connsiteY170" fmla="*/ 1747687 h 4242217"/>
              <a:gd name="connsiteX171" fmla="*/ 2039844 w 3624059"/>
              <a:gd name="connsiteY171" fmla="*/ 1737711 h 4242217"/>
              <a:gd name="connsiteX172" fmla="*/ 3357652 w 3624059"/>
              <a:gd name="connsiteY172" fmla="*/ 1657901 h 4242217"/>
              <a:gd name="connsiteX173" fmla="*/ 0 w 3624059"/>
              <a:gd name="connsiteY173" fmla="*/ 1548162 h 4242217"/>
              <a:gd name="connsiteX174" fmla="*/ 617095 w 3624059"/>
              <a:gd name="connsiteY174" fmla="*/ 1548162 h 4242217"/>
              <a:gd name="connsiteX175" fmla="*/ 1704032 w 3624059"/>
              <a:gd name="connsiteY175" fmla="*/ 1548162 h 4242217"/>
              <a:gd name="connsiteX176" fmla="*/ 1704032 w 3624059"/>
              <a:gd name="connsiteY176" fmla="*/ 1687829 h 4242217"/>
              <a:gd name="connsiteX177" fmla="*/ 1312251 w 3624059"/>
              <a:gd name="connsiteY177" fmla="*/ 1707782 h 4242217"/>
              <a:gd name="connsiteX178" fmla="*/ 442829 w 3624059"/>
              <a:gd name="connsiteY178" fmla="*/ 1728358 h 4242217"/>
              <a:gd name="connsiteX179" fmla="*/ 0 w 3624059"/>
              <a:gd name="connsiteY179" fmla="*/ 1740798 h 4242217"/>
              <a:gd name="connsiteX180" fmla="*/ 3624059 w 3624059"/>
              <a:gd name="connsiteY180" fmla="*/ 1454677 h 4242217"/>
              <a:gd name="connsiteX181" fmla="*/ 3624059 w 3624059"/>
              <a:gd name="connsiteY181" fmla="*/ 1598608 h 4242217"/>
              <a:gd name="connsiteX182" fmla="*/ 3026292 w 3624059"/>
              <a:gd name="connsiteY182" fmla="*/ 1620489 h 4242217"/>
              <a:gd name="connsiteX183" fmla="*/ 1795617 w 3624059"/>
              <a:gd name="connsiteY183" fmla="*/ 1687829 h 4242217"/>
              <a:gd name="connsiteX184" fmla="*/ 1795617 w 3624059"/>
              <a:gd name="connsiteY184" fmla="*/ 1538185 h 4242217"/>
              <a:gd name="connsiteX185" fmla="*/ 2998308 w 3624059"/>
              <a:gd name="connsiteY185" fmla="*/ 1483316 h 4242217"/>
              <a:gd name="connsiteX186" fmla="*/ 1724384 w 3624059"/>
              <a:gd name="connsiteY186" fmla="*/ 1283791 h 4242217"/>
              <a:gd name="connsiteX187" fmla="*/ 1566654 w 3624059"/>
              <a:gd name="connsiteY187" fmla="*/ 1478328 h 4242217"/>
              <a:gd name="connsiteX188" fmla="*/ 1464893 w 3624059"/>
              <a:gd name="connsiteY188" fmla="*/ 1473340 h 4242217"/>
              <a:gd name="connsiteX189" fmla="*/ 203055 w 3624059"/>
              <a:gd name="connsiteY189" fmla="*/ 1478328 h 4242217"/>
              <a:gd name="connsiteX190" fmla="*/ 0 w 3624059"/>
              <a:gd name="connsiteY190" fmla="*/ 1481723 h 4242217"/>
              <a:gd name="connsiteX191" fmla="*/ 0 w 3624059"/>
              <a:gd name="connsiteY191" fmla="*/ 1294640 h 4242217"/>
              <a:gd name="connsiteX192" fmla="*/ 82293 w 3624059"/>
              <a:gd name="connsiteY192" fmla="*/ 1299223 h 4242217"/>
              <a:gd name="connsiteX193" fmla="*/ 1724384 w 3624059"/>
              <a:gd name="connsiteY193" fmla="*/ 1283791 h 4242217"/>
              <a:gd name="connsiteX194" fmla="*/ 3624059 w 3624059"/>
              <a:gd name="connsiteY194" fmla="*/ 1217980 h 4242217"/>
              <a:gd name="connsiteX195" fmla="*/ 3624059 w 3624059"/>
              <a:gd name="connsiteY195" fmla="*/ 1378588 h 4242217"/>
              <a:gd name="connsiteX196" fmla="*/ 3611180 w 3624059"/>
              <a:gd name="connsiteY196" fmla="*/ 1379423 h 4242217"/>
              <a:gd name="connsiteX197" fmla="*/ 3413620 w 3624059"/>
              <a:gd name="connsiteY197" fmla="*/ 1393530 h 4242217"/>
              <a:gd name="connsiteX198" fmla="*/ 2604619 w 3624059"/>
              <a:gd name="connsiteY198" fmla="*/ 1438423 h 4242217"/>
              <a:gd name="connsiteX199" fmla="*/ 1800705 w 3624059"/>
              <a:gd name="connsiteY199" fmla="*/ 1443411 h 4242217"/>
              <a:gd name="connsiteX200" fmla="*/ 1856674 w 3624059"/>
              <a:gd name="connsiteY200" fmla="*/ 1293767 h 4242217"/>
              <a:gd name="connsiteX201" fmla="*/ 2935343 w 3624059"/>
              <a:gd name="connsiteY201" fmla="*/ 1228921 h 4242217"/>
              <a:gd name="connsiteX202" fmla="*/ 3472133 w 3624059"/>
              <a:gd name="connsiteY202" fmla="*/ 1219569 h 4242217"/>
              <a:gd name="connsiteX203" fmla="*/ 1576831 w 3624059"/>
              <a:gd name="connsiteY203" fmla="*/ 1014431 h 4242217"/>
              <a:gd name="connsiteX204" fmla="*/ 1729472 w 3624059"/>
              <a:gd name="connsiteY204" fmla="*/ 1198992 h 4242217"/>
              <a:gd name="connsiteX205" fmla="*/ 1714208 w 3624059"/>
              <a:gd name="connsiteY205" fmla="*/ 1223933 h 4242217"/>
              <a:gd name="connsiteX206" fmla="*/ 82134 w 3624059"/>
              <a:gd name="connsiteY206" fmla="*/ 1231649 h 4242217"/>
              <a:gd name="connsiteX207" fmla="*/ 0 w 3624059"/>
              <a:gd name="connsiteY207" fmla="*/ 1228986 h 4242217"/>
              <a:gd name="connsiteX208" fmla="*/ 0 w 3624059"/>
              <a:gd name="connsiteY208" fmla="*/ 1032219 h 4242217"/>
              <a:gd name="connsiteX209" fmla="*/ 707408 w 3624059"/>
              <a:gd name="connsiteY209" fmla="*/ 1022537 h 4242217"/>
              <a:gd name="connsiteX210" fmla="*/ 1576831 w 3624059"/>
              <a:gd name="connsiteY210" fmla="*/ 1014431 h 4242217"/>
              <a:gd name="connsiteX211" fmla="*/ 3624059 w 3624059"/>
              <a:gd name="connsiteY211" fmla="*/ 958219 h 4242217"/>
              <a:gd name="connsiteX212" fmla="*/ 3624059 w 3624059"/>
              <a:gd name="connsiteY212" fmla="*/ 1166175 h 4242217"/>
              <a:gd name="connsiteX213" fmla="*/ 3019932 w 3624059"/>
              <a:gd name="connsiteY213" fmla="*/ 1185899 h 4242217"/>
              <a:gd name="connsiteX214" fmla="*/ 2355304 w 3624059"/>
              <a:gd name="connsiteY214" fmla="*/ 1203981 h 4242217"/>
              <a:gd name="connsiteX215" fmla="*/ 1831234 w 3624059"/>
              <a:gd name="connsiteY215" fmla="*/ 1203981 h 4242217"/>
              <a:gd name="connsiteX216" fmla="*/ 2004228 w 3624059"/>
              <a:gd name="connsiteY216" fmla="*/ 999467 h 4242217"/>
              <a:gd name="connsiteX217" fmla="*/ 2594443 w 3624059"/>
              <a:gd name="connsiteY217" fmla="*/ 979514 h 4242217"/>
              <a:gd name="connsiteX218" fmla="*/ 1449629 w 3624059"/>
              <a:gd name="connsiteY218" fmla="*/ 740084 h 4242217"/>
              <a:gd name="connsiteX219" fmla="*/ 1744737 w 3624059"/>
              <a:gd name="connsiteY219" fmla="*/ 740084 h 4242217"/>
              <a:gd name="connsiteX220" fmla="*/ 1744737 w 3624059"/>
              <a:gd name="connsiteY220" fmla="*/ 944598 h 4242217"/>
              <a:gd name="connsiteX221" fmla="*/ 1663328 w 3624059"/>
              <a:gd name="connsiteY221" fmla="*/ 949586 h 4242217"/>
              <a:gd name="connsiteX222" fmla="*/ 86029 w 3624059"/>
              <a:gd name="connsiteY222" fmla="*/ 949586 h 4242217"/>
              <a:gd name="connsiteX223" fmla="*/ 0 w 3624059"/>
              <a:gd name="connsiteY223" fmla="*/ 952474 h 4242217"/>
              <a:gd name="connsiteX224" fmla="*/ 0 w 3624059"/>
              <a:gd name="connsiteY224" fmla="*/ 777748 h 4242217"/>
              <a:gd name="connsiteX225" fmla="*/ 93661 w 3624059"/>
              <a:gd name="connsiteY225" fmla="*/ 776872 h 4242217"/>
              <a:gd name="connsiteX226" fmla="*/ 426929 w 3624059"/>
              <a:gd name="connsiteY226" fmla="*/ 770013 h 4242217"/>
              <a:gd name="connsiteX227" fmla="*/ 1449629 w 3624059"/>
              <a:gd name="connsiteY227" fmla="*/ 740084 h 4242217"/>
              <a:gd name="connsiteX228" fmla="*/ 3624059 w 3624059"/>
              <a:gd name="connsiteY228" fmla="*/ 670670 h 4242217"/>
              <a:gd name="connsiteX229" fmla="*/ 3624059 w 3624059"/>
              <a:gd name="connsiteY229" fmla="*/ 895315 h 4242217"/>
              <a:gd name="connsiteX230" fmla="*/ 3522378 w 3624059"/>
              <a:gd name="connsiteY230" fmla="*/ 899081 h 4242217"/>
              <a:gd name="connsiteX231" fmla="*/ 3266067 w 3624059"/>
              <a:gd name="connsiteY231" fmla="*/ 904693 h 4242217"/>
              <a:gd name="connsiteX232" fmla="*/ 1938083 w 3624059"/>
              <a:gd name="connsiteY232" fmla="*/ 949586 h 4242217"/>
              <a:gd name="connsiteX233" fmla="*/ 1815969 w 3624059"/>
              <a:gd name="connsiteY233" fmla="*/ 949586 h 4242217"/>
              <a:gd name="connsiteX234" fmla="*/ 1841410 w 3624059"/>
              <a:gd name="connsiteY234" fmla="*/ 735096 h 4242217"/>
              <a:gd name="connsiteX235" fmla="*/ 1963523 w 3624059"/>
              <a:gd name="connsiteY235" fmla="*/ 735096 h 4242217"/>
              <a:gd name="connsiteX236" fmla="*/ 2482505 w 3624059"/>
              <a:gd name="connsiteY236" fmla="*/ 725120 h 4242217"/>
              <a:gd name="connsiteX237" fmla="*/ 3255890 w 3624059"/>
              <a:gd name="connsiteY237" fmla="*/ 675238 h 4242217"/>
              <a:gd name="connsiteX238" fmla="*/ 3533190 w 3624059"/>
              <a:gd name="connsiteY238" fmla="*/ 670874 h 4242217"/>
              <a:gd name="connsiteX239" fmla="*/ 1681136 w 3624059"/>
              <a:gd name="connsiteY239" fmla="*/ 415232 h 4242217"/>
              <a:gd name="connsiteX240" fmla="*/ 1749825 w 3624059"/>
              <a:gd name="connsiteY240" fmla="*/ 645310 h 4242217"/>
              <a:gd name="connsiteX241" fmla="*/ 1744737 w 3624059"/>
              <a:gd name="connsiteY241" fmla="*/ 655286 h 4242217"/>
              <a:gd name="connsiteX242" fmla="*/ 839062 w 3624059"/>
              <a:gd name="connsiteY242" fmla="*/ 700179 h 4242217"/>
              <a:gd name="connsiteX243" fmla="*/ 299728 w 3624059"/>
              <a:gd name="connsiteY243" fmla="*/ 697062 h 4242217"/>
              <a:gd name="connsiteX244" fmla="*/ 0 w 3624059"/>
              <a:gd name="connsiteY244" fmla="*/ 693250 h 4242217"/>
              <a:gd name="connsiteX245" fmla="*/ 0 w 3624059"/>
              <a:gd name="connsiteY245" fmla="*/ 457750 h 4242217"/>
              <a:gd name="connsiteX246" fmla="*/ 419297 w 3624059"/>
              <a:gd name="connsiteY246" fmla="*/ 443290 h 4242217"/>
              <a:gd name="connsiteX247" fmla="*/ 925559 w 3624059"/>
              <a:gd name="connsiteY247" fmla="*/ 425832 h 4242217"/>
              <a:gd name="connsiteX248" fmla="*/ 1546302 w 3624059"/>
              <a:gd name="connsiteY248" fmla="*/ 420844 h 4242217"/>
              <a:gd name="connsiteX249" fmla="*/ 1681136 w 3624059"/>
              <a:gd name="connsiteY249" fmla="*/ 415232 h 4242217"/>
              <a:gd name="connsiteX250" fmla="*/ 1846498 w 3624059"/>
              <a:gd name="connsiteY250" fmla="*/ 405879 h 4242217"/>
              <a:gd name="connsiteX251" fmla="*/ 2825313 w 3624059"/>
              <a:gd name="connsiteY251" fmla="*/ 405879 h 4242217"/>
              <a:gd name="connsiteX252" fmla="*/ 3624059 w 3624059"/>
              <a:gd name="connsiteY252" fmla="*/ 405879 h 4242217"/>
              <a:gd name="connsiteX253" fmla="*/ 3624059 w 3624059"/>
              <a:gd name="connsiteY253" fmla="*/ 603991 h 4242217"/>
              <a:gd name="connsiteX254" fmla="*/ 3528102 w 3624059"/>
              <a:gd name="connsiteY254" fmla="*/ 608522 h 4242217"/>
              <a:gd name="connsiteX255" fmla="*/ 3250802 w 3624059"/>
              <a:gd name="connsiteY255" fmla="*/ 625357 h 4242217"/>
              <a:gd name="connsiteX256" fmla="*/ 2426537 w 3624059"/>
              <a:gd name="connsiteY256" fmla="*/ 665262 h 4242217"/>
              <a:gd name="connsiteX257" fmla="*/ 1846498 w 3624059"/>
              <a:gd name="connsiteY257" fmla="*/ 665262 h 4242217"/>
              <a:gd name="connsiteX258" fmla="*/ 1846498 w 3624059"/>
              <a:gd name="connsiteY258" fmla="*/ 405879 h 4242217"/>
              <a:gd name="connsiteX259" fmla="*/ 1518318 w 3624059"/>
              <a:gd name="connsiteY259" fmla="*/ 174555 h 4242217"/>
              <a:gd name="connsiteX260" fmla="*/ 1709120 w 3624059"/>
              <a:gd name="connsiteY260" fmla="*/ 176425 h 4242217"/>
              <a:gd name="connsiteX261" fmla="*/ 1770177 w 3624059"/>
              <a:gd name="connsiteY261" fmla="*/ 256236 h 4242217"/>
              <a:gd name="connsiteX262" fmla="*/ 1704032 w 3624059"/>
              <a:gd name="connsiteY262" fmla="*/ 326069 h 4242217"/>
              <a:gd name="connsiteX263" fmla="*/ 1337692 w 3624059"/>
              <a:gd name="connsiteY263" fmla="*/ 351010 h 4242217"/>
              <a:gd name="connsiteX264" fmla="*/ 192878 w 3624059"/>
              <a:gd name="connsiteY264" fmla="*/ 370963 h 4242217"/>
              <a:gd name="connsiteX265" fmla="*/ 33241 w 3624059"/>
              <a:gd name="connsiteY265" fmla="*/ 377198 h 4242217"/>
              <a:gd name="connsiteX266" fmla="*/ 0 w 3624059"/>
              <a:gd name="connsiteY266" fmla="*/ 380124 h 4242217"/>
              <a:gd name="connsiteX267" fmla="*/ 0 w 3624059"/>
              <a:gd name="connsiteY267" fmla="*/ 243084 h 4242217"/>
              <a:gd name="connsiteX268" fmla="*/ 50413 w 3624059"/>
              <a:gd name="connsiteY268" fmla="*/ 236283 h 4242217"/>
              <a:gd name="connsiteX269" fmla="*/ 1327516 w 3624059"/>
              <a:gd name="connsiteY269" fmla="*/ 176425 h 4242217"/>
              <a:gd name="connsiteX270" fmla="*/ 1518318 w 3624059"/>
              <a:gd name="connsiteY270" fmla="*/ 174555 h 4242217"/>
              <a:gd name="connsiteX271" fmla="*/ 3624059 w 3624059"/>
              <a:gd name="connsiteY271" fmla="*/ 141797 h 4242217"/>
              <a:gd name="connsiteX272" fmla="*/ 3624059 w 3624059"/>
              <a:gd name="connsiteY272" fmla="*/ 326407 h 4242217"/>
              <a:gd name="connsiteX273" fmla="*/ 2818317 w 3624059"/>
              <a:gd name="connsiteY273" fmla="*/ 337916 h 4242217"/>
              <a:gd name="connsiteX274" fmla="*/ 1988963 w 3624059"/>
              <a:gd name="connsiteY274" fmla="*/ 346022 h 4242217"/>
              <a:gd name="connsiteX275" fmla="*/ 1851586 w 3624059"/>
              <a:gd name="connsiteY275" fmla="*/ 326069 h 4242217"/>
              <a:gd name="connsiteX276" fmla="*/ 2004228 w 3624059"/>
              <a:gd name="connsiteY276" fmla="*/ 176425 h 4242217"/>
              <a:gd name="connsiteX277" fmla="*/ 2126341 w 3624059"/>
              <a:gd name="connsiteY277" fmla="*/ 166449 h 4242217"/>
              <a:gd name="connsiteX278" fmla="*/ 3586614 w 3624059"/>
              <a:gd name="connsiteY278" fmla="*/ 151484 h 4242217"/>
              <a:gd name="connsiteX279" fmla="*/ 1876182 w 3624059"/>
              <a:gd name="connsiteY279" fmla="*/ 0 h 4242217"/>
              <a:gd name="connsiteX280" fmla="*/ 3624059 w 3624059"/>
              <a:gd name="connsiteY280" fmla="*/ 0 h 4242217"/>
              <a:gd name="connsiteX281" fmla="*/ 3624059 w 3624059"/>
              <a:gd name="connsiteY281" fmla="*/ 87887 h 4242217"/>
              <a:gd name="connsiteX282" fmla="*/ 3591702 w 3624059"/>
              <a:gd name="connsiteY282" fmla="*/ 76663 h 4242217"/>
              <a:gd name="connsiteX283" fmla="*/ 2390920 w 3624059"/>
              <a:gd name="connsiteY283" fmla="*/ 106591 h 4242217"/>
              <a:gd name="connsiteX284" fmla="*/ 1866850 w 3624059"/>
              <a:gd name="connsiteY284" fmla="*/ 106591 h 4242217"/>
              <a:gd name="connsiteX285" fmla="*/ 1874482 w 3624059"/>
              <a:gd name="connsiteY285" fmla="*/ 18052 h 4242217"/>
              <a:gd name="connsiteX286" fmla="*/ 0 w 3624059"/>
              <a:gd name="connsiteY286" fmla="*/ 0 h 4242217"/>
              <a:gd name="connsiteX287" fmla="*/ 1773185 w 3624059"/>
              <a:gd name="connsiteY287" fmla="*/ 0 h 4242217"/>
              <a:gd name="connsiteX288" fmla="*/ 1775265 w 3624059"/>
              <a:gd name="connsiteY288" fmla="*/ 11817 h 4242217"/>
              <a:gd name="connsiteX289" fmla="*/ 1668416 w 3624059"/>
              <a:gd name="connsiteY289" fmla="*/ 96615 h 4242217"/>
              <a:gd name="connsiteX290" fmla="*/ 1190138 w 3624059"/>
              <a:gd name="connsiteY290" fmla="*/ 111580 h 4242217"/>
              <a:gd name="connsiteX291" fmla="*/ 208143 w 3624059"/>
              <a:gd name="connsiteY291" fmla="*/ 156473 h 4242217"/>
              <a:gd name="connsiteX292" fmla="*/ 55501 w 3624059"/>
              <a:gd name="connsiteY292" fmla="*/ 162085 h 4242217"/>
              <a:gd name="connsiteX293" fmla="*/ 0 w 3624059"/>
              <a:gd name="connsiteY293" fmla="*/ 165485 h 42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Lst>
            <a:rect l="l" t="t" r="r" b="b"/>
            <a:pathLst>
              <a:path w="3624059" h="4242217">
                <a:moveTo>
                  <a:pt x="1019688" y="4206836"/>
                </a:moveTo>
                <a:cubicBezTo>
                  <a:pt x="1195226" y="4208083"/>
                  <a:pt x="1370764" y="4209330"/>
                  <a:pt x="1546302" y="4206836"/>
                </a:cubicBezTo>
                <a:cubicBezTo>
                  <a:pt x="1589551" y="4206836"/>
                  <a:pt x="1617535" y="4213071"/>
                  <a:pt x="1633435" y="4229283"/>
                </a:cubicBezTo>
                <a:lnTo>
                  <a:pt x="1639522" y="4242217"/>
                </a:lnTo>
                <a:lnTo>
                  <a:pt x="0" y="4242217"/>
                </a:lnTo>
                <a:lnTo>
                  <a:pt x="0" y="4228475"/>
                </a:lnTo>
                <a:lnTo>
                  <a:pt x="118466" y="4222424"/>
                </a:lnTo>
                <a:cubicBezTo>
                  <a:pt x="243759" y="4215565"/>
                  <a:pt x="368417" y="4209330"/>
                  <a:pt x="493074" y="4206836"/>
                </a:cubicBezTo>
                <a:cubicBezTo>
                  <a:pt x="668612" y="4204342"/>
                  <a:pt x="844150" y="4205589"/>
                  <a:pt x="1019688" y="4206836"/>
                </a:cubicBezTo>
                <a:close/>
                <a:moveTo>
                  <a:pt x="3624059" y="4122596"/>
                </a:moveTo>
                <a:lnTo>
                  <a:pt x="3624059" y="4242217"/>
                </a:lnTo>
                <a:lnTo>
                  <a:pt x="1729472" y="4242217"/>
                </a:lnTo>
                <a:lnTo>
                  <a:pt x="1729472" y="4196860"/>
                </a:lnTo>
                <a:cubicBezTo>
                  <a:pt x="2095813" y="4171919"/>
                  <a:pt x="2457065" y="4146978"/>
                  <a:pt x="2818317" y="4132014"/>
                </a:cubicBezTo>
                <a:cubicBezTo>
                  <a:pt x="2991311" y="4127026"/>
                  <a:pt x="3164305" y="4124532"/>
                  <a:pt x="3337299" y="4123285"/>
                </a:cubicBezTo>
                <a:close/>
                <a:moveTo>
                  <a:pt x="1668416" y="3907548"/>
                </a:moveTo>
                <a:cubicBezTo>
                  <a:pt x="1668416" y="3942465"/>
                  <a:pt x="1668416" y="3972394"/>
                  <a:pt x="1668416" y="4002323"/>
                </a:cubicBezTo>
                <a:cubicBezTo>
                  <a:pt x="1673504" y="4107073"/>
                  <a:pt x="1617535" y="4156955"/>
                  <a:pt x="1510686" y="4156955"/>
                </a:cubicBezTo>
                <a:cubicBezTo>
                  <a:pt x="1398749" y="4156955"/>
                  <a:pt x="1286811" y="4166931"/>
                  <a:pt x="1174874" y="4166931"/>
                </a:cubicBezTo>
                <a:cubicBezTo>
                  <a:pt x="828886" y="4169425"/>
                  <a:pt x="484170" y="4170672"/>
                  <a:pt x="139454" y="4172543"/>
                </a:cubicBezTo>
                <a:lnTo>
                  <a:pt x="0" y="4173802"/>
                </a:lnTo>
                <a:lnTo>
                  <a:pt x="0" y="3943409"/>
                </a:lnTo>
                <a:lnTo>
                  <a:pt x="325804" y="3943712"/>
                </a:lnTo>
                <a:cubicBezTo>
                  <a:pt x="772917" y="3938724"/>
                  <a:pt x="1220667" y="3927501"/>
                  <a:pt x="1668416" y="3907548"/>
                </a:cubicBezTo>
                <a:close/>
                <a:moveTo>
                  <a:pt x="3624059" y="3850991"/>
                </a:moveTo>
                <a:lnTo>
                  <a:pt x="3624059" y="4067621"/>
                </a:lnTo>
                <a:lnTo>
                  <a:pt x="2999580" y="4087121"/>
                </a:lnTo>
                <a:cubicBezTo>
                  <a:pt x="2680940" y="4097097"/>
                  <a:pt x="2362936" y="4107074"/>
                  <a:pt x="2044932" y="4117050"/>
                </a:cubicBezTo>
                <a:cubicBezTo>
                  <a:pt x="1943171" y="4122038"/>
                  <a:pt x="1836322" y="4132014"/>
                  <a:pt x="1729472" y="4137002"/>
                </a:cubicBezTo>
                <a:cubicBezTo>
                  <a:pt x="1734560" y="4052204"/>
                  <a:pt x="1739649" y="3982370"/>
                  <a:pt x="1749825" y="3897572"/>
                </a:cubicBezTo>
                <a:cubicBezTo>
                  <a:pt x="1856674" y="3897572"/>
                  <a:pt x="1968611" y="3897572"/>
                  <a:pt x="2075460" y="3897572"/>
                </a:cubicBezTo>
                <a:cubicBezTo>
                  <a:pt x="2502857" y="3882607"/>
                  <a:pt x="2935343" y="3857667"/>
                  <a:pt x="3367828" y="3852679"/>
                </a:cubicBezTo>
                <a:close/>
                <a:moveTo>
                  <a:pt x="1037496" y="3607013"/>
                </a:moveTo>
                <a:cubicBezTo>
                  <a:pt x="1185050" y="3607013"/>
                  <a:pt x="1332604" y="3608260"/>
                  <a:pt x="1480157" y="3608260"/>
                </a:cubicBezTo>
                <a:cubicBezTo>
                  <a:pt x="1683680" y="3608260"/>
                  <a:pt x="1688768" y="3618236"/>
                  <a:pt x="1673504" y="3817762"/>
                </a:cubicBezTo>
                <a:cubicBezTo>
                  <a:pt x="1673504" y="3822750"/>
                  <a:pt x="1668416" y="3832726"/>
                  <a:pt x="1663328" y="3842702"/>
                </a:cubicBezTo>
                <a:cubicBezTo>
                  <a:pt x="1632799" y="3847691"/>
                  <a:pt x="1602271" y="3857667"/>
                  <a:pt x="1571743" y="3857667"/>
                </a:cubicBezTo>
                <a:cubicBezTo>
                  <a:pt x="1123993" y="3872631"/>
                  <a:pt x="676244" y="3892584"/>
                  <a:pt x="228495" y="3892584"/>
                </a:cubicBezTo>
                <a:lnTo>
                  <a:pt x="0" y="3887800"/>
                </a:lnTo>
                <a:lnTo>
                  <a:pt x="0" y="3645448"/>
                </a:lnTo>
                <a:lnTo>
                  <a:pt x="164894" y="3634448"/>
                </a:lnTo>
                <a:cubicBezTo>
                  <a:pt x="308632" y="3625719"/>
                  <a:pt x="452369" y="3618237"/>
                  <a:pt x="594835" y="3613248"/>
                </a:cubicBezTo>
                <a:cubicBezTo>
                  <a:pt x="742389" y="3608260"/>
                  <a:pt x="889943" y="3607013"/>
                  <a:pt x="1037496" y="3607013"/>
                </a:cubicBezTo>
                <a:close/>
                <a:moveTo>
                  <a:pt x="3479765" y="3533438"/>
                </a:moveTo>
                <a:lnTo>
                  <a:pt x="3624059" y="3538222"/>
                </a:lnTo>
                <a:lnTo>
                  <a:pt x="3624059" y="3804141"/>
                </a:lnTo>
                <a:lnTo>
                  <a:pt x="1826146" y="3837714"/>
                </a:lnTo>
                <a:cubicBezTo>
                  <a:pt x="1800705" y="3837714"/>
                  <a:pt x="1775265" y="3837714"/>
                  <a:pt x="1749825" y="3832726"/>
                </a:cubicBezTo>
                <a:cubicBezTo>
                  <a:pt x="1749825" y="3762892"/>
                  <a:pt x="1749825" y="3698047"/>
                  <a:pt x="1749825" y="3653153"/>
                </a:cubicBezTo>
                <a:cubicBezTo>
                  <a:pt x="2197574" y="3623225"/>
                  <a:pt x="2635147" y="3593296"/>
                  <a:pt x="3072720" y="3563367"/>
                </a:cubicBezTo>
                <a:cubicBezTo>
                  <a:pt x="3205010" y="3553391"/>
                  <a:pt x="3342387" y="3533438"/>
                  <a:pt x="3479765" y="3533438"/>
                </a:cubicBezTo>
                <a:close/>
                <a:moveTo>
                  <a:pt x="1417193" y="3401876"/>
                </a:moveTo>
                <a:cubicBezTo>
                  <a:pt x="1501782" y="3402500"/>
                  <a:pt x="1587007" y="3403747"/>
                  <a:pt x="1673504" y="3403747"/>
                </a:cubicBezTo>
                <a:cubicBezTo>
                  <a:pt x="1668416" y="3468592"/>
                  <a:pt x="1663328" y="3513486"/>
                  <a:pt x="1663328" y="3558379"/>
                </a:cubicBezTo>
                <a:cubicBezTo>
                  <a:pt x="1632799" y="3558379"/>
                  <a:pt x="1612447" y="3563367"/>
                  <a:pt x="1592095" y="3563367"/>
                </a:cubicBezTo>
                <a:cubicBezTo>
                  <a:pt x="1207947" y="3568355"/>
                  <a:pt x="825070" y="3574590"/>
                  <a:pt x="442193" y="3580825"/>
                </a:cubicBezTo>
                <a:lnTo>
                  <a:pt x="0" y="3587539"/>
                </a:lnTo>
                <a:lnTo>
                  <a:pt x="0" y="3449325"/>
                </a:lnTo>
                <a:lnTo>
                  <a:pt x="14796" y="3448640"/>
                </a:lnTo>
                <a:cubicBezTo>
                  <a:pt x="401489" y="3433676"/>
                  <a:pt x="783093" y="3413723"/>
                  <a:pt x="1164698" y="3403747"/>
                </a:cubicBezTo>
                <a:cubicBezTo>
                  <a:pt x="1248651" y="3401253"/>
                  <a:pt x="1332604" y="3401253"/>
                  <a:pt x="1417193" y="3401876"/>
                </a:cubicBezTo>
                <a:close/>
                <a:moveTo>
                  <a:pt x="3624059" y="3333594"/>
                </a:moveTo>
                <a:lnTo>
                  <a:pt x="3624059" y="3484091"/>
                </a:lnTo>
                <a:lnTo>
                  <a:pt x="3378004" y="3492910"/>
                </a:lnTo>
                <a:cubicBezTo>
                  <a:pt x="3198650" y="3502262"/>
                  <a:pt x="3019296" y="3513486"/>
                  <a:pt x="2838669" y="3523462"/>
                </a:cubicBezTo>
                <a:cubicBezTo>
                  <a:pt x="2523210" y="3538426"/>
                  <a:pt x="2202662" y="3553391"/>
                  <a:pt x="1887202" y="3568355"/>
                </a:cubicBezTo>
                <a:cubicBezTo>
                  <a:pt x="1841410" y="3568355"/>
                  <a:pt x="1795617" y="3563367"/>
                  <a:pt x="1749825" y="3558379"/>
                </a:cubicBezTo>
                <a:cubicBezTo>
                  <a:pt x="1729472" y="3418711"/>
                  <a:pt x="1734560" y="3413723"/>
                  <a:pt x="1866850" y="3413723"/>
                </a:cubicBezTo>
                <a:cubicBezTo>
                  <a:pt x="2029668" y="3408735"/>
                  <a:pt x="2197574" y="3413723"/>
                  <a:pt x="2360392" y="3403747"/>
                </a:cubicBezTo>
                <a:cubicBezTo>
                  <a:pt x="2686028" y="3383794"/>
                  <a:pt x="3011663" y="3338901"/>
                  <a:pt x="3332211" y="3333913"/>
                </a:cubicBezTo>
                <a:close/>
                <a:moveTo>
                  <a:pt x="1363351" y="3144257"/>
                </a:moveTo>
                <a:cubicBezTo>
                  <a:pt x="1464973" y="3145533"/>
                  <a:pt x="1566655" y="3148729"/>
                  <a:pt x="1668416" y="3154340"/>
                </a:cubicBezTo>
                <a:cubicBezTo>
                  <a:pt x="1668416" y="3224174"/>
                  <a:pt x="1668416" y="3284032"/>
                  <a:pt x="1668416" y="3363842"/>
                </a:cubicBezTo>
                <a:cubicBezTo>
                  <a:pt x="1276635" y="3363842"/>
                  <a:pt x="895031" y="3358854"/>
                  <a:pt x="513426" y="3363842"/>
                </a:cubicBezTo>
                <a:lnTo>
                  <a:pt x="0" y="3377034"/>
                </a:lnTo>
                <a:lnTo>
                  <a:pt x="0" y="3197607"/>
                </a:lnTo>
                <a:lnTo>
                  <a:pt x="449825" y="3171175"/>
                </a:lnTo>
                <a:cubicBezTo>
                  <a:pt x="754155" y="3153872"/>
                  <a:pt x="1058485" y="3140428"/>
                  <a:pt x="1363351" y="3144257"/>
                </a:cubicBezTo>
                <a:close/>
                <a:moveTo>
                  <a:pt x="3624059" y="3068455"/>
                </a:moveTo>
                <a:lnTo>
                  <a:pt x="3624059" y="3264269"/>
                </a:lnTo>
                <a:lnTo>
                  <a:pt x="3600288" y="3264001"/>
                </a:lnTo>
                <a:cubicBezTo>
                  <a:pt x="3151903" y="3265638"/>
                  <a:pt x="2706380" y="3289020"/>
                  <a:pt x="2263719" y="3348877"/>
                </a:cubicBezTo>
                <a:cubicBezTo>
                  <a:pt x="2095813" y="3373818"/>
                  <a:pt x="1922819" y="3353865"/>
                  <a:pt x="1749825" y="3353865"/>
                </a:cubicBezTo>
                <a:cubicBezTo>
                  <a:pt x="1749825" y="3284032"/>
                  <a:pt x="1749825" y="3219186"/>
                  <a:pt x="1749825" y="3154340"/>
                </a:cubicBezTo>
                <a:cubicBezTo>
                  <a:pt x="2215382" y="3141870"/>
                  <a:pt x="2677124" y="3105706"/>
                  <a:pt x="3138229" y="3082636"/>
                </a:cubicBezTo>
                <a:close/>
                <a:moveTo>
                  <a:pt x="1559341" y="2853805"/>
                </a:moveTo>
                <a:cubicBezTo>
                  <a:pt x="1699580" y="2853260"/>
                  <a:pt x="1699580" y="2875628"/>
                  <a:pt x="1668416" y="3054578"/>
                </a:cubicBezTo>
                <a:cubicBezTo>
                  <a:pt x="1668416" y="3059566"/>
                  <a:pt x="1663328" y="3064554"/>
                  <a:pt x="1658240" y="3074530"/>
                </a:cubicBezTo>
                <a:cubicBezTo>
                  <a:pt x="1632799" y="3074530"/>
                  <a:pt x="1607359" y="3079518"/>
                  <a:pt x="1576831" y="3079518"/>
                </a:cubicBezTo>
                <a:cubicBezTo>
                  <a:pt x="1225754" y="3089494"/>
                  <a:pt x="874678" y="3094483"/>
                  <a:pt x="523602" y="3104459"/>
                </a:cubicBezTo>
                <a:lnTo>
                  <a:pt x="0" y="3120367"/>
                </a:lnTo>
                <a:lnTo>
                  <a:pt x="0" y="2895265"/>
                </a:lnTo>
                <a:lnTo>
                  <a:pt x="1490334" y="2855052"/>
                </a:lnTo>
                <a:cubicBezTo>
                  <a:pt x="1516410" y="2854429"/>
                  <a:pt x="1539306" y="2853883"/>
                  <a:pt x="1559341" y="2853805"/>
                </a:cubicBezTo>
                <a:close/>
                <a:moveTo>
                  <a:pt x="3624059" y="2832565"/>
                </a:moveTo>
                <a:lnTo>
                  <a:pt x="3624059" y="3005092"/>
                </a:lnTo>
                <a:lnTo>
                  <a:pt x="3271155" y="3009684"/>
                </a:lnTo>
                <a:cubicBezTo>
                  <a:pt x="2828493" y="3024649"/>
                  <a:pt x="2385832" y="3064554"/>
                  <a:pt x="1943171" y="3089494"/>
                </a:cubicBezTo>
                <a:cubicBezTo>
                  <a:pt x="1724384" y="3099471"/>
                  <a:pt x="1729472" y="3134388"/>
                  <a:pt x="1749825" y="2870017"/>
                </a:cubicBezTo>
                <a:cubicBezTo>
                  <a:pt x="1749825" y="2865028"/>
                  <a:pt x="1754913" y="2860040"/>
                  <a:pt x="1765089" y="2845076"/>
                </a:cubicBezTo>
                <a:cubicBezTo>
                  <a:pt x="1800705" y="2845076"/>
                  <a:pt x="1836322" y="2845076"/>
                  <a:pt x="1877026" y="2845076"/>
                </a:cubicBezTo>
                <a:cubicBezTo>
                  <a:pt x="2258631" y="2845076"/>
                  <a:pt x="2640235" y="2850064"/>
                  <a:pt x="3016752" y="2850064"/>
                </a:cubicBezTo>
                <a:cubicBezTo>
                  <a:pt x="3133777" y="2850064"/>
                  <a:pt x="3251120" y="2846635"/>
                  <a:pt x="3368623" y="2842270"/>
                </a:cubicBezTo>
                <a:close/>
                <a:moveTo>
                  <a:pt x="1561566" y="2605646"/>
                </a:moveTo>
                <a:cubicBezTo>
                  <a:pt x="1688768" y="2605646"/>
                  <a:pt x="1688768" y="2610634"/>
                  <a:pt x="1678592" y="2730349"/>
                </a:cubicBezTo>
                <a:cubicBezTo>
                  <a:pt x="1673504" y="2750301"/>
                  <a:pt x="1668416" y="2770254"/>
                  <a:pt x="1668416" y="2785218"/>
                </a:cubicBezTo>
                <a:cubicBezTo>
                  <a:pt x="1653152" y="2790206"/>
                  <a:pt x="1642975" y="2795195"/>
                  <a:pt x="1632799" y="2795195"/>
                </a:cubicBezTo>
                <a:cubicBezTo>
                  <a:pt x="1266459" y="2802677"/>
                  <a:pt x="900119" y="2810159"/>
                  <a:pt x="534415" y="2817641"/>
                </a:cubicBezTo>
                <a:lnTo>
                  <a:pt x="0" y="2828601"/>
                </a:lnTo>
                <a:lnTo>
                  <a:pt x="0" y="2635972"/>
                </a:lnTo>
                <a:lnTo>
                  <a:pt x="274287" y="2625598"/>
                </a:lnTo>
                <a:cubicBezTo>
                  <a:pt x="701684" y="2615622"/>
                  <a:pt x="1134169" y="2610634"/>
                  <a:pt x="1561566" y="2605646"/>
                </a:cubicBezTo>
                <a:close/>
                <a:moveTo>
                  <a:pt x="2558826" y="2560752"/>
                </a:moveTo>
                <a:cubicBezTo>
                  <a:pt x="2752173" y="2560752"/>
                  <a:pt x="2946791" y="2563246"/>
                  <a:pt x="3142045" y="2566364"/>
                </a:cubicBezTo>
                <a:lnTo>
                  <a:pt x="3624059" y="2574044"/>
                </a:lnTo>
                <a:lnTo>
                  <a:pt x="3624059" y="2757687"/>
                </a:lnTo>
                <a:lnTo>
                  <a:pt x="3181478" y="2770254"/>
                </a:lnTo>
                <a:cubicBezTo>
                  <a:pt x="2888278" y="2778983"/>
                  <a:pt x="2594443" y="2787713"/>
                  <a:pt x="2299335" y="2795195"/>
                </a:cubicBezTo>
                <a:cubicBezTo>
                  <a:pt x="2116165" y="2800183"/>
                  <a:pt x="1932995" y="2795195"/>
                  <a:pt x="1744737" y="2795195"/>
                </a:cubicBezTo>
                <a:cubicBezTo>
                  <a:pt x="1744737" y="2720373"/>
                  <a:pt x="1744737" y="2665503"/>
                  <a:pt x="1744737" y="2595669"/>
                </a:cubicBezTo>
                <a:cubicBezTo>
                  <a:pt x="2019492" y="2580705"/>
                  <a:pt x="2289159" y="2560752"/>
                  <a:pt x="2558826" y="2560752"/>
                </a:cubicBezTo>
                <a:close/>
                <a:moveTo>
                  <a:pt x="907751" y="2310099"/>
                </a:moveTo>
                <a:cubicBezTo>
                  <a:pt x="1093465" y="2310099"/>
                  <a:pt x="1279179" y="2311346"/>
                  <a:pt x="1464893" y="2311346"/>
                </a:cubicBezTo>
                <a:cubicBezTo>
                  <a:pt x="1541214" y="2311346"/>
                  <a:pt x="1612447" y="2311346"/>
                  <a:pt x="1683680" y="2311346"/>
                </a:cubicBezTo>
                <a:cubicBezTo>
                  <a:pt x="1688768" y="2351251"/>
                  <a:pt x="1688768" y="2366215"/>
                  <a:pt x="1688768" y="2386168"/>
                </a:cubicBezTo>
                <a:cubicBezTo>
                  <a:pt x="1693856" y="2540800"/>
                  <a:pt x="1693856" y="2545788"/>
                  <a:pt x="1541214" y="2545788"/>
                </a:cubicBezTo>
                <a:cubicBezTo>
                  <a:pt x="1190138" y="2550776"/>
                  <a:pt x="833974" y="2555764"/>
                  <a:pt x="482898" y="2560752"/>
                </a:cubicBezTo>
                <a:lnTo>
                  <a:pt x="0" y="2570035"/>
                </a:lnTo>
                <a:lnTo>
                  <a:pt x="0" y="2335542"/>
                </a:lnTo>
                <a:lnTo>
                  <a:pt x="350608" y="2316334"/>
                </a:lnTo>
                <a:cubicBezTo>
                  <a:pt x="536322" y="2311346"/>
                  <a:pt x="722037" y="2310099"/>
                  <a:pt x="907751" y="2310099"/>
                </a:cubicBezTo>
                <a:close/>
                <a:moveTo>
                  <a:pt x="3624059" y="2235896"/>
                </a:moveTo>
                <a:lnTo>
                  <a:pt x="3624059" y="2507868"/>
                </a:lnTo>
                <a:lnTo>
                  <a:pt x="3271155" y="2520847"/>
                </a:lnTo>
                <a:cubicBezTo>
                  <a:pt x="2833581" y="2525835"/>
                  <a:pt x="2396008" y="2525835"/>
                  <a:pt x="1958435" y="2525835"/>
                </a:cubicBezTo>
                <a:cubicBezTo>
                  <a:pt x="1892290" y="2525835"/>
                  <a:pt x="1821057" y="2525835"/>
                  <a:pt x="1739649" y="2525835"/>
                </a:cubicBezTo>
                <a:cubicBezTo>
                  <a:pt x="1744737" y="2446025"/>
                  <a:pt x="1749825" y="2381180"/>
                  <a:pt x="1754913" y="2316334"/>
                </a:cubicBezTo>
                <a:cubicBezTo>
                  <a:pt x="2202662" y="2296381"/>
                  <a:pt x="2647867" y="2277676"/>
                  <a:pt x="3091165" y="2258970"/>
                </a:cubicBezTo>
                <a:close/>
                <a:moveTo>
                  <a:pt x="1320520" y="2035128"/>
                </a:moveTo>
                <a:cubicBezTo>
                  <a:pt x="1441997" y="2035752"/>
                  <a:pt x="1564111" y="2036999"/>
                  <a:pt x="1688768" y="2036999"/>
                </a:cubicBezTo>
                <a:cubicBezTo>
                  <a:pt x="1693856" y="2051963"/>
                  <a:pt x="1693856" y="2076904"/>
                  <a:pt x="1693856" y="2101844"/>
                </a:cubicBezTo>
                <a:cubicBezTo>
                  <a:pt x="1698944" y="2251488"/>
                  <a:pt x="1698944" y="2256476"/>
                  <a:pt x="1546302" y="2256476"/>
                </a:cubicBezTo>
                <a:cubicBezTo>
                  <a:pt x="1103641" y="2256476"/>
                  <a:pt x="666068" y="2246500"/>
                  <a:pt x="223407" y="2251488"/>
                </a:cubicBezTo>
                <a:lnTo>
                  <a:pt x="0" y="2261684"/>
                </a:lnTo>
                <a:lnTo>
                  <a:pt x="0" y="2073071"/>
                </a:lnTo>
                <a:lnTo>
                  <a:pt x="432017" y="2055081"/>
                </a:lnTo>
                <a:cubicBezTo>
                  <a:pt x="606283" y="2048222"/>
                  <a:pt x="780549" y="2041987"/>
                  <a:pt x="956087" y="2036999"/>
                </a:cubicBezTo>
                <a:cubicBezTo>
                  <a:pt x="1078201" y="2034504"/>
                  <a:pt x="1199042" y="2034504"/>
                  <a:pt x="1320520" y="2035128"/>
                </a:cubicBezTo>
                <a:close/>
                <a:moveTo>
                  <a:pt x="3624059" y="1946721"/>
                </a:moveTo>
                <a:lnTo>
                  <a:pt x="3624059" y="2175879"/>
                </a:lnTo>
                <a:lnTo>
                  <a:pt x="3094345" y="2195372"/>
                </a:lnTo>
                <a:cubicBezTo>
                  <a:pt x="2652955" y="2212830"/>
                  <a:pt x="2210294" y="2231536"/>
                  <a:pt x="1765089" y="2251488"/>
                </a:cubicBezTo>
                <a:cubicBezTo>
                  <a:pt x="1775265" y="2161702"/>
                  <a:pt x="1780353" y="2086880"/>
                  <a:pt x="1785441" y="1992105"/>
                </a:cubicBezTo>
                <a:cubicBezTo>
                  <a:pt x="1932995" y="1992105"/>
                  <a:pt x="2065284" y="1997093"/>
                  <a:pt x="2202662" y="1992105"/>
                </a:cubicBezTo>
                <a:cubicBezTo>
                  <a:pt x="2459609" y="1984623"/>
                  <a:pt x="2717828" y="1977141"/>
                  <a:pt x="2976683" y="1969035"/>
                </a:cubicBezTo>
                <a:close/>
                <a:moveTo>
                  <a:pt x="1693856" y="1752675"/>
                </a:moveTo>
                <a:cubicBezTo>
                  <a:pt x="1693856" y="1792580"/>
                  <a:pt x="1688768" y="1822509"/>
                  <a:pt x="1693856" y="1852438"/>
                </a:cubicBezTo>
                <a:cubicBezTo>
                  <a:pt x="1709120" y="1937236"/>
                  <a:pt x="1678592" y="1972153"/>
                  <a:pt x="1587007" y="1967165"/>
                </a:cubicBezTo>
                <a:cubicBezTo>
                  <a:pt x="1485246" y="1962177"/>
                  <a:pt x="1378396" y="1972153"/>
                  <a:pt x="1271547" y="1972153"/>
                </a:cubicBezTo>
                <a:cubicBezTo>
                  <a:pt x="981528" y="1982129"/>
                  <a:pt x="691508" y="1990858"/>
                  <a:pt x="400853" y="1999588"/>
                </a:cubicBezTo>
                <a:lnTo>
                  <a:pt x="0" y="2012163"/>
                </a:lnTo>
                <a:lnTo>
                  <a:pt x="0" y="1806966"/>
                </a:lnTo>
                <a:lnTo>
                  <a:pt x="603103" y="1787592"/>
                </a:lnTo>
                <a:cubicBezTo>
                  <a:pt x="966264" y="1776369"/>
                  <a:pt x="1330060" y="1765145"/>
                  <a:pt x="1693856" y="1752675"/>
                </a:cubicBezTo>
                <a:close/>
                <a:moveTo>
                  <a:pt x="3357652" y="1657901"/>
                </a:moveTo>
                <a:lnTo>
                  <a:pt x="3624059" y="1659458"/>
                </a:lnTo>
                <a:lnTo>
                  <a:pt x="3624059" y="1869612"/>
                </a:lnTo>
                <a:lnTo>
                  <a:pt x="3027564" y="1892343"/>
                </a:lnTo>
                <a:cubicBezTo>
                  <a:pt x="2613523" y="1907307"/>
                  <a:pt x="2200118" y="1922271"/>
                  <a:pt x="1785441" y="1947212"/>
                </a:cubicBezTo>
                <a:cubicBezTo>
                  <a:pt x="1785441" y="1912295"/>
                  <a:pt x="1785441" y="1882366"/>
                  <a:pt x="1775265" y="1857426"/>
                </a:cubicBezTo>
                <a:cubicBezTo>
                  <a:pt x="1744737" y="1772628"/>
                  <a:pt x="1785441" y="1747687"/>
                  <a:pt x="1866850" y="1747687"/>
                </a:cubicBezTo>
                <a:cubicBezTo>
                  <a:pt x="1927907" y="1747687"/>
                  <a:pt x="1983875" y="1737711"/>
                  <a:pt x="2039844" y="1737711"/>
                </a:cubicBezTo>
                <a:cubicBezTo>
                  <a:pt x="2482505" y="1707782"/>
                  <a:pt x="2920078" y="1672865"/>
                  <a:pt x="3357652" y="1657901"/>
                </a:cubicBezTo>
                <a:close/>
                <a:moveTo>
                  <a:pt x="0" y="1548162"/>
                </a:moveTo>
                <a:lnTo>
                  <a:pt x="617095" y="1548162"/>
                </a:lnTo>
                <a:cubicBezTo>
                  <a:pt x="980256" y="1548162"/>
                  <a:pt x="1342780" y="1548162"/>
                  <a:pt x="1704032" y="1548162"/>
                </a:cubicBezTo>
                <a:cubicBezTo>
                  <a:pt x="1704032" y="1593055"/>
                  <a:pt x="1704032" y="1637948"/>
                  <a:pt x="1704032" y="1687829"/>
                </a:cubicBezTo>
                <a:cubicBezTo>
                  <a:pt x="1571743" y="1692817"/>
                  <a:pt x="1439453" y="1702794"/>
                  <a:pt x="1312251" y="1707782"/>
                </a:cubicBezTo>
                <a:cubicBezTo>
                  <a:pt x="1022232" y="1715264"/>
                  <a:pt x="732213" y="1721499"/>
                  <a:pt x="442829" y="1728358"/>
                </a:cubicBezTo>
                <a:lnTo>
                  <a:pt x="0" y="1740798"/>
                </a:lnTo>
                <a:close/>
                <a:moveTo>
                  <a:pt x="3624059" y="1454677"/>
                </a:moveTo>
                <a:lnTo>
                  <a:pt x="3624059" y="1598608"/>
                </a:lnTo>
                <a:lnTo>
                  <a:pt x="3026292" y="1620489"/>
                </a:lnTo>
                <a:cubicBezTo>
                  <a:pt x="2617339" y="1642936"/>
                  <a:pt x="2207750" y="1675359"/>
                  <a:pt x="1795617" y="1687829"/>
                </a:cubicBezTo>
                <a:cubicBezTo>
                  <a:pt x="1795617" y="1632960"/>
                  <a:pt x="1795617" y="1588067"/>
                  <a:pt x="1795617" y="1538185"/>
                </a:cubicBezTo>
                <a:cubicBezTo>
                  <a:pt x="2197574" y="1520727"/>
                  <a:pt x="2598259" y="1502021"/>
                  <a:pt x="2998308" y="1483316"/>
                </a:cubicBezTo>
                <a:close/>
                <a:moveTo>
                  <a:pt x="1724384" y="1283791"/>
                </a:moveTo>
                <a:cubicBezTo>
                  <a:pt x="1734560" y="1463363"/>
                  <a:pt x="1724384" y="1478328"/>
                  <a:pt x="1566654" y="1478328"/>
                </a:cubicBezTo>
                <a:cubicBezTo>
                  <a:pt x="1531038" y="1478328"/>
                  <a:pt x="1495422" y="1473340"/>
                  <a:pt x="1464893" y="1473340"/>
                </a:cubicBezTo>
                <a:cubicBezTo>
                  <a:pt x="1042584" y="1473340"/>
                  <a:pt x="625363" y="1478328"/>
                  <a:pt x="203055" y="1478328"/>
                </a:cubicBezTo>
                <a:lnTo>
                  <a:pt x="0" y="1481723"/>
                </a:lnTo>
                <a:lnTo>
                  <a:pt x="0" y="1294640"/>
                </a:lnTo>
                <a:lnTo>
                  <a:pt x="82293" y="1299223"/>
                </a:lnTo>
                <a:cubicBezTo>
                  <a:pt x="628225" y="1330554"/>
                  <a:pt x="1174874" y="1354872"/>
                  <a:pt x="1724384" y="1283791"/>
                </a:cubicBezTo>
                <a:close/>
                <a:moveTo>
                  <a:pt x="3624059" y="1217980"/>
                </a:moveTo>
                <a:lnTo>
                  <a:pt x="3624059" y="1378588"/>
                </a:lnTo>
                <a:lnTo>
                  <a:pt x="3611180" y="1379423"/>
                </a:lnTo>
                <a:cubicBezTo>
                  <a:pt x="3545592" y="1384489"/>
                  <a:pt x="3479765" y="1389789"/>
                  <a:pt x="3413620" y="1393530"/>
                </a:cubicBezTo>
                <a:cubicBezTo>
                  <a:pt x="3143953" y="1408494"/>
                  <a:pt x="2874286" y="1433435"/>
                  <a:pt x="2604619" y="1438423"/>
                </a:cubicBezTo>
                <a:cubicBezTo>
                  <a:pt x="2340040" y="1448399"/>
                  <a:pt x="2070372" y="1443411"/>
                  <a:pt x="1800705" y="1443411"/>
                </a:cubicBezTo>
                <a:cubicBezTo>
                  <a:pt x="1815969" y="1393530"/>
                  <a:pt x="1749825" y="1298755"/>
                  <a:pt x="1856674" y="1293767"/>
                </a:cubicBezTo>
                <a:cubicBezTo>
                  <a:pt x="2217926" y="1263838"/>
                  <a:pt x="2574090" y="1243886"/>
                  <a:pt x="2935343" y="1228921"/>
                </a:cubicBezTo>
                <a:cubicBezTo>
                  <a:pt x="3113425" y="1223933"/>
                  <a:pt x="3292779" y="1221439"/>
                  <a:pt x="3472133" y="1219569"/>
                </a:cubicBezTo>
                <a:close/>
                <a:moveTo>
                  <a:pt x="1576831" y="1014431"/>
                </a:moveTo>
                <a:cubicBezTo>
                  <a:pt x="1760001" y="1014431"/>
                  <a:pt x="1760001" y="1019419"/>
                  <a:pt x="1729472" y="1198992"/>
                </a:cubicBezTo>
                <a:cubicBezTo>
                  <a:pt x="1729472" y="1208969"/>
                  <a:pt x="1719296" y="1208969"/>
                  <a:pt x="1714208" y="1223933"/>
                </a:cubicBezTo>
                <a:cubicBezTo>
                  <a:pt x="1172330" y="1276308"/>
                  <a:pt x="627589" y="1252927"/>
                  <a:pt x="82134" y="1231649"/>
                </a:cubicBezTo>
                <a:lnTo>
                  <a:pt x="0" y="1228986"/>
                </a:lnTo>
                <a:lnTo>
                  <a:pt x="0" y="1032219"/>
                </a:lnTo>
                <a:lnTo>
                  <a:pt x="707408" y="1022537"/>
                </a:lnTo>
                <a:cubicBezTo>
                  <a:pt x="996792" y="1019420"/>
                  <a:pt x="1286811" y="1016925"/>
                  <a:pt x="1576831" y="1014431"/>
                </a:cubicBezTo>
                <a:close/>
                <a:moveTo>
                  <a:pt x="3624059" y="958219"/>
                </a:moveTo>
                <a:lnTo>
                  <a:pt x="3624059" y="1166175"/>
                </a:lnTo>
                <a:lnTo>
                  <a:pt x="3019932" y="1185899"/>
                </a:lnTo>
                <a:cubicBezTo>
                  <a:pt x="2797965" y="1192757"/>
                  <a:pt x="2576635" y="1198992"/>
                  <a:pt x="2355304" y="1203981"/>
                </a:cubicBezTo>
                <a:cubicBezTo>
                  <a:pt x="2182310" y="1208969"/>
                  <a:pt x="2004228" y="1203981"/>
                  <a:pt x="1831234" y="1203981"/>
                </a:cubicBezTo>
                <a:cubicBezTo>
                  <a:pt x="1805793" y="1019419"/>
                  <a:pt x="1815969" y="1004455"/>
                  <a:pt x="2004228" y="999467"/>
                </a:cubicBezTo>
                <a:cubicBezTo>
                  <a:pt x="2202662" y="994479"/>
                  <a:pt x="2396008" y="984503"/>
                  <a:pt x="2594443" y="979514"/>
                </a:cubicBezTo>
                <a:close/>
                <a:moveTo>
                  <a:pt x="1449629" y="740084"/>
                </a:moveTo>
                <a:cubicBezTo>
                  <a:pt x="1546302" y="740084"/>
                  <a:pt x="1648063" y="740084"/>
                  <a:pt x="1744737" y="740084"/>
                </a:cubicBezTo>
                <a:cubicBezTo>
                  <a:pt x="1744737" y="809918"/>
                  <a:pt x="1744737" y="874764"/>
                  <a:pt x="1744737" y="944598"/>
                </a:cubicBezTo>
                <a:cubicBezTo>
                  <a:pt x="1709120" y="944598"/>
                  <a:pt x="1688768" y="949586"/>
                  <a:pt x="1663328" y="949586"/>
                </a:cubicBezTo>
                <a:cubicBezTo>
                  <a:pt x="1139257" y="949586"/>
                  <a:pt x="615187" y="944598"/>
                  <a:pt x="86029" y="949586"/>
                </a:cubicBezTo>
                <a:lnTo>
                  <a:pt x="0" y="952474"/>
                </a:lnTo>
                <a:lnTo>
                  <a:pt x="0" y="777748"/>
                </a:lnTo>
                <a:lnTo>
                  <a:pt x="93661" y="776872"/>
                </a:lnTo>
                <a:cubicBezTo>
                  <a:pt x="204327" y="775001"/>
                  <a:pt x="314992" y="772507"/>
                  <a:pt x="426929" y="770013"/>
                </a:cubicBezTo>
                <a:cubicBezTo>
                  <a:pt x="767829" y="760037"/>
                  <a:pt x="1108729" y="750061"/>
                  <a:pt x="1449629" y="740084"/>
                </a:cubicBezTo>
                <a:close/>
                <a:moveTo>
                  <a:pt x="3624059" y="670670"/>
                </a:moveTo>
                <a:lnTo>
                  <a:pt x="3624059" y="895315"/>
                </a:lnTo>
                <a:lnTo>
                  <a:pt x="3522378" y="899081"/>
                </a:lnTo>
                <a:cubicBezTo>
                  <a:pt x="3437789" y="900952"/>
                  <a:pt x="3352564" y="902199"/>
                  <a:pt x="3266067" y="904693"/>
                </a:cubicBezTo>
                <a:cubicBezTo>
                  <a:pt x="2823405" y="919657"/>
                  <a:pt x="2380744" y="934621"/>
                  <a:pt x="1938083" y="949586"/>
                </a:cubicBezTo>
                <a:cubicBezTo>
                  <a:pt x="1902466" y="949586"/>
                  <a:pt x="1866850" y="949586"/>
                  <a:pt x="1815969" y="949586"/>
                </a:cubicBezTo>
                <a:cubicBezTo>
                  <a:pt x="1826146" y="864788"/>
                  <a:pt x="1831234" y="804930"/>
                  <a:pt x="1841410" y="735096"/>
                </a:cubicBezTo>
                <a:cubicBezTo>
                  <a:pt x="1892290" y="735096"/>
                  <a:pt x="1927907" y="735096"/>
                  <a:pt x="1963523" y="735096"/>
                </a:cubicBezTo>
                <a:cubicBezTo>
                  <a:pt x="2136517" y="730108"/>
                  <a:pt x="2309511" y="735096"/>
                  <a:pt x="2482505" y="725120"/>
                </a:cubicBezTo>
                <a:cubicBezTo>
                  <a:pt x="2741996" y="715144"/>
                  <a:pt x="2996399" y="685215"/>
                  <a:pt x="3255890" y="675238"/>
                </a:cubicBezTo>
                <a:cubicBezTo>
                  <a:pt x="3347476" y="670250"/>
                  <a:pt x="3440333" y="670250"/>
                  <a:pt x="3533190" y="670874"/>
                </a:cubicBezTo>
                <a:close/>
                <a:moveTo>
                  <a:pt x="1681136" y="415232"/>
                </a:moveTo>
                <a:cubicBezTo>
                  <a:pt x="1781307" y="410556"/>
                  <a:pt x="1784169" y="428326"/>
                  <a:pt x="1749825" y="645310"/>
                </a:cubicBezTo>
                <a:cubicBezTo>
                  <a:pt x="1749825" y="650298"/>
                  <a:pt x="1744737" y="655286"/>
                  <a:pt x="1744737" y="655286"/>
                </a:cubicBezTo>
                <a:cubicBezTo>
                  <a:pt x="1439453" y="670250"/>
                  <a:pt x="1139257" y="695191"/>
                  <a:pt x="839062" y="700179"/>
                </a:cubicBezTo>
                <a:cubicBezTo>
                  <a:pt x="658436" y="702673"/>
                  <a:pt x="479082" y="700179"/>
                  <a:pt x="299728" y="697062"/>
                </a:cubicBezTo>
                <a:lnTo>
                  <a:pt x="0" y="693250"/>
                </a:lnTo>
                <a:lnTo>
                  <a:pt x="0" y="457750"/>
                </a:lnTo>
                <a:lnTo>
                  <a:pt x="419297" y="443290"/>
                </a:lnTo>
                <a:cubicBezTo>
                  <a:pt x="588475" y="437055"/>
                  <a:pt x="757653" y="430820"/>
                  <a:pt x="925559" y="425832"/>
                </a:cubicBezTo>
                <a:cubicBezTo>
                  <a:pt x="1134169" y="420844"/>
                  <a:pt x="1342780" y="420844"/>
                  <a:pt x="1546302" y="420844"/>
                </a:cubicBezTo>
                <a:cubicBezTo>
                  <a:pt x="1603543" y="420844"/>
                  <a:pt x="1647746" y="416791"/>
                  <a:pt x="1681136" y="415232"/>
                </a:cubicBezTo>
                <a:close/>
                <a:moveTo>
                  <a:pt x="1846498" y="405879"/>
                </a:moveTo>
                <a:cubicBezTo>
                  <a:pt x="2174678" y="405879"/>
                  <a:pt x="2500314" y="405879"/>
                  <a:pt x="2825313" y="405879"/>
                </a:cubicBezTo>
                <a:lnTo>
                  <a:pt x="3624059" y="405879"/>
                </a:lnTo>
                <a:lnTo>
                  <a:pt x="3624059" y="603991"/>
                </a:lnTo>
                <a:lnTo>
                  <a:pt x="3528102" y="608522"/>
                </a:lnTo>
                <a:cubicBezTo>
                  <a:pt x="3435245" y="614134"/>
                  <a:pt x="3342388" y="620369"/>
                  <a:pt x="3250802" y="625357"/>
                </a:cubicBezTo>
                <a:cubicBezTo>
                  <a:pt x="2976047" y="640321"/>
                  <a:pt x="2701292" y="655286"/>
                  <a:pt x="2426537" y="665262"/>
                </a:cubicBezTo>
                <a:cubicBezTo>
                  <a:pt x="2233190" y="670250"/>
                  <a:pt x="2039844" y="665262"/>
                  <a:pt x="1846498" y="665262"/>
                </a:cubicBezTo>
                <a:cubicBezTo>
                  <a:pt x="1846498" y="575476"/>
                  <a:pt x="1846498" y="495666"/>
                  <a:pt x="1846498" y="405879"/>
                </a:cubicBezTo>
                <a:close/>
                <a:moveTo>
                  <a:pt x="1518318" y="174555"/>
                </a:moveTo>
                <a:cubicBezTo>
                  <a:pt x="1581919" y="175178"/>
                  <a:pt x="1645520" y="176425"/>
                  <a:pt x="1709120" y="176425"/>
                </a:cubicBezTo>
                <a:cubicBezTo>
                  <a:pt x="1770177" y="176425"/>
                  <a:pt x="1785441" y="211342"/>
                  <a:pt x="1770177" y="256236"/>
                </a:cubicBezTo>
                <a:cubicBezTo>
                  <a:pt x="1760001" y="286164"/>
                  <a:pt x="1729472" y="326069"/>
                  <a:pt x="1704032" y="326069"/>
                </a:cubicBezTo>
                <a:cubicBezTo>
                  <a:pt x="1581919" y="341034"/>
                  <a:pt x="1459805" y="346022"/>
                  <a:pt x="1337692" y="351010"/>
                </a:cubicBezTo>
                <a:cubicBezTo>
                  <a:pt x="956087" y="355998"/>
                  <a:pt x="574483" y="360986"/>
                  <a:pt x="192878" y="370963"/>
                </a:cubicBezTo>
                <a:cubicBezTo>
                  <a:pt x="139454" y="370963"/>
                  <a:pt x="86029" y="373457"/>
                  <a:pt x="33241" y="377198"/>
                </a:cubicBezTo>
                <a:lnTo>
                  <a:pt x="0" y="380124"/>
                </a:lnTo>
                <a:lnTo>
                  <a:pt x="0" y="243084"/>
                </a:lnTo>
                <a:lnTo>
                  <a:pt x="50413" y="236283"/>
                </a:lnTo>
                <a:cubicBezTo>
                  <a:pt x="477810" y="216330"/>
                  <a:pt x="900119" y="196378"/>
                  <a:pt x="1327516" y="176425"/>
                </a:cubicBezTo>
                <a:cubicBezTo>
                  <a:pt x="1391117" y="173931"/>
                  <a:pt x="1454717" y="173931"/>
                  <a:pt x="1518318" y="174555"/>
                </a:cubicBezTo>
                <a:close/>
                <a:moveTo>
                  <a:pt x="3624059" y="141797"/>
                </a:moveTo>
                <a:lnTo>
                  <a:pt x="3624059" y="326407"/>
                </a:lnTo>
                <a:lnTo>
                  <a:pt x="2818317" y="337916"/>
                </a:lnTo>
                <a:cubicBezTo>
                  <a:pt x="2542290" y="341034"/>
                  <a:pt x="2266263" y="343528"/>
                  <a:pt x="1988963" y="346022"/>
                </a:cubicBezTo>
                <a:cubicBezTo>
                  <a:pt x="1943171" y="346022"/>
                  <a:pt x="1897378" y="336045"/>
                  <a:pt x="1851586" y="326069"/>
                </a:cubicBezTo>
                <a:cubicBezTo>
                  <a:pt x="1871938" y="181414"/>
                  <a:pt x="1871938" y="181414"/>
                  <a:pt x="2004228" y="176425"/>
                </a:cubicBezTo>
                <a:cubicBezTo>
                  <a:pt x="2044932" y="176425"/>
                  <a:pt x="2085637" y="166449"/>
                  <a:pt x="2126341" y="166449"/>
                </a:cubicBezTo>
                <a:cubicBezTo>
                  <a:pt x="2614795" y="161461"/>
                  <a:pt x="3098160" y="161461"/>
                  <a:pt x="3586614" y="151484"/>
                </a:cubicBezTo>
                <a:close/>
                <a:moveTo>
                  <a:pt x="1876182" y="0"/>
                </a:moveTo>
                <a:lnTo>
                  <a:pt x="3624059" y="0"/>
                </a:lnTo>
                <a:lnTo>
                  <a:pt x="3624059" y="87887"/>
                </a:lnTo>
                <a:lnTo>
                  <a:pt x="3591702" y="76663"/>
                </a:lnTo>
                <a:cubicBezTo>
                  <a:pt x="3189746" y="86639"/>
                  <a:pt x="2787789" y="96615"/>
                  <a:pt x="2390920" y="106591"/>
                </a:cubicBezTo>
                <a:cubicBezTo>
                  <a:pt x="2217926" y="111580"/>
                  <a:pt x="2044932" y="106591"/>
                  <a:pt x="1866850" y="106591"/>
                </a:cubicBezTo>
                <a:cubicBezTo>
                  <a:pt x="1869394" y="74169"/>
                  <a:pt x="1871938" y="45487"/>
                  <a:pt x="1874482" y="18052"/>
                </a:cubicBezTo>
                <a:close/>
                <a:moveTo>
                  <a:pt x="0" y="0"/>
                </a:moveTo>
                <a:lnTo>
                  <a:pt x="1773185" y="0"/>
                </a:lnTo>
                <a:lnTo>
                  <a:pt x="1775265" y="11817"/>
                </a:lnTo>
                <a:cubicBezTo>
                  <a:pt x="1775265" y="96615"/>
                  <a:pt x="1724384" y="91627"/>
                  <a:pt x="1668416" y="96615"/>
                </a:cubicBezTo>
                <a:cubicBezTo>
                  <a:pt x="1510686" y="101603"/>
                  <a:pt x="1347868" y="106591"/>
                  <a:pt x="1190138" y="111580"/>
                </a:cubicBezTo>
                <a:cubicBezTo>
                  <a:pt x="864502" y="126544"/>
                  <a:pt x="533778" y="141508"/>
                  <a:pt x="208143" y="156473"/>
                </a:cubicBezTo>
                <a:cubicBezTo>
                  <a:pt x="157262" y="158967"/>
                  <a:pt x="106381" y="160214"/>
                  <a:pt x="55501" y="162085"/>
                </a:cubicBezTo>
                <a:lnTo>
                  <a:pt x="0" y="165485"/>
                </a:lnTo>
                <a:close/>
              </a:path>
            </a:pathLst>
          </a:cu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2" name="Title 1">
            <a:extLst>
              <a:ext uri="{FF2B5EF4-FFF2-40B4-BE49-F238E27FC236}">
                <a16:creationId xmlns:a16="http://schemas.microsoft.com/office/drawing/2014/main" id="{5690DD54-EE50-4C27-9AB5-57D06A15DDD8}"/>
              </a:ext>
            </a:extLst>
          </p:cNvPr>
          <p:cNvSpPr>
            <a:spLocks noGrp="1"/>
          </p:cNvSpPr>
          <p:nvPr>
            <p:ph type="title"/>
          </p:nvPr>
        </p:nvSpPr>
        <p:spPr>
          <a:xfrm>
            <a:off x="431801" y="1043537"/>
            <a:ext cx="2629876" cy="5041900"/>
          </a:xfrm>
          <a:prstGeom prst="rect">
            <a:avLst/>
          </a:prstGeom>
        </p:spPr>
        <p:txBody>
          <a:bodyPr/>
          <a:lstStyle>
            <a:lvl1pPr>
              <a:defRPr sz="5400">
                <a:solidFill>
                  <a:schemeClr val="bg1"/>
                </a:solidFill>
              </a:defRPr>
            </a:lvl1pPr>
          </a:lstStyle>
          <a:p>
            <a:r>
              <a:rPr lang="en-US"/>
              <a:t>Click to edit Master title style</a:t>
            </a:r>
          </a:p>
        </p:txBody>
      </p:sp>
      <p:sp>
        <p:nvSpPr>
          <p:cNvPr id="11" name="Content Placeholder 10">
            <a:extLst>
              <a:ext uri="{FF2B5EF4-FFF2-40B4-BE49-F238E27FC236}">
                <a16:creationId xmlns:a16="http://schemas.microsoft.com/office/drawing/2014/main" id="{CF5706E4-1B53-42F2-9404-124C1E157846}"/>
              </a:ext>
            </a:extLst>
          </p:cNvPr>
          <p:cNvSpPr>
            <a:spLocks noGrp="1"/>
          </p:cNvSpPr>
          <p:nvPr>
            <p:ph sz="quarter" idx="10"/>
          </p:nvPr>
        </p:nvSpPr>
        <p:spPr>
          <a:xfrm>
            <a:off x="3810000" y="431800"/>
            <a:ext cx="8051800" cy="5994400"/>
          </a:xfrm>
          <a:prstGeom prst="rect">
            <a:avLst/>
          </a:prstGeom>
        </p:spPr>
        <p:txBody>
          <a:bodyPr/>
          <a:lstStyle>
            <a:lvl1pPr marL="0" indent="0">
              <a:buNone/>
              <a:defRPr>
                <a:solidFill>
                  <a:srgbClr val="080808"/>
                </a:solidFill>
                <a:latin typeface="+mn-lt"/>
              </a:defRPr>
            </a:lvl1pPr>
            <a:lvl2pPr>
              <a:defRPr>
                <a:solidFill>
                  <a:srgbClr val="080808"/>
                </a:solidFill>
                <a:latin typeface="+mn-lt"/>
              </a:defRPr>
            </a:lvl2pPr>
            <a:lvl3pPr>
              <a:defRPr>
                <a:solidFill>
                  <a:srgbClr val="080808"/>
                </a:solidFill>
                <a:latin typeface="+mn-lt"/>
              </a:defRPr>
            </a:lvl3pPr>
            <a:lvl4pPr>
              <a:defRPr>
                <a:solidFill>
                  <a:srgbClr val="080808"/>
                </a:solidFill>
                <a:latin typeface="+mn-lt"/>
              </a:defRPr>
            </a:lvl4pPr>
            <a:lvl5pPr>
              <a:defRPr>
                <a:solidFill>
                  <a:srgbClr val="080808"/>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A picture containing silhouette&#10;&#10;Description automatically generated">
            <a:extLst>
              <a:ext uri="{FF2B5EF4-FFF2-40B4-BE49-F238E27FC236}">
                <a16:creationId xmlns:a16="http://schemas.microsoft.com/office/drawing/2014/main" id="{65CCBEF5-AFD7-4168-81A0-D78140505C21}"/>
              </a:ext>
            </a:extLst>
          </p:cNvPr>
          <p:cNvPicPr>
            <a:picLocks noChangeAspect="1"/>
          </p:cNvPicPr>
          <p:nvPr userDrawn="1"/>
        </p:nvPicPr>
        <p:blipFill>
          <a:blip r:embed="rId3" cstate="screen">
            <a:alphaModFix amt="35000"/>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rot="10037744">
            <a:off x="9999909" y="23189"/>
            <a:ext cx="3169731" cy="3232322"/>
          </a:xfrm>
          <a:prstGeom prst="rect">
            <a:avLst/>
          </a:prstGeom>
        </p:spPr>
      </p:pic>
      <p:pic>
        <p:nvPicPr>
          <p:cNvPr id="12" name="Picture 11">
            <a:extLst>
              <a:ext uri="{FF2B5EF4-FFF2-40B4-BE49-F238E27FC236}">
                <a16:creationId xmlns:a16="http://schemas.microsoft.com/office/drawing/2014/main" id="{25AAFE15-00D6-4AA9-8D29-5B087074470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9470697">
            <a:off x="10092605" y="66634"/>
            <a:ext cx="3055823" cy="3116030"/>
          </a:xfrm>
          <a:prstGeom prst="rect">
            <a:avLst/>
          </a:prstGeom>
        </p:spPr>
      </p:pic>
      <p:sp>
        <p:nvSpPr>
          <p:cNvPr id="5" name="Slide Number Placeholder 1">
            <a:extLst>
              <a:ext uri="{FF2B5EF4-FFF2-40B4-BE49-F238E27FC236}">
                <a16:creationId xmlns:a16="http://schemas.microsoft.com/office/drawing/2014/main" id="{C8F3AC85-99AE-E55C-EF6A-0F6E11D44FD7}"/>
              </a:ext>
            </a:extLst>
          </p:cNvPr>
          <p:cNvSpPr>
            <a:spLocks noGrp="1"/>
          </p:cNvSpPr>
          <p:nvPr>
            <p:ph type="sldNum" sz="quarter" idx="4"/>
          </p:nvPr>
        </p:nvSpPr>
        <p:spPr>
          <a:xfrm>
            <a:off x="373316" y="6343573"/>
            <a:ext cx="1455484" cy="365125"/>
          </a:xfrm>
          <a:prstGeom prst="rect">
            <a:avLst/>
          </a:prstGeom>
        </p:spPr>
        <p:txBody>
          <a:bodyPr vert="horz" lIns="91440" tIns="45720" rIns="91440" bIns="45720" rtlCol="0" anchor="ctr"/>
          <a:lstStyle>
            <a:lvl1pPr algn="l">
              <a:defRPr sz="1200">
                <a:solidFill>
                  <a:schemeClr val="bg1"/>
                </a:solidFill>
              </a:defRPr>
            </a:lvl1pPr>
          </a:lstStyle>
          <a:p>
            <a:fld id="{1AC54047-9E61-42D7-8DBF-7D64572410AD}" type="slidenum">
              <a:rPr lang="en-US" smtClean="0"/>
              <a:pPr/>
              <a:t>‹#›</a:t>
            </a:fld>
            <a:endParaRPr lang="en-US" dirty="0"/>
          </a:p>
        </p:txBody>
      </p:sp>
      <p:pic>
        <p:nvPicPr>
          <p:cNvPr id="6" name="Picture 5" descr="A picture containing logo&#10;&#10;Description automatically generated">
            <a:extLst>
              <a:ext uri="{FF2B5EF4-FFF2-40B4-BE49-F238E27FC236}">
                <a16:creationId xmlns:a16="http://schemas.microsoft.com/office/drawing/2014/main" id="{95DB772D-7E03-F95F-C7E9-927651E9976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584243" y="5849708"/>
            <a:ext cx="1234441" cy="822960"/>
          </a:xfrm>
          <a:prstGeom prst="rect">
            <a:avLst/>
          </a:prstGeom>
        </p:spPr>
      </p:pic>
    </p:spTree>
    <p:custDataLst>
      <p:tags r:id="rId1"/>
    </p:custDataLst>
    <p:extLst>
      <p:ext uri="{BB962C8B-B14F-4D97-AF65-F5344CB8AC3E}">
        <p14:creationId xmlns:p14="http://schemas.microsoft.com/office/powerpoint/2010/main" val="3745160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26 slide">
    <p:spTree>
      <p:nvGrpSpPr>
        <p:cNvPr id="1" name=""/>
        <p:cNvGrpSpPr/>
        <p:nvPr/>
      </p:nvGrpSpPr>
      <p:grpSpPr>
        <a:xfrm>
          <a:off x="0" y="0"/>
          <a:ext cx="0" cy="0"/>
          <a:chOff x="0" y="0"/>
          <a:chExt cx="0" cy="0"/>
        </a:xfrm>
      </p:grpSpPr>
      <p:sp>
        <p:nvSpPr>
          <p:cNvPr id="3" name="Прямоугольник 1">
            <a:extLst>
              <a:ext uri="{FF2B5EF4-FFF2-40B4-BE49-F238E27FC236}">
                <a16:creationId xmlns:a16="http://schemas.microsoft.com/office/drawing/2014/main" id="{52116B53-38D2-4E98-B7E9-7FFD6BD7D391}"/>
              </a:ext>
            </a:extLst>
          </p:cNvPr>
          <p:cNvSpPr/>
          <p:nvPr userDrawn="1"/>
        </p:nvSpPr>
        <p:spPr>
          <a:xfrm>
            <a:off x="1" y="0"/>
            <a:ext cx="354753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олилиния: фигура 74">
            <a:extLst>
              <a:ext uri="{FF2B5EF4-FFF2-40B4-BE49-F238E27FC236}">
                <a16:creationId xmlns:a16="http://schemas.microsoft.com/office/drawing/2014/main" id="{82B6BEB0-A658-48F6-8762-46DB14F822F3}"/>
              </a:ext>
            </a:extLst>
          </p:cNvPr>
          <p:cNvSpPr/>
          <p:nvPr userDrawn="1"/>
        </p:nvSpPr>
        <p:spPr>
          <a:xfrm>
            <a:off x="3205515" y="3066017"/>
            <a:ext cx="684036" cy="3360183"/>
          </a:xfrm>
          <a:custGeom>
            <a:avLst/>
            <a:gdLst>
              <a:gd name="connsiteX0" fmla="*/ 1019688 w 3624059"/>
              <a:gd name="connsiteY0" fmla="*/ 4206836 h 4242217"/>
              <a:gd name="connsiteX1" fmla="*/ 1546302 w 3624059"/>
              <a:gd name="connsiteY1" fmla="*/ 4206836 h 4242217"/>
              <a:gd name="connsiteX2" fmla="*/ 1633435 w 3624059"/>
              <a:gd name="connsiteY2" fmla="*/ 4229283 h 4242217"/>
              <a:gd name="connsiteX3" fmla="*/ 1639522 w 3624059"/>
              <a:gd name="connsiteY3" fmla="*/ 4242217 h 4242217"/>
              <a:gd name="connsiteX4" fmla="*/ 0 w 3624059"/>
              <a:gd name="connsiteY4" fmla="*/ 4242217 h 4242217"/>
              <a:gd name="connsiteX5" fmla="*/ 0 w 3624059"/>
              <a:gd name="connsiteY5" fmla="*/ 4228475 h 4242217"/>
              <a:gd name="connsiteX6" fmla="*/ 118466 w 3624059"/>
              <a:gd name="connsiteY6" fmla="*/ 4222424 h 4242217"/>
              <a:gd name="connsiteX7" fmla="*/ 493074 w 3624059"/>
              <a:gd name="connsiteY7" fmla="*/ 4206836 h 4242217"/>
              <a:gd name="connsiteX8" fmla="*/ 1019688 w 3624059"/>
              <a:gd name="connsiteY8" fmla="*/ 4206836 h 4242217"/>
              <a:gd name="connsiteX9" fmla="*/ 3624059 w 3624059"/>
              <a:gd name="connsiteY9" fmla="*/ 4122596 h 4242217"/>
              <a:gd name="connsiteX10" fmla="*/ 3624059 w 3624059"/>
              <a:gd name="connsiteY10" fmla="*/ 4242217 h 4242217"/>
              <a:gd name="connsiteX11" fmla="*/ 1729472 w 3624059"/>
              <a:gd name="connsiteY11" fmla="*/ 4242217 h 4242217"/>
              <a:gd name="connsiteX12" fmla="*/ 1729472 w 3624059"/>
              <a:gd name="connsiteY12" fmla="*/ 4196860 h 4242217"/>
              <a:gd name="connsiteX13" fmla="*/ 2818317 w 3624059"/>
              <a:gd name="connsiteY13" fmla="*/ 4132014 h 4242217"/>
              <a:gd name="connsiteX14" fmla="*/ 3337299 w 3624059"/>
              <a:gd name="connsiteY14" fmla="*/ 4123285 h 4242217"/>
              <a:gd name="connsiteX15" fmla="*/ 1668416 w 3624059"/>
              <a:gd name="connsiteY15" fmla="*/ 3907548 h 4242217"/>
              <a:gd name="connsiteX16" fmla="*/ 1668416 w 3624059"/>
              <a:gd name="connsiteY16" fmla="*/ 4002323 h 4242217"/>
              <a:gd name="connsiteX17" fmla="*/ 1510686 w 3624059"/>
              <a:gd name="connsiteY17" fmla="*/ 4156955 h 4242217"/>
              <a:gd name="connsiteX18" fmla="*/ 1174874 w 3624059"/>
              <a:gd name="connsiteY18" fmla="*/ 4166931 h 4242217"/>
              <a:gd name="connsiteX19" fmla="*/ 139454 w 3624059"/>
              <a:gd name="connsiteY19" fmla="*/ 4172543 h 4242217"/>
              <a:gd name="connsiteX20" fmla="*/ 0 w 3624059"/>
              <a:gd name="connsiteY20" fmla="*/ 4173802 h 4242217"/>
              <a:gd name="connsiteX21" fmla="*/ 0 w 3624059"/>
              <a:gd name="connsiteY21" fmla="*/ 3943409 h 4242217"/>
              <a:gd name="connsiteX22" fmla="*/ 325804 w 3624059"/>
              <a:gd name="connsiteY22" fmla="*/ 3943712 h 4242217"/>
              <a:gd name="connsiteX23" fmla="*/ 1668416 w 3624059"/>
              <a:gd name="connsiteY23" fmla="*/ 3907548 h 4242217"/>
              <a:gd name="connsiteX24" fmla="*/ 3624059 w 3624059"/>
              <a:gd name="connsiteY24" fmla="*/ 3850991 h 4242217"/>
              <a:gd name="connsiteX25" fmla="*/ 3624059 w 3624059"/>
              <a:gd name="connsiteY25" fmla="*/ 4067621 h 4242217"/>
              <a:gd name="connsiteX26" fmla="*/ 2999580 w 3624059"/>
              <a:gd name="connsiteY26" fmla="*/ 4087121 h 4242217"/>
              <a:gd name="connsiteX27" fmla="*/ 2044932 w 3624059"/>
              <a:gd name="connsiteY27" fmla="*/ 4117050 h 4242217"/>
              <a:gd name="connsiteX28" fmla="*/ 1729472 w 3624059"/>
              <a:gd name="connsiteY28" fmla="*/ 4137002 h 4242217"/>
              <a:gd name="connsiteX29" fmla="*/ 1749825 w 3624059"/>
              <a:gd name="connsiteY29" fmla="*/ 3897572 h 4242217"/>
              <a:gd name="connsiteX30" fmla="*/ 2075460 w 3624059"/>
              <a:gd name="connsiteY30" fmla="*/ 3897572 h 4242217"/>
              <a:gd name="connsiteX31" fmla="*/ 3367828 w 3624059"/>
              <a:gd name="connsiteY31" fmla="*/ 3852679 h 4242217"/>
              <a:gd name="connsiteX32" fmla="*/ 1037496 w 3624059"/>
              <a:gd name="connsiteY32" fmla="*/ 3607013 h 4242217"/>
              <a:gd name="connsiteX33" fmla="*/ 1480157 w 3624059"/>
              <a:gd name="connsiteY33" fmla="*/ 3608260 h 4242217"/>
              <a:gd name="connsiteX34" fmla="*/ 1673504 w 3624059"/>
              <a:gd name="connsiteY34" fmla="*/ 3817762 h 4242217"/>
              <a:gd name="connsiteX35" fmla="*/ 1663328 w 3624059"/>
              <a:gd name="connsiteY35" fmla="*/ 3842702 h 4242217"/>
              <a:gd name="connsiteX36" fmla="*/ 1571743 w 3624059"/>
              <a:gd name="connsiteY36" fmla="*/ 3857667 h 4242217"/>
              <a:gd name="connsiteX37" fmla="*/ 228495 w 3624059"/>
              <a:gd name="connsiteY37" fmla="*/ 3892584 h 4242217"/>
              <a:gd name="connsiteX38" fmla="*/ 0 w 3624059"/>
              <a:gd name="connsiteY38" fmla="*/ 3887800 h 4242217"/>
              <a:gd name="connsiteX39" fmla="*/ 0 w 3624059"/>
              <a:gd name="connsiteY39" fmla="*/ 3645448 h 4242217"/>
              <a:gd name="connsiteX40" fmla="*/ 164894 w 3624059"/>
              <a:gd name="connsiteY40" fmla="*/ 3634448 h 4242217"/>
              <a:gd name="connsiteX41" fmla="*/ 594835 w 3624059"/>
              <a:gd name="connsiteY41" fmla="*/ 3613248 h 4242217"/>
              <a:gd name="connsiteX42" fmla="*/ 1037496 w 3624059"/>
              <a:gd name="connsiteY42" fmla="*/ 3607013 h 4242217"/>
              <a:gd name="connsiteX43" fmla="*/ 3479765 w 3624059"/>
              <a:gd name="connsiteY43" fmla="*/ 3533438 h 4242217"/>
              <a:gd name="connsiteX44" fmla="*/ 3624059 w 3624059"/>
              <a:gd name="connsiteY44" fmla="*/ 3538222 h 4242217"/>
              <a:gd name="connsiteX45" fmla="*/ 3624059 w 3624059"/>
              <a:gd name="connsiteY45" fmla="*/ 3804141 h 4242217"/>
              <a:gd name="connsiteX46" fmla="*/ 1826146 w 3624059"/>
              <a:gd name="connsiteY46" fmla="*/ 3837714 h 4242217"/>
              <a:gd name="connsiteX47" fmla="*/ 1749825 w 3624059"/>
              <a:gd name="connsiteY47" fmla="*/ 3832726 h 4242217"/>
              <a:gd name="connsiteX48" fmla="*/ 1749825 w 3624059"/>
              <a:gd name="connsiteY48" fmla="*/ 3653153 h 4242217"/>
              <a:gd name="connsiteX49" fmla="*/ 3072720 w 3624059"/>
              <a:gd name="connsiteY49" fmla="*/ 3563367 h 4242217"/>
              <a:gd name="connsiteX50" fmla="*/ 3479765 w 3624059"/>
              <a:gd name="connsiteY50" fmla="*/ 3533438 h 4242217"/>
              <a:gd name="connsiteX51" fmla="*/ 1417193 w 3624059"/>
              <a:gd name="connsiteY51" fmla="*/ 3401876 h 4242217"/>
              <a:gd name="connsiteX52" fmla="*/ 1673504 w 3624059"/>
              <a:gd name="connsiteY52" fmla="*/ 3403747 h 4242217"/>
              <a:gd name="connsiteX53" fmla="*/ 1663328 w 3624059"/>
              <a:gd name="connsiteY53" fmla="*/ 3558379 h 4242217"/>
              <a:gd name="connsiteX54" fmla="*/ 1592095 w 3624059"/>
              <a:gd name="connsiteY54" fmla="*/ 3563367 h 4242217"/>
              <a:gd name="connsiteX55" fmla="*/ 442193 w 3624059"/>
              <a:gd name="connsiteY55" fmla="*/ 3580825 h 4242217"/>
              <a:gd name="connsiteX56" fmla="*/ 0 w 3624059"/>
              <a:gd name="connsiteY56" fmla="*/ 3587539 h 4242217"/>
              <a:gd name="connsiteX57" fmla="*/ 0 w 3624059"/>
              <a:gd name="connsiteY57" fmla="*/ 3449325 h 4242217"/>
              <a:gd name="connsiteX58" fmla="*/ 14796 w 3624059"/>
              <a:gd name="connsiteY58" fmla="*/ 3448640 h 4242217"/>
              <a:gd name="connsiteX59" fmla="*/ 1164698 w 3624059"/>
              <a:gd name="connsiteY59" fmla="*/ 3403747 h 4242217"/>
              <a:gd name="connsiteX60" fmla="*/ 1417193 w 3624059"/>
              <a:gd name="connsiteY60" fmla="*/ 3401876 h 4242217"/>
              <a:gd name="connsiteX61" fmla="*/ 3624059 w 3624059"/>
              <a:gd name="connsiteY61" fmla="*/ 3333594 h 4242217"/>
              <a:gd name="connsiteX62" fmla="*/ 3624059 w 3624059"/>
              <a:gd name="connsiteY62" fmla="*/ 3484091 h 4242217"/>
              <a:gd name="connsiteX63" fmla="*/ 3378004 w 3624059"/>
              <a:gd name="connsiteY63" fmla="*/ 3492910 h 4242217"/>
              <a:gd name="connsiteX64" fmla="*/ 2838669 w 3624059"/>
              <a:gd name="connsiteY64" fmla="*/ 3523462 h 4242217"/>
              <a:gd name="connsiteX65" fmla="*/ 1887202 w 3624059"/>
              <a:gd name="connsiteY65" fmla="*/ 3568355 h 4242217"/>
              <a:gd name="connsiteX66" fmla="*/ 1749825 w 3624059"/>
              <a:gd name="connsiteY66" fmla="*/ 3558379 h 4242217"/>
              <a:gd name="connsiteX67" fmla="*/ 1866850 w 3624059"/>
              <a:gd name="connsiteY67" fmla="*/ 3413723 h 4242217"/>
              <a:gd name="connsiteX68" fmla="*/ 2360392 w 3624059"/>
              <a:gd name="connsiteY68" fmla="*/ 3403747 h 4242217"/>
              <a:gd name="connsiteX69" fmla="*/ 3332211 w 3624059"/>
              <a:gd name="connsiteY69" fmla="*/ 3333913 h 4242217"/>
              <a:gd name="connsiteX70" fmla="*/ 1363351 w 3624059"/>
              <a:gd name="connsiteY70" fmla="*/ 3144257 h 4242217"/>
              <a:gd name="connsiteX71" fmla="*/ 1668416 w 3624059"/>
              <a:gd name="connsiteY71" fmla="*/ 3154340 h 4242217"/>
              <a:gd name="connsiteX72" fmla="*/ 1668416 w 3624059"/>
              <a:gd name="connsiteY72" fmla="*/ 3363842 h 4242217"/>
              <a:gd name="connsiteX73" fmla="*/ 513426 w 3624059"/>
              <a:gd name="connsiteY73" fmla="*/ 3363842 h 4242217"/>
              <a:gd name="connsiteX74" fmla="*/ 0 w 3624059"/>
              <a:gd name="connsiteY74" fmla="*/ 3377034 h 4242217"/>
              <a:gd name="connsiteX75" fmla="*/ 0 w 3624059"/>
              <a:gd name="connsiteY75" fmla="*/ 3197607 h 4242217"/>
              <a:gd name="connsiteX76" fmla="*/ 449825 w 3624059"/>
              <a:gd name="connsiteY76" fmla="*/ 3171175 h 4242217"/>
              <a:gd name="connsiteX77" fmla="*/ 1363351 w 3624059"/>
              <a:gd name="connsiteY77" fmla="*/ 3144257 h 4242217"/>
              <a:gd name="connsiteX78" fmla="*/ 3624059 w 3624059"/>
              <a:gd name="connsiteY78" fmla="*/ 3068455 h 4242217"/>
              <a:gd name="connsiteX79" fmla="*/ 3624059 w 3624059"/>
              <a:gd name="connsiteY79" fmla="*/ 3264269 h 4242217"/>
              <a:gd name="connsiteX80" fmla="*/ 3600288 w 3624059"/>
              <a:gd name="connsiteY80" fmla="*/ 3264001 h 4242217"/>
              <a:gd name="connsiteX81" fmla="*/ 2263719 w 3624059"/>
              <a:gd name="connsiteY81" fmla="*/ 3348877 h 4242217"/>
              <a:gd name="connsiteX82" fmla="*/ 1749825 w 3624059"/>
              <a:gd name="connsiteY82" fmla="*/ 3353865 h 4242217"/>
              <a:gd name="connsiteX83" fmla="*/ 1749825 w 3624059"/>
              <a:gd name="connsiteY83" fmla="*/ 3154340 h 4242217"/>
              <a:gd name="connsiteX84" fmla="*/ 3138229 w 3624059"/>
              <a:gd name="connsiteY84" fmla="*/ 3082636 h 4242217"/>
              <a:gd name="connsiteX85" fmla="*/ 1559341 w 3624059"/>
              <a:gd name="connsiteY85" fmla="*/ 2853805 h 4242217"/>
              <a:gd name="connsiteX86" fmla="*/ 1668416 w 3624059"/>
              <a:gd name="connsiteY86" fmla="*/ 3054578 h 4242217"/>
              <a:gd name="connsiteX87" fmla="*/ 1658240 w 3624059"/>
              <a:gd name="connsiteY87" fmla="*/ 3074530 h 4242217"/>
              <a:gd name="connsiteX88" fmla="*/ 1576831 w 3624059"/>
              <a:gd name="connsiteY88" fmla="*/ 3079518 h 4242217"/>
              <a:gd name="connsiteX89" fmla="*/ 523602 w 3624059"/>
              <a:gd name="connsiteY89" fmla="*/ 3104459 h 4242217"/>
              <a:gd name="connsiteX90" fmla="*/ 0 w 3624059"/>
              <a:gd name="connsiteY90" fmla="*/ 3120367 h 4242217"/>
              <a:gd name="connsiteX91" fmla="*/ 0 w 3624059"/>
              <a:gd name="connsiteY91" fmla="*/ 2895265 h 4242217"/>
              <a:gd name="connsiteX92" fmla="*/ 1490334 w 3624059"/>
              <a:gd name="connsiteY92" fmla="*/ 2855052 h 4242217"/>
              <a:gd name="connsiteX93" fmla="*/ 1559341 w 3624059"/>
              <a:gd name="connsiteY93" fmla="*/ 2853805 h 4242217"/>
              <a:gd name="connsiteX94" fmla="*/ 3624059 w 3624059"/>
              <a:gd name="connsiteY94" fmla="*/ 2832565 h 4242217"/>
              <a:gd name="connsiteX95" fmla="*/ 3624059 w 3624059"/>
              <a:gd name="connsiteY95" fmla="*/ 3005092 h 4242217"/>
              <a:gd name="connsiteX96" fmla="*/ 3271155 w 3624059"/>
              <a:gd name="connsiteY96" fmla="*/ 3009684 h 4242217"/>
              <a:gd name="connsiteX97" fmla="*/ 1943171 w 3624059"/>
              <a:gd name="connsiteY97" fmla="*/ 3089494 h 4242217"/>
              <a:gd name="connsiteX98" fmla="*/ 1749825 w 3624059"/>
              <a:gd name="connsiteY98" fmla="*/ 2870017 h 4242217"/>
              <a:gd name="connsiteX99" fmla="*/ 1765089 w 3624059"/>
              <a:gd name="connsiteY99" fmla="*/ 2845076 h 4242217"/>
              <a:gd name="connsiteX100" fmla="*/ 1877026 w 3624059"/>
              <a:gd name="connsiteY100" fmla="*/ 2845076 h 4242217"/>
              <a:gd name="connsiteX101" fmla="*/ 3016752 w 3624059"/>
              <a:gd name="connsiteY101" fmla="*/ 2850064 h 4242217"/>
              <a:gd name="connsiteX102" fmla="*/ 3368623 w 3624059"/>
              <a:gd name="connsiteY102" fmla="*/ 2842270 h 4242217"/>
              <a:gd name="connsiteX103" fmla="*/ 1561566 w 3624059"/>
              <a:gd name="connsiteY103" fmla="*/ 2605646 h 4242217"/>
              <a:gd name="connsiteX104" fmla="*/ 1678592 w 3624059"/>
              <a:gd name="connsiteY104" fmla="*/ 2730349 h 4242217"/>
              <a:gd name="connsiteX105" fmla="*/ 1668416 w 3624059"/>
              <a:gd name="connsiteY105" fmla="*/ 2785218 h 4242217"/>
              <a:gd name="connsiteX106" fmla="*/ 1632799 w 3624059"/>
              <a:gd name="connsiteY106" fmla="*/ 2795195 h 4242217"/>
              <a:gd name="connsiteX107" fmla="*/ 534415 w 3624059"/>
              <a:gd name="connsiteY107" fmla="*/ 2817641 h 4242217"/>
              <a:gd name="connsiteX108" fmla="*/ 0 w 3624059"/>
              <a:gd name="connsiteY108" fmla="*/ 2828601 h 4242217"/>
              <a:gd name="connsiteX109" fmla="*/ 0 w 3624059"/>
              <a:gd name="connsiteY109" fmla="*/ 2635972 h 4242217"/>
              <a:gd name="connsiteX110" fmla="*/ 274287 w 3624059"/>
              <a:gd name="connsiteY110" fmla="*/ 2625598 h 4242217"/>
              <a:gd name="connsiteX111" fmla="*/ 1561566 w 3624059"/>
              <a:gd name="connsiteY111" fmla="*/ 2605646 h 4242217"/>
              <a:gd name="connsiteX112" fmla="*/ 2558826 w 3624059"/>
              <a:gd name="connsiteY112" fmla="*/ 2560752 h 4242217"/>
              <a:gd name="connsiteX113" fmla="*/ 3142045 w 3624059"/>
              <a:gd name="connsiteY113" fmla="*/ 2566364 h 4242217"/>
              <a:gd name="connsiteX114" fmla="*/ 3624059 w 3624059"/>
              <a:gd name="connsiteY114" fmla="*/ 2574044 h 4242217"/>
              <a:gd name="connsiteX115" fmla="*/ 3624059 w 3624059"/>
              <a:gd name="connsiteY115" fmla="*/ 2757687 h 4242217"/>
              <a:gd name="connsiteX116" fmla="*/ 3181478 w 3624059"/>
              <a:gd name="connsiteY116" fmla="*/ 2770254 h 4242217"/>
              <a:gd name="connsiteX117" fmla="*/ 2299335 w 3624059"/>
              <a:gd name="connsiteY117" fmla="*/ 2795195 h 4242217"/>
              <a:gd name="connsiteX118" fmla="*/ 1744737 w 3624059"/>
              <a:gd name="connsiteY118" fmla="*/ 2795195 h 4242217"/>
              <a:gd name="connsiteX119" fmla="*/ 1744737 w 3624059"/>
              <a:gd name="connsiteY119" fmla="*/ 2595669 h 4242217"/>
              <a:gd name="connsiteX120" fmla="*/ 2558826 w 3624059"/>
              <a:gd name="connsiteY120" fmla="*/ 2560752 h 4242217"/>
              <a:gd name="connsiteX121" fmla="*/ 907751 w 3624059"/>
              <a:gd name="connsiteY121" fmla="*/ 2310099 h 4242217"/>
              <a:gd name="connsiteX122" fmla="*/ 1464893 w 3624059"/>
              <a:gd name="connsiteY122" fmla="*/ 2311346 h 4242217"/>
              <a:gd name="connsiteX123" fmla="*/ 1683680 w 3624059"/>
              <a:gd name="connsiteY123" fmla="*/ 2311346 h 4242217"/>
              <a:gd name="connsiteX124" fmla="*/ 1688768 w 3624059"/>
              <a:gd name="connsiteY124" fmla="*/ 2386168 h 4242217"/>
              <a:gd name="connsiteX125" fmla="*/ 1541214 w 3624059"/>
              <a:gd name="connsiteY125" fmla="*/ 2545788 h 4242217"/>
              <a:gd name="connsiteX126" fmla="*/ 482898 w 3624059"/>
              <a:gd name="connsiteY126" fmla="*/ 2560752 h 4242217"/>
              <a:gd name="connsiteX127" fmla="*/ 0 w 3624059"/>
              <a:gd name="connsiteY127" fmla="*/ 2570035 h 4242217"/>
              <a:gd name="connsiteX128" fmla="*/ 0 w 3624059"/>
              <a:gd name="connsiteY128" fmla="*/ 2335542 h 4242217"/>
              <a:gd name="connsiteX129" fmla="*/ 350608 w 3624059"/>
              <a:gd name="connsiteY129" fmla="*/ 2316334 h 4242217"/>
              <a:gd name="connsiteX130" fmla="*/ 907751 w 3624059"/>
              <a:gd name="connsiteY130" fmla="*/ 2310099 h 4242217"/>
              <a:gd name="connsiteX131" fmla="*/ 3624059 w 3624059"/>
              <a:gd name="connsiteY131" fmla="*/ 2235896 h 4242217"/>
              <a:gd name="connsiteX132" fmla="*/ 3624059 w 3624059"/>
              <a:gd name="connsiteY132" fmla="*/ 2507868 h 4242217"/>
              <a:gd name="connsiteX133" fmla="*/ 3271155 w 3624059"/>
              <a:gd name="connsiteY133" fmla="*/ 2520847 h 4242217"/>
              <a:gd name="connsiteX134" fmla="*/ 1958435 w 3624059"/>
              <a:gd name="connsiteY134" fmla="*/ 2525835 h 4242217"/>
              <a:gd name="connsiteX135" fmla="*/ 1739649 w 3624059"/>
              <a:gd name="connsiteY135" fmla="*/ 2525835 h 4242217"/>
              <a:gd name="connsiteX136" fmla="*/ 1754913 w 3624059"/>
              <a:gd name="connsiteY136" fmla="*/ 2316334 h 4242217"/>
              <a:gd name="connsiteX137" fmla="*/ 3091165 w 3624059"/>
              <a:gd name="connsiteY137" fmla="*/ 2258970 h 4242217"/>
              <a:gd name="connsiteX138" fmla="*/ 1320520 w 3624059"/>
              <a:gd name="connsiteY138" fmla="*/ 2035128 h 4242217"/>
              <a:gd name="connsiteX139" fmla="*/ 1688768 w 3624059"/>
              <a:gd name="connsiteY139" fmla="*/ 2036999 h 4242217"/>
              <a:gd name="connsiteX140" fmla="*/ 1693856 w 3624059"/>
              <a:gd name="connsiteY140" fmla="*/ 2101844 h 4242217"/>
              <a:gd name="connsiteX141" fmla="*/ 1546302 w 3624059"/>
              <a:gd name="connsiteY141" fmla="*/ 2256476 h 4242217"/>
              <a:gd name="connsiteX142" fmla="*/ 223407 w 3624059"/>
              <a:gd name="connsiteY142" fmla="*/ 2251488 h 4242217"/>
              <a:gd name="connsiteX143" fmla="*/ 0 w 3624059"/>
              <a:gd name="connsiteY143" fmla="*/ 2261684 h 4242217"/>
              <a:gd name="connsiteX144" fmla="*/ 0 w 3624059"/>
              <a:gd name="connsiteY144" fmla="*/ 2073071 h 4242217"/>
              <a:gd name="connsiteX145" fmla="*/ 432017 w 3624059"/>
              <a:gd name="connsiteY145" fmla="*/ 2055081 h 4242217"/>
              <a:gd name="connsiteX146" fmla="*/ 956087 w 3624059"/>
              <a:gd name="connsiteY146" fmla="*/ 2036999 h 4242217"/>
              <a:gd name="connsiteX147" fmla="*/ 1320520 w 3624059"/>
              <a:gd name="connsiteY147" fmla="*/ 2035128 h 4242217"/>
              <a:gd name="connsiteX148" fmla="*/ 3624059 w 3624059"/>
              <a:gd name="connsiteY148" fmla="*/ 1946721 h 4242217"/>
              <a:gd name="connsiteX149" fmla="*/ 3624059 w 3624059"/>
              <a:gd name="connsiteY149" fmla="*/ 2175879 h 4242217"/>
              <a:gd name="connsiteX150" fmla="*/ 3094345 w 3624059"/>
              <a:gd name="connsiteY150" fmla="*/ 2195372 h 4242217"/>
              <a:gd name="connsiteX151" fmla="*/ 1765089 w 3624059"/>
              <a:gd name="connsiteY151" fmla="*/ 2251488 h 4242217"/>
              <a:gd name="connsiteX152" fmla="*/ 1785441 w 3624059"/>
              <a:gd name="connsiteY152" fmla="*/ 1992105 h 4242217"/>
              <a:gd name="connsiteX153" fmla="*/ 2202662 w 3624059"/>
              <a:gd name="connsiteY153" fmla="*/ 1992105 h 4242217"/>
              <a:gd name="connsiteX154" fmla="*/ 2976683 w 3624059"/>
              <a:gd name="connsiteY154" fmla="*/ 1969035 h 4242217"/>
              <a:gd name="connsiteX155" fmla="*/ 1693856 w 3624059"/>
              <a:gd name="connsiteY155" fmla="*/ 1752675 h 4242217"/>
              <a:gd name="connsiteX156" fmla="*/ 1693856 w 3624059"/>
              <a:gd name="connsiteY156" fmla="*/ 1852438 h 4242217"/>
              <a:gd name="connsiteX157" fmla="*/ 1587007 w 3624059"/>
              <a:gd name="connsiteY157" fmla="*/ 1967165 h 4242217"/>
              <a:gd name="connsiteX158" fmla="*/ 1271547 w 3624059"/>
              <a:gd name="connsiteY158" fmla="*/ 1972153 h 4242217"/>
              <a:gd name="connsiteX159" fmla="*/ 400853 w 3624059"/>
              <a:gd name="connsiteY159" fmla="*/ 1999588 h 4242217"/>
              <a:gd name="connsiteX160" fmla="*/ 0 w 3624059"/>
              <a:gd name="connsiteY160" fmla="*/ 2012163 h 4242217"/>
              <a:gd name="connsiteX161" fmla="*/ 0 w 3624059"/>
              <a:gd name="connsiteY161" fmla="*/ 1806966 h 4242217"/>
              <a:gd name="connsiteX162" fmla="*/ 603103 w 3624059"/>
              <a:gd name="connsiteY162" fmla="*/ 1787592 h 4242217"/>
              <a:gd name="connsiteX163" fmla="*/ 1693856 w 3624059"/>
              <a:gd name="connsiteY163" fmla="*/ 1752675 h 4242217"/>
              <a:gd name="connsiteX164" fmla="*/ 3357652 w 3624059"/>
              <a:gd name="connsiteY164" fmla="*/ 1657901 h 4242217"/>
              <a:gd name="connsiteX165" fmla="*/ 3624059 w 3624059"/>
              <a:gd name="connsiteY165" fmla="*/ 1659458 h 4242217"/>
              <a:gd name="connsiteX166" fmla="*/ 3624059 w 3624059"/>
              <a:gd name="connsiteY166" fmla="*/ 1869612 h 4242217"/>
              <a:gd name="connsiteX167" fmla="*/ 3027564 w 3624059"/>
              <a:gd name="connsiteY167" fmla="*/ 1892343 h 4242217"/>
              <a:gd name="connsiteX168" fmla="*/ 1785441 w 3624059"/>
              <a:gd name="connsiteY168" fmla="*/ 1947212 h 4242217"/>
              <a:gd name="connsiteX169" fmla="*/ 1775265 w 3624059"/>
              <a:gd name="connsiteY169" fmla="*/ 1857426 h 4242217"/>
              <a:gd name="connsiteX170" fmla="*/ 1866850 w 3624059"/>
              <a:gd name="connsiteY170" fmla="*/ 1747687 h 4242217"/>
              <a:gd name="connsiteX171" fmla="*/ 2039844 w 3624059"/>
              <a:gd name="connsiteY171" fmla="*/ 1737711 h 4242217"/>
              <a:gd name="connsiteX172" fmla="*/ 3357652 w 3624059"/>
              <a:gd name="connsiteY172" fmla="*/ 1657901 h 4242217"/>
              <a:gd name="connsiteX173" fmla="*/ 0 w 3624059"/>
              <a:gd name="connsiteY173" fmla="*/ 1548162 h 4242217"/>
              <a:gd name="connsiteX174" fmla="*/ 617095 w 3624059"/>
              <a:gd name="connsiteY174" fmla="*/ 1548162 h 4242217"/>
              <a:gd name="connsiteX175" fmla="*/ 1704032 w 3624059"/>
              <a:gd name="connsiteY175" fmla="*/ 1548162 h 4242217"/>
              <a:gd name="connsiteX176" fmla="*/ 1704032 w 3624059"/>
              <a:gd name="connsiteY176" fmla="*/ 1687829 h 4242217"/>
              <a:gd name="connsiteX177" fmla="*/ 1312251 w 3624059"/>
              <a:gd name="connsiteY177" fmla="*/ 1707782 h 4242217"/>
              <a:gd name="connsiteX178" fmla="*/ 442829 w 3624059"/>
              <a:gd name="connsiteY178" fmla="*/ 1728358 h 4242217"/>
              <a:gd name="connsiteX179" fmla="*/ 0 w 3624059"/>
              <a:gd name="connsiteY179" fmla="*/ 1740798 h 4242217"/>
              <a:gd name="connsiteX180" fmla="*/ 3624059 w 3624059"/>
              <a:gd name="connsiteY180" fmla="*/ 1454677 h 4242217"/>
              <a:gd name="connsiteX181" fmla="*/ 3624059 w 3624059"/>
              <a:gd name="connsiteY181" fmla="*/ 1598608 h 4242217"/>
              <a:gd name="connsiteX182" fmla="*/ 3026292 w 3624059"/>
              <a:gd name="connsiteY182" fmla="*/ 1620489 h 4242217"/>
              <a:gd name="connsiteX183" fmla="*/ 1795617 w 3624059"/>
              <a:gd name="connsiteY183" fmla="*/ 1687829 h 4242217"/>
              <a:gd name="connsiteX184" fmla="*/ 1795617 w 3624059"/>
              <a:gd name="connsiteY184" fmla="*/ 1538185 h 4242217"/>
              <a:gd name="connsiteX185" fmla="*/ 2998308 w 3624059"/>
              <a:gd name="connsiteY185" fmla="*/ 1483316 h 4242217"/>
              <a:gd name="connsiteX186" fmla="*/ 1724384 w 3624059"/>
              <a:gd name="connsiteY186" fmla="*/ 1283791 h 4242217"/>
              <a:gd name="connsiteX187" fmla="*/ 1566654 w 3624059"/>
              <a:gd name="connsiteY187" fmla="*/ 1478328 h 4242217"/>
              <a:gd name="connsiteX188" fmla="*/ 1464893 w 3624059"/>
              <a:gd name="connsiteY188" fmla="*/ 1473340 h 4242217"/>
              <a:gd name="connsiteX189" fmla="*/ 203055 w 3624059"/>
              <a:gd name="connsiteY189" fmla="*/ 1478328 h 4242217"/>
              <a:gd name="connsiteX190" fmla="*/ 0 w 3624059"/>
              <a:gd name="connsiteY190" fmla="*/ 1481723 h 4242217"/>
              <a:gd name="connsiteX191" fmla="*/ 0 w 3624059"/>
              <a:gd name="connsiteY191" fmla="*/ 1294640 h 4242217"/>
              <a:gd name="connsiteX192" fmla="*/ 82293 w 3624059"/>
              <a:gd name="connsiteY192" fmla="*/ 1299223 h 4242217"/>
              <a:gd name="connsiteX193" fmla="*/ 1724384 w 3624059"/>
              <a:gd name="connsiteY193" fmla="*/ 1283791 h 4242217"/>
              <a:gd name="connsiteX194" fmla="*/ 3624059 w 3624059"/>
              <a:gd name="connsiteY194" fmla="*/ 1217980 h 4242217"/>
              <a:gd name="connsiteX195" fmla="*/ 3624059 w 3624059"/>
              <a:gd name="connsiteY195" fmla="*/ 1378588 h 4242217"/>
              <a:gd name="connsiteX196" fmla="*/ 3611180 w 3624059"/>
              <a:gd name="connsiteY196" fmla="*/ 1379423 h 4242217"/>
              <a:gd name="connsiteX197" fmla="*/ 3413620 w 3624059"/>
              <a:gd name="connsiteY197" fmla="*/ 1393530 h 4242217"/>
              <a:gd name="connsiteX198" fmla="*/ 2604619 w 3624059"/>
              <a:gd name="connsiteY198" fmla="*/ 1438423 h 4242217"/>
              <a:gd name="connsiteX199" fmla="*/ 1800705 w 3624059"/>
              <a:gd name="connsiteY199" fmla="*/ 1443411 h 4242217"/>
              <a:gd name="connsiteX200" fmla="*/ 1856674 w 3624059"/>
              <a:gd name="connsiteY200" fmla="*/ 1293767 h 4242217"/>
              <a:gd name="connsiteX201" fmla="*/ 2935343 w 3624059"/>
              <a:gd name="connsiteY201" fmla="*/ 1228921 h 4242217"/>
              <a:gd name="connsiteX202" fmla="*/ 3472133 w 3624059"/>
              <a:gd name="connsiteY202" fmla="*/ 1219569 h 4242217"/>
              <a:gd name="connsiteX203" fmla="*/ 1576831 w 3624059"/>
              <a:gd name="connsiteY203" fmla="*/ 1014431 h 4242217"/>
              <a:gd name="connsiteX204" fmla="*/ 1729472 w 3624059"/>
              <a:gd name="connsiteY204" fmla="*/ 1198992 h 4242217"/>
              <a:gd name="connsiteX205" fmla="*/ 1714208 w 3624059"/>
              <a:gd name="connsiteY205" fmla="*/ 1223933 h 4242217"/>
              <a:gd name="connsiteX206" fmla="*/ 82134 w 3624059"/>
              <a:gd name="connsiteY206" fmla="*/ 1231649 h 4242217"/>
              <a:gd name="connsiteX207" fmla="*/ 0 w 3624059"/>
              <a:gd name="connsiteY207" fmla="*/ 1228986 h 4242217"/>
              <a:gd name="connsiteX208" fmla="*/ 0 w 3624059"/>
              <a:gd name="connsiteY208" fmla="*/ 1032219 h 4242217"/>
              <a:gd name="connsiteX209" fmla="*/ 707408 w 3624059"/>
              <a:gd name="connsiteY209" fmla="*/ 1022537 h 4242217"/>
              <a:gd name="connsiteX210" fmla="*/ 1576831 w 3624059"/>
              <a:gd name="connsiteY210" fmla="*/ 1014431 h 4242217"/>
              <a:gd name="connsiteX211" fmla="*/ 3624059 w 3624059"/>
              <a:gd name="connsiteY211" fmla="*/ 958219 h 4242217"/>
              <a:gd name="connsiteX212" fmla="*/ 3624059 w 3624059"/>
              <a:gd name="connsiteY212" fmla="*/ 1166175 h 4242217"/>
              <a:gd name="connsiteX213" fmla="*/ 3019932 w 3624059"/>
              <a:gd name="connsiteY213" fmla="*/ 1185899 h 4242217"/>
              <a:gd name="connsiteX214" fmla="*/ 2355304 w 3624059"/>
              <a:gd name="connsiteY214" fmla="*/ 1203981 h 4242217"/>
              <a:gd name="connsiteX215" fmla="*/ 1831234 w 3624059"/>
              <a:gd name="connsiteY215" fmla="*/ 1203981 h 4242217"/>
              <a:gd name="connsiteX216" fmla="*/ 2004228 w 3624059"/>
              <a:gd name="connsiteY216" fmla="*/ 999467 h 4242217"/>
              <a:gd name="connsiteX217" fmla="*/ 2594443 w 3624059"/>
              <a:gd name="connsiteY217" fmla="*/ 979514 h 4242217"/>
              <a:gd name="connsiteX218" fmla="*/ 1449629 w 3624059"/>
              <a:gd name="connsiteY218" fmla="*/ 740084 h 4242217"/>
              <a:gd name="connsiteX219" fmla="*/ 1744737 w 3624059"/>
              <a:gd name="connsiteY219" fmla="*/ 740084 h 4242217"/>
              <a:gd name="connsiteX220" fmla="*/ 1744737 w 3624059"/>
              <a:gd name="connsiteY220" fmla="*/ 944598 h 4242217"/>
              <a:gd name="connsiteX221" fmla="*/ 1663328 w 3624059"/>
              <a:gd name="connsiteY221" fmla="*/ 949586 h 4242217"/>
              <a:gd name="connsiteX222" fmla="*/ 86029 w 3624059"/>
              <a:gd name="connsiteY222" fmla="*/ 949586 h 4242217"/>
              <a:gd name="connsiteX223" fmla="*/ 0 w 3624059"/>
              <a:gd name="connsiteY223" fmla="*/ 952474 h 4242217"/>
              <a:gd name="connsiteX224" fmla="*/ 0 w 3624059"/>
              <a:gd name="connsiteY224" fmla="*/ 777748 h 4242217"/>
              <a:gd name="connsiteX225" fmla="*/ 93661 w 3624059"/>
              <a:gd name="connsiteY225" fmla="*/ 776872 h 4242217"/>
              <a:gd name="connsiteX226" fmla="*/ 426929 w 3624059"/>
              <a:gd name="connsiteY226" fmla="*/ 770013 h 4242217"/>
              <a:gd name="connsiteX227" fmla="*/ 1449629 w 3624059"/>
              <a:gd name="connsiteY227" fmla="*/ 740084 h 4242217"/>
              <a:gd name="connsiteX228" fmla="*/ 3624059 w 3624059"/>
              <a:gd name="connsiteY228" fmla="*/ 670670 h 4242217"/>
              <a:gd name="connsiteX229" fmla="*/ 3624059 w 3624059"/>
              <a:gd name="connsiteY229" fmla="*/ 895315 h 4242217"/>
              <a:gd name="connsiteX230" fmla="*/ 3522378 w 3624059"/>
              <a:gd name="connsiteY230" fmla="*/ 899081 h 4242217"/>
              <a:gd name="connsiteX231" fmla="*/ 3266067 w 3624059"/>
              <a:gd name="connsiteY231" fmla="*/ 904693 h 4242217"/>
              <a:gd name="connsiteX232" fmla="*/ 1938083 w 3624059"/>
              <a:gd name="connsiteY232" fmla="*/ 949586 h 4242217"/>
              <a:gd name="connsiteX233" fmla="*/ 1815969 w 3624059"/>
              <a:gd name="connsiteY233" fmla="*/ 949586 h 4242217"/>
              <a:gd name="connsiteX234" fmla="*/ 1841410 w 3624059"/>
              <a:gd name="connsiteY234" fmla="*/ 735096 h 4242217"/>
              <a:gd name="connsiteX235" fmla="*/ 1963523 w 3624059"/>
              <a:gd name="connsiteY235" fmla="*/ 735096 h 4242217"/>
              <a:gd name="connsiteX236" fmla="*/ 2482505 w 3624059"/>
              <a:gd name="connsiteY236" fmla="*/ 725120 h 4242217"/>
              <a:gd name="connsiteX237" fmla="*/ 3255890 w 3624059"/>
              <a:gd name="connsiteY237" fmla="*/ 675238 h 4242217"/>
              <a:gd name="connsiteX238" fmla="*/ 3533190 w 3624059"/>
              <a:gd name="connsiteY238" fmla="*/ 670874 h 4242217"/>
              <a:gd name="connsiteX239" fmla="*/ 1681136 w 3624059"/>
              <a:gd name="connsiteY239" fmla="*/ 415232 h 4242217"/>
              <a:gd name="connsiteX240" fmla="*/ 1749825 w 3624059"/>
              <a:gd name="connsiteY240" fmla="*/ 645310 h 4242217"/>
              <a:gd name="connsiteX241" fmla="*/ 1744737 w 3624059"/>
              <a:gd name="connsiteY241" fmla="*/ 655286 h 4242217"/>
              <a:gd name="connsiteX242" fmla="*/ 839062 w 3624059"/>
              <a:gd name="connsiteY242" fmla="*/ 700179 h 4242217"/>
              <a:gd name="connsiteX243" fmla="*/ 299728 w 3624059"/>
              <a:gd name="connsiteY243" fmla="*/ 697062 h 4242217"/>
              <a:gd name="connsiteX244" fmla="*/ 0 w 3624059"/>
              <a:gd name="connsiteY244" fmla="*/ 693250 h 4242217"/>
              <a:gd name="connsiteX245" fmla="*/ 0 w 3624059"/>
              <a:gd name="connsiteY245" fmla="*/ 457750 h 4242217"/>
              <a:gd name="connsiteX246" fmla="*/ 419297 w 3624059"/>
              <a:gd name="connsiteY246" fmla="*/ 443290 h 4242217"/>
              <a:gd name="connsiteX247" fmla="*/ 925559 w 3624059"/>
              <a:gd name="connsiteY247" fmla="*/ 425832 h 4242217"/>
              <a:gd name="connsiteX248" fmla="*/ 1546302 w 3624059"/>
              <a:gd name="connsiteY248" fmla="*/ 420844 h 4242217"/>
              <a:gd name="connsiteX249" fmla="*/ 1681136 w 3624059"/>
              <a:gd name="connsiteY249" fmla="*/ 415232 h 4242217"/>
              <a:gd name="connsiteX250" fmla="*/ 1846498 w 3624059"/>
              <a:gd name="connsiteY250" fmla="*/ 405879 h 4242217"/>
              <a:gd name="connsiteX251" fmla="*/ 2825313 w 3624059"/>
              <a:gd name="connsiteY251" fmla="*/ 405879 h 4242217"/>
              <a:gd name="connsiteX252" fmla="*/ 3624059 w 3624059"/>
              <a:gd name="connsiteY252" fmla="*/ 405879 h 4242217"/>
              <a:gd name="connsiteX253" fmla="*/ 3624059 w 3624059"/>
              <a:gd name="connsiteY253" fmla="*/ 603991 h 4242217"/>
              <a:gd name="connsiteX254" fmla="*/ 3528102 w 3624059"/>
              <a:gd name="connsiteY254" fmla="*/ 608522 h 4242217"/>
              <a:gd name="connsiteX255" fmla="*/ 3250802 w 3624059"/>
              <a:gd name="connsiteY255" fmla="*/ 625357 h 4242217"/>
              <a:gd name="connsiteX256" fmla="*/ 2426537 w 3624059"/>
              <a:gd name="connsiteY256" fmla="*/ 665262 h 4242217"/>
              <a:gd name="connsiteX257" fmla="*/ 1846498 w 3624059"/>
              <a:gd name="connsiteY257" fmla="*/ 665262 h 4242217"/>
              <a:gd name="connsiteX258" fmla="*/ 1846498 w 3624059"/>
              <a:gd name="connsiteY258" fmla="*/ 405879 h 4242217"/>
              <a:gd name="connsiteX259" fmla="*/ 1518318 w 3624059"/>
              <a:gd name="connsiteY259" fmla="*/ 174555 h 4242217"/>
              <a:gd name="connsiteX260" fmla="*/ 1709120 w 3624059"/>
              <a:gd name="connsiteY260" fmla="*/ 176425 h 4242217"/>
              <a:gd name="connsiteX261" fmla="*/ 1770177 w 3624059"/>
              <a:gd name="connsiteY261" fmla="*/ 256236 h 4242217"/>
              <a:gd name="connsiteX262" fmla="*/ 1704032 w 3624059"/>
              <a:gd name="connsiteY262" fmla="*/ 326069 h 4242217"/>
              <a:gd name="connsiteX263" fmla="*/ 1337692 w 3624059"/>
              <a:gd name="connsiteY263" fmla="*/ 351010 h 4242217"/>
              <a:gd name="connsiteX264" fmla="*/ 192878 w 3624059"/>
              <a:gd name="connsiteY264" fmla="*/ 370963 h 4242217"/>
              <a:gd name="connsiteX265" fmla="*/ 33241 w 3624059"/>
              <a:gd name="connsiteY265" fmla="*/ 377198 h 4242217"/>
              <a:gd name="connsiteX266" fmla="*/ 0 w 3624059"/>
              <a:gd name="connsiteY266" fmla="*/ 380124 h 4242217"/>
              <a:gd name="connsiteX267" fmla="*/ 0 w 3624059"/>
              <a:gd name="connsiteY267" fmla="*/ 243084 h 4242217"/>
              <a:gd name="connsiteX268" fmla="*/ 50413 w 3624059"/>
              <a:gd name="connsiteY268" fmla="*/ 236283 h 4242217"/>
              <a:gd name="connsiteX269" fmla="*/ 1327516 w 3624059"/>
              <a:gd name="connsiteY269" fmla="*/ 176425 h 4242217"/>
              <a:gd name="connsiteX270" fmla="*/ 1518318 w 3624059"/>
              <a:gd name="connsiteY270" fmla="*/ 174555 h 4242217"/>
              <a:gd name="connsiteX271" fmla="*/ 3624059 w 3624059"/>
              <a:gd name="connsiteY271" fmla="*/ 141797 h 4242217"/>
              <a:gd name="connsiteX272" fmla="*/ 3624059 w 3624059"/>
              <a:gd name="connsiteY272" fmla="*/ 326407 h 4242217"/>
              <a:gd name="connsiteX273" fmla="*/ 2818317 w 3624059"/>
              <a:gd name="connsiteY273" fmla="*/ 337916 h 4242217"/>
              <a:gd name="connsiteX274" fmla="*/ 1988963 w 3624059"/>
              <a:gd name="connsiteY274" fmla="*/ 346022 h 4242217"/>
              <a:gd name="connsiteX275" fmla="*/ 1851586 w 3624059"/>
              <a:gd name="connsiteY275" fmla="*/ 326069 h 4242217"/>
              <a:gd name="connsiteX276" fmla="*/ 2004228 w 3624059"/>
              <a:gd name="connsiteY276" fmla="*/ 176425 h 4242217"/>
              <a:gd name="connsiteX277" fmla="*/ 2126341 w 3624059"/>
              <a:gd name="connsiteY277" fmla="*/ 166449 h 4242217"/>
              <a:gd name="connsiteX278" fmla="*/ 3586614 w 3624059"/>
              <a:gd name="connsiteY278" fmla="*/ 151484 h 4242217"/>
              <a:gd name="connsiteX279" fmla="*/ 1876182 w 3624059"/>
              <a:gd name="connsiteY279" fmla="*/ 0 h 4242217"/>
              <a:gd name="connsiteX280" fmla="*/ 3624059 w 3624059"/>
              <a:gd name="connsiteY280" fmla="*/ 0 h 4242217"/>
              <a:gd name="connsiteX281" fmla="*/ 3624059 w 3624059"/>
              <a:gd name="connsiteY281" fmla="*/ 87887 h 4242217"/>
              <a:gd name="connsiteX282" fmla="*/ 3591702 w 3624059"/>
              <a:gd name="connsiteY282" fmla="*/ 76663 h 4242217"/>
              <a:gd name="connsiteX283" fmla="*/ 2390920 w 3624059"/>
              <a:gd name="connsiteY283" fmla="*/ 106591 h 4242217"/>
              <a:gd name="connsiteX284" fmla="*/ 1866850 w 3624059"/>
              <a:gd name="connsiteY284" fmla="*/ 106591 h 4242217"/>
              <a:gd name="connsiteX285" fmla="*/ 1874482 w 3624059"/>
              <a:gd name="connsiteY285" fmla="*/ 18052 h 4242217"/>
              <a:gd name="connsiteX286" fmla="*/ 0 w 3624059"/>
              <a:gd name="connsiteY286" fmla="*/ 0 h 4242217"/>
              <a:gd name="connsiteX287" fmla="*/ 1773185 w 3624059"/>
              <a:gd name="connsiteY287" fmla="*/ 0 h 4242217"/>
              <a:gd name="connsiteX288" fmla="*/ 1775265 w 3624059"/>
              <a:gd name="connsiteY288" fmla="*/ 11817 h 4242217"/>
              <a:gd name="connsiteX289" fmla="*/ 1668416 w 3624059"/>
              <a:gd name="connsiteY289" fmla="*/ 96615 h 4242217"/>
              <a:gd name="connsiteX290" fmla="*/ 1190138 w 3624059"/>
              <a:gd name="connsiteY290" fmla="*/ 111580 h 4242217"/>
              <a:gd name="connsiteX291" fmla="*/ 208143 w 3624059"/>
              <a:gd name="connsiteY291" fmla="*/ 156473 h 4242217"/>
              <a:gd name="connsiteX292" fmla="*/ 55501 w 3624059"/>
              <a:gd name="connsiteY292" fmla="*/ 162085 h 4242217"/>
              <a:gd name="connsiteX293" fmla="*/ 0 w 3624059"/>
              <a:gd name="connsiteY293" fmla="*/ 165485 h 42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Lst>
            <a:rect l="l" t="t" r="r" b="b"/>
            <a:pathLst>
              <a:path w="3624059" h="4242217">
                <a:moveTo>
                  <a:pt x="1019688" y="4206836"/>
                </a:moveTo>
                <a:cubicBezTo>
                  <a:pt x="1195226" y="4208083"/>
                  <a:pt x="1370764" y="4209330"/>
                  <a:pt x="1546302" y="4206836"/>
                </a:cubicBezTo>
                <a:cubicBezTo>
                  <a:pt x="1589551" y="4206836"/>
                  <a:pt x="1617535" y="4213071"/>
                  <a:pt x="1633435" y="4229283"/>
                </a:cubicBezTo>
                <a:lnTo>
                  <a:pt x="1639522" y="4242217"/>
                </a:lnTo>
                <a:lnTo>
                  <a:pt x="0" y="4242217"/>
                </a:lnTo>
                <a:lnTo>
                  <a:pt x="0" y="4228475"/>
                </a:lnTo>
                <a:lnTo>
                  <a:pt x="118466" y="4222424"/>
                </a:lnTo>
                <a:cubicBezTo>
                  <a:pt x="243759" y="4215565"/>
                  <a:pt x="368417" y="4209330"/>
                  <a:pt x="493074" y="4206836"/>
                </a:cubicBezTo>
                <a:cubicBezTo>
                  <a:pt x="668612" y="4204342"/>
                  <a:pt x="844150" y="4205589"/>
                  <a:pt x="1019688" y="4206836"/>
                </a:cubicBezTo>
                <a:close/>
                <a:moveTo>
                  <a:pt x="3624059" y="4122596"/>
                </a:moveTo>
                <a:lnTo>
                  <a:pt x="3624059" y="4242217"/>
                </a:lnTo>
                <a:lnTo>
                  <a:pt x="1729472" y="4242217"/>
                </a:lnTo>
                <a:lnTo>
                  <a:pt x="1729472" y="4196860"/>
                </a:lnTo>
                <a:cubicBezTo>
                  <a:pt x="2095813" y="4171919"/>
                  <a:pt x="2457065" y="4146978"/>
                  <a:pt x="2818317" y="4132014"/>
                </a:cubicBezTo>
                <a:cubicBezTo>
                  <a:pt x="2991311" y="4127026"/>
                  <a:pt x="3164305" y="4124532"/>
                  <a:pt x="3337299" y="4123285"/>
                </a:cubicBezTo>
                <a:close/>
                <a:moveTo>
                  <a:pt x="1668416" y="3907548"/>
                </a:moveTo>
                <a:cubicBezTo>
                  <a:pt x="1668416" y="3942465"/>
                  <a:pt x="1668416" y="3972394"/>
                  <a:pt x="1668416" y="4002323"/>
                </a:cubicBezTo>
                <a:cubicBezTo>
                  <a:pt x="1673504" y="4107073"/>
                  <a:pt x="1617535" y="4156955"/>
                  <a:pt x="1510686" y="4156955"/>
                </a:cubicBezTo>
                <a:cubicBezTo>
                  <a:pt x="1398749" y="4156955"/>
                  <a:pt x="1286811" y="4166931"/>
                  <a:pt x="1174874" y="4166931"/>
                </a:cubicBezTo>
                <a:cubicBezTo>
                  <a:pt x="828886" y="4169425"/>
                  <a:pt x="484170" y="4170672"/>
                  <a:pt x="139454" y="4172543"/>
                </a:cubicBezTo>
                <a:lnTo>
                  <a:pt x="0" y="4173802"/>
                </a:lnTo>
                <a:lnTo>
                  <a:pt x="0" y="3943409"/>
                </a:lnTo>
                <a:lnTo>
                  <a:pt x="325804" y="3943712"/>
                </a:lnTo>
                <a:cubicBezTo>
                  <a:pt x="772917" y="3938724"/>
                  <a:pt x="1220667" y="3927501"/>
                  <a:pt x="1668416" y="3907548"/>
                </a:cubicBezTo>
                <a:close/>
                <a:moveTo>
                  <a:pt x="3624059" y="3850991"/>
                </a:moveTo>
                <a:lnTo>
                  <a:pt x="3624059" y="4067621"/>
                </a:lnTo>
                <a:lnTo>
                  <a:pt x="2999580" y="4087121"/>
                </a:lnTo>
                <a:cubicBezTo>
                  <a:pt x="2680940" y="4097097"/>
                  <a:pt x="2362936" y="4107074"/>
                  <a:pt x="2044932" y="4117050"/>
                </a:cubicBezTo>
                <a:cubicBezTo>
                  <a:pt x="1943171" y="4122038"/>
                  <a:pt x="1836322" y="4132014"/>
                  <a:pt x="1729472" y="4137002"/>
                </a:cubicBezTo>
                <a:cubicBezTo>
                  <a:pt x="1734560" y="4052204"/>
                  <a:pt x="1739649" y="3982370"/>
                  <a:pt x="1749825" y="3897572"/>
                </a:cubicBezTo>
                <a:cubicBezTo>
                  <a:pt x="1856674" y="3897572"/>
                  <a:pt x="1968611" y="3897572"/>
                  <a:pt x="2075460" y="3897572"/>
                </a:cubicBezTo>
                <a:cubicBezTo>
                  <a:pt x="2502857" y="3882607"/>
                  <a:pt x="2935343" y="3857667"/>
                  <a:pt x="3367828" y="3852679"/>
                </a:cubicBezTo>
                <a:close/>
                <a:moveTo>
                  <a:pt x="1037496" y="3607013"/>
                </a:moveTo>
                <a:cubicBezTo>
                  <a:pt x="1185050" y="3607013"/>
                  <a:pt x="1332604" y="3608260"/>
                  <a:pt x="1480157" y="3608260"/>
                </a:cubicBezTo>
                <a:cubicBezTo>
                  <a:pt x="1683680" y="3608260"/>
                  <a:pt x="1688768" y="3618236"/>
                  <a:pt x="1673504" y="3817762"/>
                </a:cubicBezTo>
                <a:cubicBezTo>
                  <a:pt x="1673504" y="3822750"/>
                  <a:pt x="1668416" y="3832726"/>
                  <a:pt x="1663328" y="3842702"/>
                </a:cubicBezTo>
                <a:cubicBezTo>
                  <a:pt x="1632799" y="3847691"/>
                  <a:pt x="1602271" y="3857667"/>
                  <a:pt x="1571743" y="3857667"/>
                </a:cubicBezTo>
                <a:cubicBezTo>
                  <a:pt x="1123993" y="3872631"/>
                  <a:pt x="676244" y="3892584"/>
                  <a:pt x="228495" y="3892584"/>
                </a:cubicBezTo>
                <a:lnTo>
                  <a:pt x="0" y="3887800"/>
                </a:lnTo>
                <a:lnTo>
                  <a:pt x="0" y="3645448"/>
                </a:lnTo>
                <a:lnTo>
                  <a:pt x="164894" y="3634448"/>
                </a:lnTo>
                <a:cubicBezTo>
                  <a:pt x="308632" y="3625719"/>
                  <a:pt x="452369" y="3618237"/>
                  <a:pt x="594835" y="3613248"/>
                </a:cubicBezTo>
                <a:cubicBezTo>
                  <a:pt x="742389" y="3608260"/>
                  <a:pt x="889943" y="3607013"/>
                  <a:pt x="1037496" y="3607013"/>
                </a:cubicBezTo>
                <a:close/>
                <a:moveTo>
                  <a:pt x="3479765" y="3533438"/>
                </a:moveTo>
                <a:lnTo>
                  <a:pt x="3624059" y="3538222"/>
                </a:lnTo>
                <a:lnTo>
                  <a:pt x="3624059" y="3804141"/>
                </a:lnTo>
                <a:lnTo>
                  <a:pt x="1826146" y="3837714"/>
                </a:lnTo>
                <a:cubicBezTo>
                  <a:pt x="1800705" y="3837714"/>
                  <a:pt x="1775265" y="3837714"/>
                  <a:pt x="1749825" y="3832726"/>
                </a:cubicBezTo>
                <a:cubicBezTo>
                  <a:pt x="1749825" y="3762892"/>
                  <a:pt x="1749825" y="3698047"/>
                  <a:pt x="1749825" y="3653153"/>
                </a:cubicBezTo>
                <a:cubicBezTo>
                  <a:pt x="2197574" y="3623225"/>
                  <a:pt x="2635147" y="3593296"/>
                  <a:pt x="3072720" y="3563367"/>
                </a:cubicBezTo>
                <a:cubicBezTo>
                  <a:pt x="3205010" y="3553391"/>
                  <a:pt x="3342387" y="3533438"/>
                  <a:pt x="3479765" y="3533438"/>
                </a:cubicBezTo>
                <a:close/>
                <a:moveTo>
                  <a:pt x="1417193" y="3401876"/>
                </a:moveTo>
                <a:cubicBezTo>
                  <a:pt x="1501782" y="3402500"/>
                  <a:pt x="1587007" y="3403747"/>
                  <a:pt x="1673504" y="3403747"/>
                </a:cubicBezTo>
                <a:cubicBezTo>
                  <a:pt x="1668416" y="3468592"/>
                  <a:pt x="1663328" y="3513486"/>
                  <a:pt x="1663328" y="3558379"/>
                </a:cubicBezTo>
                <a:cubicBezTo>
                  <a:pt x="1632799" y="3558379"/>
                  <a:pt x="1612447" y="3563367"/>
                  <a:pt x="1592095" y="3563367"/>
                </a:cubicBezTo>
                <a:cubicBezTo>
                  <a:pt x="1207947" y="3568355"/>
                  <a:pt x="825070" y="3574590"/>
                  <a:pt x="442193" y="3580825"/>
                </a:cubicBezTo>
                <a:lnTo>
                  <a:pt x="0" y="3587539"/>
                </a:lnTo>
                <a:lnTo>
                  <a:pt x="0" y="3449325"/>
                </a:lnTo>
                <a:lnTo>
                  <a:pt x="14796" y="3448640"/>
                </a:lnTo>
                <a:cubicBezTo>
                  <a:pt x="401489" y="3433676"/>
                  <a:pt x="783093" y="3413723"/>
                  <a:pt x="1164698" y="3403747"/>
                </a:cubicBezTo>
                <a:cubicBezTo>
                  <a:pt x="1248651" y="3401253"/>
                  <a:pt x="1332604" y="3401253"/>
                  <a:pt x="1417193" y="3401876"/>
                </a:cubicBezTo>
                <a:close/>
                <a:moveTo>
                  <a:pt x="3624059" y="3333594"/>
                </a:moveTo>
                <a:lnTo>
                  <a:pt x="3624059" y="3484091"/>
                </a:lnTo>
                <a:lnTo>
                  <a:pt x="3378004" y="3492910"/>
                </a:lnTo>
                <a:cubicBezTo>
                  <a:pt x="3198650" y="3502262"/>
                  <a:pt x="3019296" y="3513486"/>
                  <a:pt x="2838669" y="3523462"/>
                </a:cubicBezTo>
                <a:cubicBezTo>
                  <a:pt x="2523210" y="3538426"/>
                  <a:pt x="2202662" y="3553391"/>
                  <a:pt x="1887202" y="3568355"/>
                </a:cubicBezTo>
                <a:cubicBezTo>
                  <a:pt x="1841410" y="3568355"/>
                  <a:pt x="1795617" y="3563367"/>
                  <a:pt x="1749825" y="3558379"/>
                </a:cubicBezTo>
                <a:cubicBezTo>
                  <a:pt x="1729472" y="3418711"/>
                  <a:pt x="1734560" y="3413723"/>
                  <a:pt x="1866850" y="3413723"/>
                </a:cubicBezTo>
                <a:cubicBezTo>
                  <a:pt x="2029668" y="3408735"/>
                  <a:pt x="2197574" y="3413723"/>
                  <a:pt x="2360392" y="3403747"/>
                </a:cubicBezTo>
                <a:cubicBezTo>
                  <a:pt x="2686028" y="3383794"/>
                  <a:pt x="3011663" y="3338901"/>
                  <a:pt x="3332211" y="3333913"/>
                </a:cubicBezTo>
                <a:close/>
                <a:moveTo>
                  <a:pt x="1363351" y="3144257"/>
                </a:moveTo>
                <a:cubicBezTo>
                  <a:pt x="1464973" y="3145533"/>
                  <a:pt x="1566655" y="3148729"/>
                  <a:pt x="1668416" y="3154340"/>
                </a:cubicBezTo>
                <a:cubicBezTo>
                  <a:pt x="1668416" y="3224174"/>
                  <a:pt x="1668416" y="3284032"/>
                  <a:pt x="1668416" y="3363842"/>
                </a:cubicBezTo>
                <a:cubicBezTo>
                  <a:pt x="1276635" y="3363842"/>
                  <a:pt x="895031" y="3358854"/>
                  <a:pt x="513426" y="3363842"/>
                </a:cubicBezTo>
                <a:lnTo>
                  <a:pt x="0" y="3377034"/>
                </a:lnTo>
                <a:lnTo>
                  <a:pt x="0" y="3197607"/>
                </a:lnTo>
                <a:lnTo>
                  <a:pt x="449825" y="3171175"/>
                </a:lnTo>
                <a:cubicBezTo>
                  <a:pt x="754155" y="3153872"/>
                  <a:pt x="1058485" y="3140428"/>
                  <a:pt x="1363351" y="3144257"/>
                </a:cubicBezTo>
                <a:close/>
                <a:moveTo>
                  <a:pt x="3624059" y="3068455"/>
                </a:moveTo>
                <a:lnTo>
                  <a:pt x="3624059" y="3264269"/>
                </a:lnTo>
                <a:lnTo>
                  <a:pt x="3600288" y="3264001"/>
                </a:lnTo>
                <a:cubicBezTo>
                  <a:pt x="3151903" y="3265638"/>
                  <a:pt x="2706380" y="3289020"/>
                  <a:pt x="2263719" y="3348877"/>
                </a:cubicBezTo>
                <a:cubicBezTo>
                  <a:pt x="2095813" y="3373818"/>
                  <a:pt x="1922819" y="3353865"/>
                  <a:pt x="1749825" y="3353865"/>
                </a:cubicBezTo>
                <a:cubicBezTo>
                  <a:pt x="1749825" y="3284032"/>
                  <a:pt x="1749825" y="3219186"/>
                  <a:pt x="1749825" y="3154340"/>
                </a:cubicBezTo>
                <a:cubicBezTo>
                  <a:pt x="2215382" y="3141870"/>
                  <a:pt x="2677124" y="3105706"/>
                  <a:pt x="3138229" y="3082636"/>
                </a:cubicBezTo>
                <a:close/>
                <a:moveTo>
                  <a:pt x="1559341" y="2853805"/>
                </a:moveTo>
                <a:cubicBezTo>
                  <a:pt x="1699580" y="2853260"/>
                  <a:pt x="1699580" y="2875628"/>
                  <a:pt x="1668416" y="3054578"/>
                </a:cubicBezTo>
                <a:cubicBezTo>
                  <a:pt x="1668416" y="3059566"/>
                  <a:pt x="1663328" y="3064554"/>
                  <a:pt x="1658240" y="3074530"/>
                </a:cubicBezTo>
                <a:cubicBezTo>
                  <a:pt x="1632799" y="3074530"/>
                  <a:pt x="1607359" y="3079518"/>
                  <a:pt x="1576831" y="3079518"/>
                </a:cubicBezTo>
                <a:cubicBezTo>
                  <a:pt x="1225754" y="3089494"/>
                  <a:pt x="874678" y="3094483"/>
                  <a:pt x="523602" y="3104459"/>
                </a:cubicBezTo>
                <a:lnTo>
                  <a:pt x="0" y="3120367"/>
                </a:lnTo>
                <a:lnTo>
                  <a:pt x="0" y="2895265"/>
                </a:lnTo>
                <a:lnTo>
                  <a:pt x="1490334" y="2855052"/>
                </a:lnTo>
                <a:cubicBezTo>
                  <a:pt x="1516410" y="2854429"/>
                  <a:pt x="1539306" y="2853883"/>
                  <a:pt x="1559341" y="2853805"/>
                </a:cubicBezTo>
                <a:close/>
                <a:moveTo>
                  <a:pt x="3624059" y="2832565"/>
                </a:moveTo>
                <a:lnTo>
                  <a:pt x="3624059" y="3005092"/>
                </a:lnTo>
                <a:lnTo>
                  <a:pt x="3271155" y="3009684"/>
                </a:lnTo>
                <a:cubicBezTo>
                  <a:pt x="2828493" y="3024649"/>
                  <a:pt x="2385832" y="3064554"/>
                  <a:pt x="1943171" y="3089494"/>
                </a:cubicBezTo>
                <a:cubicBezTo>
                  <a:pt x="1724384" y="3099471"/>
                  <a:pt x="1729472" y="3134388"/>
                  <a:pt x="1749825" y="2870017"/>
                </a:cubicBezTo>
                <a:cubicBezTo>
                  <a:pt x="1749825" y="2865028"/>
                  <a:pt x="1754913" y="2860040"/>
                  <a:pt x="1765089" y="2845076"/>
                </a:cubicBezTo>
                <a:cubicBezTo>
                  <a:pt x="1800705" y="2845076"/>
                  <a:pt x="1836322" y="2845076"/>
                  <a:pt x="1877026" y="2845076"/>
                </a:cubicBezTo>
                <a:cubicBezTo>
                  <a:pt x="2258631" y="2845076"/>
                  <a:pt x="2640235" y="2850064"/>
                  <a:pt x="3016752" y="2850064"/>
                </a:cubicBezTo>
                <a:cubicBezTo>
                  <a:pt x="3133777" y="2850064"/>
                  <a:pt x="3251120" y="2846635"/>
                  <a:pt x="3368623" y="2842270"/>
                </a:cubicBezTo>
                <a:close/>
                <a:moveTo>
                  <a:pt x="1561566" y="2605646"/>
                </a:moveTo>
                <a:cubicBezTo>
                  <a:pt x="1688768" y="2605646"/>
                  <a:pt x="1688768" y="2610634"/>
                  <a:pt x="1678592" y="2730349"/>
                </a:cubicBezTo>
                <a:cubicBezTo>
                  <a:pt x="1673504" y="2750301"/>
                  <a:pt x="1668416" y="2770254"/>
                  <a:pt x="1668416" y="2785218"/>
                </a:cubicBezTo>
                <a:cubicBezTo>
                  <a:pt x="1653152" y="2790206"/>
                  <a:pt x="1642975" y="2795195"/>
                  <a:pt x="1632799" y="2795195"/>
                </a:cubicBezTo>
                <a:cubicBezTo>
                  <a:pt x="1266459" y="2802677"/>
                  <a:pt x="900119" y="2810159"/>
                  <a:pt x="534415" y="2817641"/>
                </a:cubicBezTo>
                <a:lnTo>
                  <a:pt x="0" y="2828601"/>
                </a:lnTo>
                <a:lnTo>
                  <a:pt x="0" y="2635972"/>
                </a:lnTo>
                <a:lnTo>
                  <a:pt x="274287" y="2625598"/>
                </a:lnTo>
                <a:cubicBezTo>
                  <a:pt x="701684" y="2615622"/>
                  <a:pt x="1134169" y="2610634"/>
                  <a:pt x="1561566" y="2605646"/>
                </a:cubicBezTo>
                <a:close/>
                <a:moveTo>
                  <a:pt x="2558826" y="2560752"/>
                </a:moveTo>
                <a:cubicBezTo>
                  <a:pt x="2752173" y="2560752"/>
                  <a:pt x="2946791" y="2563246"/>
                  <a:pt x="3142045" y="2566364"/>
                </a:cubicBezTo>
                <a:lnTo>
                  <a:pt x="3624059" y="2574044"/>
                </a:lnTo>
                <a:lnTo>
                  <a:pt x="3624059" y="2757687"/>
                </a:lnTo>
                <a:lnTo>
                  <a:pt x="3181478" y="2770254"/>
                </a:lnTo>
                <a:cubicBezTo>
                  <a:pt x="2888278" y="2778983"/>
                  <a:pt x="2594443" y="2787713"/>
                  <a:pt x="2299335" y="2795195"/>
                </a:cubicBezTo>
                <a:cubicBezTo>
                  <a:pt x="2116165" y="2800183"/>
                  <a:pt x="1932995" y="2795195"/>
                  <a:pt x="1744737" y="2795195"/>
                </a:cubicBezTo>
                <a:cubicBezTo>
                  <a:pt x="1744737" y="2720373"/>
                  <a:pt x="1744737" y="2665503"/>
                  <a:pt x="1744737" y="2595669"/>
                </a:cubicBezTo>
                <a:cubicBezTo>
                  <a:pt x="2019492" y="2580705"/>
                  <a:pt x="2289159" y="2560752"/>
                  <a:pt x="2558826" y="2560752"/>
                </a:cubicBezTo>
                <a:close/>
                <a:moveTo>
                  <a:pt x="907751" y="2310099"/>
                </a:moveTo>
                <a:cubicBezTo>
                  <a:pt x="1093465" y="2310099"/>
                  <a:pt x="1279179" y="2311346"/>
                  <a:pt x="1464893" y="2311346"/>
                </a:cubicBezTo>
                <a:cubicBezTo>
                  <a:pt x="1541214" y="2311346"/>
                  <a:pt x="1612447" y="2311346"/>
                  <a:pt x="1683680" y="2311346"/>
                </a:cubicBezTo>
                <a:cubicBezTo>
                  <a:pt x="1688768" y="2351251"/>
                  <a:pt x="1688768" y="2366215"/>
                  <a:pt x="1688768" y="2386168"/>
                </a:cubicBezTo>
                <a:cubicBezTo>
                  <a:pt x="1693856" y="2540800"/>
                  <a:pt x="1693856" y="2545788"/>
                  <a:pt x="1541214" y="2545788"/>
                </a:cubicBezTo>
                <a:cubicBezTo>
                  <a:pt x="1190138" y="2550776"/>
                  <a:pt x="833974" y="2555764"/>
                  <a:pt x="482898" y="2560752"/>
                </a:cubicBezTo>
                <a:lnTo>
                  <a:pt x="0" y="2570035"/>
                </a:lnTo>
                <a:lnTo>
                  <a:pt x="0" y="2335542"/>
                </a:lnTo>
                <a:lnTo>
                  <a:pt x="350608" y="2316334"/>
                </a:lnTo>
                <a:cubicBezTo>
                  <a:pt x="536322" y="2311346"/>
                  <a:pt x="722037" y="2310099"/>
                  <a:pt x="907751" y="2310099"/>
                </a:cubicBezTo>
                <a:close/>
                <a:moveTo>
                  <a:pt x="3624059" y="2235896"/>
                </a:moveTo>
                <a:lnTo>
                  <a:pt x="3624059" y="2507868"/>
                </a:lnTo>
                <a:lnTo>
                  <a:pt x="3271155" y="2520847"/>
                </a:lnTo>
                <a:cubicBezTo>
                  <a:pt x="2833581" y="2525835"/>
                  <a:pt x="2396008" y="2525835"/>
                  <a:pt x="1958435" y="2525835"/>
                </a:cubicBezTo>
                <a:cubicBezTo>
                  <a:pt x="1892290" y="2525835"/>
                  <a:pt x="1821057" y="2525835"/>
                  <a:pt x="1739649" y="2525835"/>
                </a:cubicBezTo>
                <a:cubicBezTo>
                  <a:pt x="1744737" y="2446025"/>
                  <a:pt x="1749825" y="2381180"/>
                  <a:pt x="1754913" y="2316334"/>
                </a:cubicBezTo>
                <a:cubicBezTo>
                  <a:pt x="2202662" y="2296381"/>
                  <a:pt x="2647867" y="2277676"/>
                  <a:pt x="3091165" y="2258970"/>
                </a:cubicBezTo>
                <a:close/>
                <a:moveTo>
                  <a:pt x="1320520" y="2035128"/>
                </a:moveTo>
                <a:cubicBezTo>
                  <a:pt x="1441997" y="2035752"/>
                  <a:pt x="1564111" y="2036999"/>
                  <a:pt x="1688768" y="2036999"/>
                </a:cubicBezTo>
                <a:cubicBezTo>
                  <a:pt x="1693856" y="2051963"/>
                  <a:pt x="1693856" y="2076904"/>
                  <a:pt x="1693856" y="2101844"/>
                </a:cubicBezTo>
                <a:cubicBezTo>
                  <a:pt x="1698944" y="2251488"/>
                  <a:pt x="1698944" y="2256476"/>
                  <a:pt x="1546302" y="2256476"/>
                </a:cubicBezTo>
                <a:cubicBezTo>
                  <a:pt x="1103641" y="2256476"/>
                  <a:pt x="666068" y="2246500"/>
                  <a:pt x="223407" y="2251488"/>
                </a:cubicBezTo>
                <a:lnTo>
                  <a:pt x="0" y="2261684"/>
                </a:lnTo>
                <a:lnTo>
                  <a:pt x="0" y="2073071"/>
                </a:lnTo>
                <a:lnTo>
                  <a:pt x="432017" y="2055081"/>
                </a:lnTo>
                <a:cubicBezTo>
                  <a:pt x="606283" y="2048222"/>
                  <a:pt x="780549" y="2041987"/>
                  <a:pt x="956087" y="2036999"/>
                </a:cubicBezTo>
                <a:cubicBezTo>
                  <a:pt x="1078201" y="2034504"/>
                  <a:pt x="1199042" y="2034504"/>
                  <a:pt x="1320520" y="2035128"/>
                </a:cubicBezTo>
                <a:close/>
                <a:moveTo>
                  <a:pt x="3624059" y="1946721"/>
                </a:moveTo>
                <a:lnTo>
                  <a:pt x="3624059" y="2175879"/>
                </a:lnTo>
                <a:lnTo>
                  <a:pt x="3094345" y="2195372"/>
                </a:lnTo>
                <a:cubicBezTo>
                  <a:pt x="2652955" y="2212830"/>
                  <a:pt x="2210294" y="2231536"/>
                  <a:pt x="1765089" y="2251488"/>
                </a:cubicBezTo>
                <a:cubicBezTo>
                  <a:pt x="1775265" y="2161702"/>
                  <a:pt x="1780353" y="2086880"/>
                  <a:pt x="1785441" y="1992105"/>
                </a:cubicBezTo>
                <a:cubicBezTo>
                  <a:pt x="1932995" y="1992105"/>
                  <a:pt x="2065284" y="1997093"/>
                  <a:pt x="2202662" y="1992105"/>
                </a:cubicBezTo>
                <a:cubicBezTo>
                  <a:pt x="2459609" y="1984623"/>
                  <a:pt x="2717828" y="1977141"/>
                  <a:pt x="2976683" y="1969035"/>
                </a:cubicBezTo>
                <a:close/>
                <a:moveTo>
                  <a:pt x="1693856" y="1752675"/>
                </a:moveTo>
                <a:cubicBezTo>
                  <a:pt x="1693856" y="1792580"/>
                  <a:pt x="1688768" y="1822509"/>
                  <a:pt x="1693856" y="1852438"/>
                </a:cubicBezTo>
                <a:cubicBezTo>
                  <a:pt x="1709120" y="1937236"/>
                  <a:pt x="1678592" y="1972153"/>
                  <a:pt x="1587007" y="1967165"/>
                </a:cubicBezTo>
                <a:cubicBezTo>
                  <a:pt x="1485246" y="1962177"/>
                  <a:pt x="1378396" y="1972153"/>
                  <a:pt x="1271547" y="1972153"/>
                </a:cubicBezTo>
                <a:cubicBezTo>
                  <a:pt x="981528" y="1982129"/>
                  <a:pt x="691508" y="1990858"/>
                  <a:pt x="400853" y="1999588"/>
                </a:cubicBezTo>
                <a:lnTo>
                  <a:pt x="0" y="2012163"/>
                </a:lnTo>
                <a:lnTo>
                  <a:pt x="0" y="1806966"/>
                </a:lnTo>
                <a:lnTo>
                  <a:pt x="603103" y="1787592"/>
                </a:lnTo>
                <a:cubicBezTo>
                  <a:pt x="966264" y="1776369"/>
                  <a:pt x="1330060" y="1765145"/>
                  <a:pt x="1693856" y="1752675"/>
                </a:cubicBezTo>
                <a:close/>
                <a:moveTo>
                  <a:pt x="3357652" y="1657901"/>
                </a:moveTo>
                <a:lnTo>
                  <a:pt x="3624059" y="1659458"/>
                </a:lnTo>
                <a:lnTo>
                  <a:pt x="3624059" y="1869612"/>
                </a:lnTo>
                <a:lnTo>
                  <a:pt x="3027564" y="1892343"/>
                </a:lnTo>
                <a:cubicBezTo>
                  <a:pt x="2613523" y="1907307"/>
                  <a:pt x="2200118" y="1922271"/>
                  <a:pt x="1785441" y="1947212"/>
                </a:cubicBezTo>
                <a:cubicBezTo>
                  <a:pt x="1785441" y="1912295"/>
                  <a:pt x="1785441" y="1882366"/>
                  <a:pt x="1775265" y="1857426"/>
                </a:cubicBezTo>
                <a:cubicBezTo>
                  <a:pt x="1744737" y="1772628"/>
                  <a:pt x="1785441" y="1747687"/>
                  <a:pt x="1866850" y="1747687"/>
                </a:cubicBezTo>
                <a:cubicBezTo>
                  <a:pt x="1927907" y="1747687"/>
                  <a:pt x="1983875" y="1737711"/>
                  <a:pt x="2039844" y="1737711"/>
                </a:cubicBezTo>
                <a:cubicBezTo>
                  <a:pt x="2482505" y="1707782"/>
                  <a:pt x="2920078" y="1672865"/>
                  <a:pt x="3357652" y="1657901"/>
                </a:cubicBezTo>
                <a:close/>
                <a:moveTo>
                  <a:pt x="0" y="1548162"/>
                </a:moveTo>
                <a:lnTo>
                  <a:pt x="617095" y="1548162"/>
                </a:lnTo>
                <a:cubicBezTo>
                  <a:pt x="980256" y="1548162"/>
                  <a:pt x="1342780" y="1548162"/>
                  <a:pt x="1704032" y="1548162"/>
                </a:cubicBezTo>
                <a:cubicBezTo>
                  <a:pt x="1704032" y="1593055"/>
                  <a:pt x="1704032" y="1637948"/>
                  <a:pt x="1704032" y="1687829"/>
                </a:cubicBezTo>
                <a:cubicBezTo>
                  <a:pt x="1571743" y="1692817"/>
                  <a:pt x="1439453" y="1702794"/>
                  <a:pt x="1312251" y="1707782"/>
                </a:cubicBezTo>
                <a:cubicBezTo>
                  <a:pt x="1022232" y="1715264"/>
                  <a:pt x="732213" y="1721499"/>
                  <a:pt x="442829" y="1728358"/>
                </a:cubicBezTo>
                <a:lnTo>
                  <a:pt x="0" y="1740798"/>
                </a:lnTo>
                <a:close/>
                <a:moveTo>
                  <a:pt x="3624059" y="1454677"/>
                </a:moveTo>
                <a:lnTo>
                  <a:pt x="3624059" y="1598608"/>
                </a:lnTo>
                <a:lnTo>
                  <a:pt x="3026292" y="1620489"/>
                </a:lnTo>
                <a:cubicBezTo>
                  <a:pt x="2617339" y="1642936"/>
                  <a:pt x="2207750" y="1675359"/>
                  <a:pt x="1795617" y="1687829"/>
                </a:cubicBezTo>
                <a:cubicBezTo>
                  <a:pt x="1795617" y="1632960"/>
                  <a:pt x="1795617" y="1588067"/>
                  <a:pt x="1795617" y="1538185"/>
                </a:cubicBezTo>
                <a:cubicBezTo>
                  <a:pt x="2197574" y="1520727"/>
                  <a:pt x="2598259" y="1502021"/>
                  <a:pt x="2998308" y="1483316"/>
                </a:cubicBezTo>
                <a:close/>
                <a:moveTo>
                  <a:pt x="1724384" y="1283791"/>
                </a:moveTo>
                <a:cubicBezTo>
                  <a:pt x="1734560" y="1463363"/>
                  <a:pt x="1724384" y="1478328"/>
                  <a:pt x="1566654" y="1478328"/>
                </a:cubicBezTo>
                <a:cubicBezTo>
                  <a:pt x="1531038" y="1478328"/>
                  <a:pt x="1495422" y="1473340"/>
                  <a:pt x="1464893" y="1473340"/>
                </a:cubicBezTo>
                <a:cubicBezTo>
                  <a:pt x="1042584" y="1473340"/>
                  <a:pt x="625363" y="1478328"/>
                  <a:pt x="203055" y="1478328"/>
                </a:cubicBezTo>
                <a:lnTo>
                  <a:pt x="0" y="1481723"/>
                </a:lnTo>
                <a:lnTo>
                  <a:pt x="0" y="1294640"/>
                </a:lnTo>
                <a:lnTo>
                  <a:pt x="82293" y="1299223"/>
                </a:lnTo>
                <a:cubicBezTo>
                  <a:pt x="628225" y="1330554"/>
                  <a:pt x="1174874" y="1354872"/>
                  <a:pt x="1724384" y="1283791"/>
                </a:cubicBezTo>
                <a:close/>
                <a:moveTo>
                  <a:pt x="3624059" y="1217980"/>
                </a:moveTo>
                <a:lnTo>
                  <a:pt x="3624059" y="1378588"/>
                </a:lnTo>
                <a:lnTo>
                  <a:pt x="3611180" y="1379423"/>
                </a:lnTo>
                <a:cubicBezTo>
                  <a:pt x="3545592" y="1384489"/>
                  <a:pt x="3479765" y="1389789"/>
                  <a:pt x="3413620" y="1393530"/>
                </a:cubicBezTo>
                <a:cubicBezTo>
                  <a:pt x="3143953" y="1408494"/>
                  <a:pt x="2874286" y="1433435"/>
                  <a:pt x="2604619" y="1438423"/>
                </a:cubicBezTo>
                <a:cubicBezTo>
                  <a:pt x="2340040" y="1448399"/>
                  <a:pt x="2070372" y="1443411"/>
                  <a:pt x="1800705" y="1443411"/>
                </a:cubicBezTo>
                <a:cubicBezTo>
                  <a:pt x="1815969" y="1393530"/>
                  <a:pt x="1749825" y="1298755"/>
                  <a:pt x="1856674" y="1293767"/>
                </a:cubicBezTo>
                <a:cubicBezTo>
                  <a:pt x="2217926" y="1263838"/>
                  <a:pt x="2574090" y="1243886"/>
                  <a:pt x="2935343" y="1228921"/>
                </a:cubicBezTo>
                <a:cubicBezTo>
                  <a:pt x="3113425" y="1223933"/>
                  <a:pt x="3292779" y="1221439"/>
                  <a:pt x="3472133" y="1219569"/>
                </a:cubicBezTo>
                <a:close/>
                <a:moveTo>
                  <a:pt x="1576831" y="1014431"/>
                </a:moveTo>
                <a:cubicBezTo>
                  <a:pt x="1760001" y="1014431"/>
                  <a:pt x="1760001" y="1019419"/>
                  <a:pt x="1729472" y="1198992"/>
                </a:cubicBezTo>
                <a:cubicBezTo>
                  <a:pt x="1729472" y="1208969"/>
                  <a:pt x="1719296" y="1208969"/>
                  <a:pt x="1714208" y="1223933"/>
                </a:cubicBezTo>
                <a:cubicBezTo>
                  <a:pt x="1172330" y="1276308"/>
                  <a:pt x="627589" y="1252927"/>
                  <a:pt x="82134" y="1231649"/>
                </a:cubicBezTo>
                <a:lnTo>
                  <a:pt x="0" y="1228986"/>
                </a:lnTo>
                <a:lnTo>
                  <a:pt x="0" y="1032219"/>
                </a:lnTo>
                <a:lnTo>
                  <a:pt x="707408" y="1022537"/>
                </a:lnTo>
                <a:cubicBezTo>
                  <a:pt x="996792" y="1019420"/>
                  <a:pt x="1286811" y="1016925"/>
                  <a:pt x="1576831" y="1014431"/>
                </a:cubicBezTo>
                <a:close/>
                <a:moveTo>
                  <a:pt x="3624059" y="958219"/>
                </a:moveTo>
                <a:lnTo>
                  <a:pt x="3624059" y="1166175"/>
                </a:lnTo>
                <a:lnTo>
                  <a:pt x="3019932" y="1185899"/>
                </a:lnTo>
                <a:cubicBezTo>
                  <a:pt x="2797965" y="1192757"/>
                  <a:pt x="2576635" y="1198992"/>
                  <a:pt x="2355304" y="1203981"/>
                </a:cubicBezTo>
                <a:cubicBezTo>
                  <a:pt x="2182310" y="1208969"/>
                  <a:pt x="2004228" y="1203981"/>
                  <a:pt x="1831234" y="1203981"/>
                </a:cubicBezTo>
                <a:cubicBezTo>
                  <a:pt x="1805793" y="1019419"/>
                  <a:pt x="1815969" y="1004455"/>
                  <a:pt x="2004228" y="999467"/>
                </a:cubicBezTo>
                <a:cubicBezTo>
                  <a:pt x="2202662" y="994479"/>
                  <a:pt x="2396008" y="984503"/>
                  <a:pt x="2594443" y="979514"/>
                </a:cubicBezTo>
                <a:close/>
                <a:moveTo>
                  <a:pt x="1449629" y="740084"/>
                </a:moveTo>
                <a:cubicBezTo>
                  <a:pt x="1546302" y="740084"/>
                  <a:pt x="1648063" y="740084"/>
                  <a:pt x="1744737" y="740084"/>
                </a:cubicBezTo>
                <a:cubicBezTo>
                  <a:pt x="1744737" y="809918"/>
                  <a:pt x="1744737" y="874764"/>
                  <a:pt x="1744737" y="944598"/>
                </a:cubicBezTo>
                <a:cubicBezTo>
                  <a:pt x="1709120" y="944598"/>
                  <a:pt x="1688768" y="949586"/>
                  <a:pt x="1663328" y="949586"/>
                </a:cubicBezTo>
                <a:cubicBezTo>
                  <a:pt x="1139257" y="949586"/>
                  <a:pt x="615187" y="944598"/>
                  <a:pt x="86029" y="949586"/>
                </a:cubicBezTo>
                <a:lnTo>
                  <a:pt x="0" y="952474"/>
                </a:lnTo>
                <a:lnTo>
                  <a:pt x="0" y="777748"/>
                </a:lnTo>
                <a:lnTo>
                  <a:pt x="93661" y="776872"/>
                </a:lnTo>
                <a:cubicBezTo>
                  <a:pt x="204327" y="775001"/>
                  <a:pt x="314992" y="772507"/>
                  <a:pt x="426929" y="770013"/>
                </a:cubicBezTo>
                <a:cubicBezTo>
                  <a:pt x="767829" y="760037"/>
                  <a:pt x="1108729" y="750061"/>
                  <a:pt x="1449629" y="740084"/>
                </a:cubicBezTo>
                <a:close/>
                <a:moveTo>
                  <a:pt x="3624059" y="670670"/>
                </a:moveTo>
                <a:lnTo>
                  <a:pt x="3624059" y="895315"/>
                </a:lnTo>
                <a:lnTo>
                  <a:pt x="3522378" y="899081"/>
                </a:lnTo>
                <a:cubicBezTo>
                  <a:pt x="3437789" y="900952"/>
                  <a:pt x="3352564" y="902199"/>
                  <a:pt x="3266067" y="904693"/>
                </a:cubicBezTo>
                <a:cubicBezTo>
                  <a:pt x="2823405" y="919657"/>
                  <a:pt x="2380744" y="934621"/>
                  <a:pt x="1938083" y="949586"/>
                </a:cubicBezTo>
                <a:cubicBezTo>
                  <a:pt x="1902466" y="949586"/>
                  <a:pt x="1866850" y="949586"/>
                  <a:pt x="1815969" y="949586"/>
                </a:cubicBezTo>
                <a:cubicBezTo>
                  <a:pt x="1826146" y="864788"/>
                  <a:pt x="1831234" y="804930"/>
                  <a:pt x="1841410" y="735096"/>
                </a:cubicBezTo>
                <a:cubicBezTo>
                  <a:pt x="1892290" y="735096"/>
                  <a:pt x="1927907" y="735096"/>
                  <a:pt x="1963523" y="735096"/>
                </a:cubicBezTo>
                <a:cubicBezTo>
                  <a:pt x="2136517" y="730108"/>
                  <a:pt x="2309511" y="735096"/>
                  <a:pt x="2482505" y="725120"/>
                </a:cubicBezTo>
                <a:cubicBezTo>
                  <a:pt x="2741996" y="715144"/>
                  <a:pt x="2996399" y="685215"/>
                  <a:pt x="3255890" y="675238"/>
                </a:cubicBezTo>
                <a:cubicBezTo>
                  <a:pt x="3347476" y="670250"/>
                  <a:pt x="3440333" y="670250"/>
                  <a:pt x="3533190" y="670874"/>
                </a:cubicBezTo>
                <a:close/>
                <a:moveTo>
                  <a:pt x="1681136" y="415232"/>
                </a:moveTo>
                <a:cubicBezTo>
                  <a:pt x="1781307" y="410556"/>
                  <a:pt x="1784169" y="428326"/>
                  <a:pt x="1749825" y="645310"/>
                </a:cubicBezTo>
                <a:cubicBezTo>
                  <a:pt x="1749825" y="650298"/>
                  <a:pt x="1744737" y="655286"/>
                  <a:pt x="1744737" y="655286"/>
                </a:cubicBezTo>
                <a:cubicBezTo>
                  <a:pt x="1439453" y="670250"/>
                  <a:pt x="1139257" y="695191"/>
                  <a:pt x="839062" y="700179"/>
                </a:cubicBezTo>
                <a:cubicBezTo>
                  <a:pt x="658436" y="702673"/>
                  <a:pt x="479082" y="700179"/>
                  <a:pt x="299728" y="697062"/>
                </a:cubicBezTo>
                <a:lnTo>
                  <a:pt x="0" y="693250"/>
                </a:lnTo>
                <a:lnTo>
                  <a:pt x="0" y="457750"/>
                </a:lnTo>
                <a:lnTo>
                  <a:pt x="419297" y="443290"/>
                </a:lnTo>
                <a:cubicBezTo>
                  <a:pt x="588475" y="437055"/>
                  <a:pt x="757653" y="430820"/>
                  <a:pt x="925559" y="425832"/>
                </a:cubicBezTo>
                <a:cubicBezTo>
                  <a:pt x="1134169" y="420844"/>
                  <a:pt x="1342780" y="420844"/>
                  <a:pt x="1546302" y="420844"/>
                </a:cubicBezTo>
                <a:cubicBezTo>
                  <a:pt x="1603543" y="420844"/>
                  <a:pt x="1647746" y="416791"/>
                  <a:pt x="1681136" y="415232"/>
                </a:cubicBezTo>
                <a:close/>
                <a:moveTo>
                  <a:pt x="1846498" y="405879"/>
                </a:moveTo>
                <a:cubicBezTo>
                  <a:pt x="2174678" y="405879"/>
                  <a:pt x="2500314" y="405879"/>
                  <a:pt x="2825313" y="405879"/>
                </a:cubicBezTo>
                <a:lnTo>
                  <a:pt x="3624059" y="405879"/>
                </a:lnTo>
                <a:lnTo>
                  <a:pt x="3624059" y="603991"/>
                </a:lnTo>
                <a:lnTo>
                  <a:pt x="3528102" y="608522"/>
                </a:lnTo>
                <a:cubicBezTo>
                  <a:pt x="3435245" y="614134"/>
                  <a:pt x="3342388" y="620369"/>
                  <a:pt x="3250802" y="625357"/>
                </a:cubicBezTo>
                <a:cubicBezTo>
                  <a:pt x="2976047" y="640321"/>
                  <a:pt x="2701292" y="655286"/>
                  <a:pt x="2426537" y="665262"/>
                </a:cubicBezTo>
                <a:cubicBezTo>
                  <a:pt x="2233190" y="670250"/>
                  <a:pt x="2039844" y="665262"/>
                  <a:pt x="1846498" y="665262"/>
                </a:cubicBezTo>
                <a:cubicBezTo>
                  <a:pt x="1846498" y="575476"/>
                  <a:pt x="1846498" y="495666"/>
                  <a:pt x="1846498" y="405879"/>
                </a:cubicBezTo>
                <a:close/>
                <a:moveTo>
                  <a:pt x="1518318" y="174555"/>
                </a:moveTo>
                <a:cubicBezTo>
                  <a:pt x="1581919" y="175178"/>
                  <a:pt x="1645520" y="176425"/>
                  <a:pt x="1709120" y="176425"/>
                </a:cubicBezTo>
                <a:cubicBezTo>
                  <a:pt x="1770177" y="176425"/>
                  <a:pt x="1785441" y="211342"/>
                  <a:pt x="1770177" y="256236"/>
                </a:cubicBezTo>
                <a:cubicBezTo>
                  <a:pt x="1760001" y="286164"/>
                  <a:pt x="1729472" y="326069"/>
                  <a:pt x="1704032" y="326069"/>
                </a:cubicBezTo>
                <a:cubicBezTo>
                  <a:pt x="1581919" y="341034"/>
                  <a:pt x="1459805" y="346022"/>
                  <a:pt x="1337692" y="351010"/>
                </a:cubicBezTo>
                <a:cubicBezTo>
                  <a:pt x="956087" y="355998"/>
                  <a:pt x="574483" y="360986"/>
                  <a:pt x="192878" y="370963"/>
                </a:cubicBezTo>
                <a:cubicBezTo>
                  <a:pt x="139454" y="370963"/>
                  <a:pt x="86029" y="373457"/>
                  <a:pt x="33241" y="377198"/>
                </a:cubicBezTo>
                <a:lnTo>
                  <a:pt x="0" y="380124"/>
                </a:lnTo>
                <a:lnTo>
                  <a:pt x="0" y="243084"/>
                </a:lnTo>
                <a:lnTo>
                  <a:pt x="50413" y="236283"/>
                </a:lnTo>
                <a:cubicBezTo>
                  <a:pt x="477810" y="216330"/>
                  <a:pt x="900119" y="196378"/>
                  <a:pt x="1327516" y="176425"/>
                </a:cubicBezTo>
                <a:cubicBezTo>
                  <a:pt x="1391117" y="173931"/>
                  <a:pt x="1454717" y="173931"/>
                  <a:pt x="1518318" y="174555"/>
                </a:cubicBezTo>
                <a:close/>
                <a:moveTo>
                  <a:pt x="3624059" y="141797"/>
                </a:moveTo>
                <a:lnTo>
                  <a:pt x="3624059" y="326407"/>
                </a:lnTo>
                <a:lnTo>
                  <a:pt x="2818317" y="337916"/>
                </a:lnTo>
                <a:cubicBezTo>
                  <a:pt x="2542290" y="341034"/>
                  <a:pt x="2266263" y="343528"/>
                  <a:pt x="1988963" y="346022"/>
                </a:cubicBezTo>
                <a:cubicBezTo>
                  <a:pt x="1943171" y="346022"/>
                  <a:pt x="1897378" y="336045"/>
                  <a:pt x="1851586" y="326069"/>
                </a:cubicBezTo>
                <a:cubicBezTo>
                  <a:pt x="1871938" y="181414"/>
                  <a:pt x="1871938" y="181414"/>
                  <a:pt x="2004228" y="176425"/>
                </a:cubicBezTo>
                <a:cubicBezTo>
                  <a:pt x="2044932" y="176425"/>
                  <a:pt x="2085637" y="166449"/>
                  <a:pt x="2126341" y="166449"/>
                </a:cubicBezTo>
                <a:cubicBezTo>
                  <a:pt x="2614795" y="161461"/>
                  <a:pt x="3098160" y="161461"/>
                  <a:pt x="3586614" y="151484"/>
                </a:cubicBezTo>
                <a:close/>
                <a:moveTo>
                  <a:pt x="1876182" y="0"/>
                </a:moveTo>
                <a:lnTo>
                  <a:pt x="3624059" y="0"/>
                </a:lnTo>
                <a:lnTo>
                  <a:pt x="3624059" y="87887"/>
                </a:lnTo>
                <a:lnTo>
                  <a:pt x="3591702" y="76663"/>
                </a:lnTo>
                <a:cubicBezTo>
                  <a:pt x="3189746" y="86639"/>
                  <a:pt x="2787789" y="96615"/>
                  <a:pt x="2390920" y="106591"/>
                </a:cubicBezTo>
                <a:cubicBezTo>
                  <a:pt x="2217926" y="111580"/>
                  <a:pt x="2044932" y="106591"/>
                  <a:pt x="1866850" y="106591"/>
                </a:cubicBezTo>
                <a:cubicBezTo>
                  <a:pt x="1869394" y="74169"/>
                  <a:pt x="1871938" y="45487"/>
                  <a:pt x="1874482" y="18052"/>
                </a:cubicBezTo>
                <a:close/>
                <a:moveTo>
                  <a:pt x="0" y="0"/>
                </a:moveTo>
                <a:lnTo>
                  <a:pt x="1773185" y="0"/>
                </a:lnTo>
                <a:lnTo>
                  <a:pt x="1775265" y="11817"/>
                </a:lnTo>
                <a:cubicBezTo>
                  <a:pt x="1775265" y="96615"/>
                  <a:pt x="1724384" y="91627"/>
                  <a:pt x="1668416" y="96615"/>
                </a:cubicBezTo>
                <a:cubicBezTo>
                  <a:pt x="1510686" y="101603"/>
                  <a:pt x="1347868" y="106591"/>
                  <a:pt x="1190138" y="111580"/>
                </a:cubicBezTo>
                <a:cubicBezTo>
                  <a:pt x="864502" y="126544"/>
                  <a:pt x="533778" y="141508"/>
                  <a:pt x="208143" y="156473"/>
                </a:cubicBezTo>
                <a:cubicBezTo>
                  <a:pt x="157262" y="158967"/>
                  <a:pt x="106381" y="160214"/>
                  <a:pt x="55501" y="162085"/>
                </a:cubicBezTo>
                <a:lnTo>
                  <a:pt x="0" y="165485"/>
                </a:lnTo>
                <a:close/>
              </a:path>
            </a:pathLst>
          </a:cu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2" name="Title 1">
            <a:extLst>
              <a:ext uri="{FF2B5EF4-FFF2-40B4-BE49-F238E27FC236}">
                <a16:creationId xmlns:a16="http://schemas.microsoft.com/office/drawing/2014/main" id="{5690DD54-EE50-4C27-9AB5-57D06A15DDD8}"/>
              </a:ext>
            </a:extLst>
          </p:cNvPr>
          <p:cNvSpPr>
            <a:spLocks noGrp="1"/>
          </p:cNvSpPr>
          <p:nvPr>
            <p:ph type="title"/>
          </p:nvPr>
        </p:nvSpPr>
        <p:spPr>
          <a:xfrm>
            <a:off x="431801" y="1043537"/>
            <a:ext cx="2629876" cy="5041900"/>
          </a:xfrm>
          <a:prstGeom prst="rect">
            <a:avLst/>
          </a:prstGeom>
        </p:spPr>
        <p:txBody>
          <a:bodyPr/>
          <a:lstStyle>
            <a:lvl1pPr>
              <a:defRPr sz="5400">
                <a:solidFill>
                  <a:schemeClr val="bg1"/>
                </a:solidFill>
              </a:defRPr>
            </a:lvl1pPr>
          </a:lstStyle>
          <a:p>
            <a:r>
              <a:rPr lang="en-US"/>
              <a:t>Click to edit Master title style</a:t>
            </a:r>
          </a:p>
        </p:txBody>
      </p:sp>
      <p:sp>
        <p:nvSpPr>
          <p:cNvPr id="11" name="Content Placeholder 10">
            <a:extLst>
              <a:ext uri="{FF2B5EF4-FFF2-40B4-BE49-F238E27FC236}">
                <a16:creationId xmlns:a16="http://schemas.microsoft.com/office/drawing/2014/main" id="{CF5706E4-1B53-42F2-9404-124C1E157846}"/>
              </a:ext>
            </a:extLst>
          </p:cNvPr>
          <p:cNvSpPr>
            <a:spLocks noGrp="1"/>
          </p:cNvSpPr>
          <p:nvPr>
            <p:ph sz="quarter" idx="10"/>
          </p:nvPr>
        </p:nvSpPr>
        <p:spPr>
          <a:xfrm>
            <a:off x="3810000" y="431800"/>
            <a:ext cx="8051800" cy="5994400"/>
          </a:xfrm>
          <a:prstGeom prst="rect">
            <a:avLst/>
          </a:prstGeom>
        </p:spPr>
        <p:txBody>
          <a:bodyPr/>
          <a:lstStyle>
            <a:lvl1pPr marL="0" indent="0">
              <a:buNone/>
              <a:defRPr>
                <a:solidFill>
                  <a:srgbClr val="080808"/>
                </a:solidFill>
                <a:latin typeface="+mn-lt"/>
              </a:defRPr>
            </a:lvl1pPr>
            <a:lvl2pPr>
              <a:defRPr>
                <a:solidFill>
                  <a:srgbClr val="080808"/>
                </a:solidFill>
                <a:latin typeface="+mn-lt"/>
              </a:defRPr>
            </a:lvl2pPr>
            <a:lvl3pPr>
              <a:defRPr>
                <a:solidFill>
                  <a:srgbClr val="080808"/>
                </a:solidFill>
                <a:latin typeface="+mn-lt"/>
              </a:defRPr>
            </a:lvl3pPr>
            <a:lvl4pPr>
              <a:defRPr>
                <a:solidFill>
                  <a:srgbClr val="080808"/>
                </a:solidFill>
                <a:latin typeface="+mn-lt"/>
              </a:defRPr>
            </a:lvl4pPr>
            <a:lvl5pPr>
              <a:defRPr>
                <a:solidFill>
                  <a:srgbClr val="080808"/>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65CCBEF5-AFD7-4168-81A0-D78140505C2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rot="6175267">
            <a:off x="9603834" y="-226419"/>
            <a:ext cx="3169731" cy="2681672"/>
          </a:xfrm>
          <a:prstGeom prst="rect">
            <a:avLst/>
          </a:prstGeom>
        </p:spPr>
      </p:pic>
      <p:sp>
        <p:nvSpPr>
          <p:cNvPr id="5" name="Slide Number Placeholder 1">
            <a:extLst>
              <a:ext uri="{FF2B5EF4-FFF2-40B4-BE49-F238E27FC236}">
                <a16:creationId xmlns:a16="http://schemas.microsoft.com/office/drawing/2014/main" id="{769D0752-469A-7588-14D2-E441925E95F5}"/>
              </a:ext>
            </a:extLst>
          </p:cNvPr>
          <p:cNvSpPr>
            <a:spLocks noGrp="1"/>
          </p:cNvSpPr>
          <p:nvPr>
            <p:ph type="sldNum" sz="quarter" idx="4"/>
          </p:nvPr>
        </p:nvSpPr>
        <p:spPr>
          <a:xfrm>
            <a:off x="373316" y="6343573"/>
            <a:ext cx="1455484" cy="365125"/>
          </a:xfrm>
          <a:prstGeom prst="rect">
            <a:avLst/>
          </a:prstGeom>
        </p:spPr>
        <p:txBody>
          <a:bodyPr vert="horz" lIns="91440" tIns="45720" rIns="91440" bIns="45720" rtlCol="0" anchor="ctr"/>
          <a:lstStyle>
            <a:lvl1pPr algn="l">
              <a:defRPr sz="1200">
                <a:solidFill>
                  <a:schemeClr val="bg1"/>
                </a:solidFill>
              </a:defRPr>
            </a:lvl1pPr>
          </a:lstStyle>
          <a:p>
            <a:fld id="{1AC54047-9E61-42D7-8DBF-7D64572410AD}" type="slidenum">
              <a:rPr lang="en-US" smtClean="0"/>
              <a:pPr/>
              <a:t>‹#›</a:t>
            </a:fld>
            <a:endParaRPr lang="en-US" dirty="0"/>
          </a:p>
        </p:txBody>
      </p:sp>
      <p:pic>
        <p:nvPicPr>
          <p:cNvPr id="6" name="Picture 5" descr="A picture containing logo&#10;&#10;Description automatically generated">
            <a:extLst>
              <a:ext uri="{FF2B5EF4-FFF2-40B4-BE49-F238E27FC236}">
                <a16:creationId xmlns:a16="http://schemas.microsoft.com/office/drawing/2014/main" id="{7DBBB8AC-664C-B11A-45CF-A4F172C2F60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584243" y="5849708"/>
            <a:ext cx="1234441" cy="822960"/>
          </a:xfrm>
          <a:prstGeom prst="rect">
            <a:avLst/>
          </a:prstGeom>
        </p:spPr>
      </p:pic>
    </p:spTree>
    <p:custDataLst>
      <p:tags r:id="rId1"/>
    </p:custDataLst>
    <p:extLst>
      <p:ext uri="{BB962C8B-B14F-4D97-AF65-F5344CB8AC3E}">
        <p14:creationId xmlns:p14="http://schemas.microsoft.com/office/powerpoint/2010/main" val="20359649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_26 slide">
    <p:spTree>
      <p:nvGrpSpPr>
        <p:cNvPr id="1" name=""/>
        <p:cNvGrpSpPr/>
        <p:nvPr/>
      </p:nvGrpSpPr>
      <p:grpSpPr>
        <a:xfrm>
          <a:off x="0" y="0"/>
          <a:ext cx="0" cy="0"/>
          <a:chOff x="0" y="0"/>
          <a:chExt cx="0" cy="0"/>
        </a:xfrm>
      </p:grpSpPr>
      <p:sp>
        <p:nvSpPr>
          <p:cNvPr id="3" name="Прямоугольник 1">
            <a:extLst>
              <a:ext uri="{FF2B5EF4-FFF2-40B4-BE49-F238E27FC236}">
                <a16:creationId xmlns:a16="http://schemas.microsoft.com/office/drawing/2014/main" id="{52116B53-38D2-4E98-B7E9-7FFD6BD7D391}"/>
              </a:ext>
            </a:extLst>
          </p:cNvPr>
          <p:cNvSpPr/>
          <p:nvPr userDrawn="1"/>
        </p:nvSpPr>
        <p:spPr>
          <a:xfrm>
            <a:off x="1" y="0"/>
            <a:ext cx="354753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itle 1">
            <a:extLst>
              <a:ext uri="{FF2B5EF4-FFF2-40B4-BE49-F238E27FC236}">
                <a16:creationId xmlns:a16="http://schemas.microsoft.com/office/drawing/2014/main" id="{5690DD54-EE50-4C27-9AB5-57D06A15DDD8}"/>
              </a:ext>
            </a:extLst>
          </p:cNvPr>
          <p:cNvSpPr>
            <a:spLocks noGrp="1"/>
          </p:cNvSpPr>
          <p:nvPr>
            <p:ph type="title"/>
          </p:nvPr>
        </p:nvSpPr>
        <p:spPr>
          <a:xfrm>
            <a:off x="431801" y="1043537"/>
            <a:ext cx="2629876" cy="5041900"/>
          </a:xfrm>
          <a:prstGeom prst="rect">
            <a:avLst/>
          </a:prstGeom>
        </p:spPr>
        <p:txBody>
          <a:bodyPr/>
          <a:lstStyle>
            <a:lvl1pPr>
              <a:defRPr sz="5400">
                <a:solidFill>
                  <a:schemeClr val="bg1"/>
                </a:solidFill>
              </a:defRPr>
            </a:lvl1pPr>
          </a:lstStyle>
          <a:p>
            <a:r>
              <a:rPr lang="en-US"/>
              <a:t>Click to edit Master title style</a:t>
            </a:r>
          </a:p>
        </p:txBody>
      </p:sp>
      <p:sp>
        <p:nvSpPr>
          <p:cNvPr id="11" name="Content Placeholder 10">
            <a:extLst>
              <a:ext uri="{FF2B5EF4-FFF2-40B4-BE49-F238E27FC236}">
                <a16:creationId xmlns:a16="http://schemas.microsoft.com/office/drawing/2014/main" id="{CF5706E4-1B53-42F2-9404-124C1E157846}"/>
              </a:ext>
            </a:extLst>
          </p:cNvPr>
          <p:cNvSpPr>
            <a:spLocks noGrp="1"/>
          </p:cNvSpPr>
          <p:nvPr>
            <p:ph sz="quarter" idx="10"/>
          </p:nvPr>
        </p:nvSpPr>
        <p:spPr>
          <a:xfrm>
            <a:off x="3810000" y="431800"/>
            <a:ext cx="8051800" cy="5994400"/>
          </a:xfrm>
          <a:prstGeom prst="rect">
            <a:avLst/>
          </a:prstGeom>
        </p:spPr>
        <p:txBody>
          <a:bodyPr/>
          <a:lstStyle>
            <a:lvl1pPr marL="0" indent="0">
              <a:buNone/>
              <a:defRPr>
                <a:solidFill>
                  <a:srgbClr val="080808"/>
                </a:solidFill>
                <a:latin typeface="+mn-lt"/>
              </a:defRPr>
            </a:lvl1pPr>
            <a:lvl2pPr>
              <a:defRPr>
                <a:solidFill>
                  <a:srgbClr val="080808"/>
                </a:solidFill>
                <a:latin typeface="+mn-lt"/>
              </a:defRPr>
            </a:lvl2pPr>
            <a:lvl3pPr>
              <a:defRPr>
                <a:solidFill>
                  <a:srgbClr val="080808"/>
                </a:solidFill>
                <a:latin typeface="+mn-lt"/>
              </a:defRPr>
            </a:lvl3pPr>
            <a:lvl4pPr>
              <a:defRPr>
                <a:solidFill>
                  <a:srgbClr val="080808"/>
                </a:solidFill>
                <a:latin typeface="+mn-lt"/>
              </a:defRPr>
            </a:lvl4pPr>
            <a:lvl5pPr>
              <a:defRPr>
                <a:solidFill>
                  <a:srgbClr val="080808"/>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1">
            <a:extLst>
              <a:ext uri="{FF2B5EF4-FFF2-40B4-BE49-F238E27FC236}">
                <a16:creationId xmlns:a16="http://schemas.microsoft.com/office/drawing/2014/main" id="{7726044B-0A66-3A27-ABDF-127B047C804E}"/>
              </a:ext>
            </a:extLst>
          </p:cNvPr>
          <p:cNvSpPr>
            <a:spLocks noGrp="1"/>
          </p:cNvSpPr>
          <p:nvPr>
            <p:ph type="sldNum" sz="quarter" idx="4"/>
          </p:nvPr>
        </p:nvSpPr>
        <p:spPr>
          <a:xfrm>
            <a:off x="373316" y="6343573"/>
            <a:ext cx="1455484" cy="365125"/>
          </a:xfrm>
          <a:prstGeom prst="rect">
            <a:avLst/>
          </a:prstGeom>
        </p:spPr>
        <p:txBody>
          <a:bodyPr vert="horz" lIns="91440" tIns="45720" rIns="91440" bIns="45720" rtlCol="0" anchor="ctr"/>
          <a:lstStyle>
            <a:lvl1pPr algn="l">
              <a:defRPr sz="1200">
                <a:solidFill>
                  <a:schemeClr val="bg1"/>
                </a:solidFill>
              </a:defRPr>
            </a:lvl1pPr>
          </a:lstStyle>
          <a:p>
            <a:fld id="{1AC54047-9E61-42D7-8DBF-7D64572410AD}" type="slidenum">
              <a:rPr lang="en-US" smtClean="0"/>
              <a:pPr/>
              <a:t>‹#›</a:t>
            </a:fld>
            <a:endParaRPr lang="en-US" dirty="0"/>
          </a:p>
        </p:txBody>
      </p:sp>
      <p:pic>
        <p:nvPicPr>
          <p:cNvPr id="5" name="Picture 4" descr="A picture containing logo&#10;&#10;Description automatically generated">
            <a:extLst>
              <a:ext uri="{FF2B5EF4-FFF2-40B4-BE49-F238E27FC236}">
                <a16:creationId xmlns:a16="http://schemas.microsoft.com/office/drawing/2014/main" id="{2B1AF213-160E-089C-84AB-71D447B6EB1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84243" y="5849708"/>
            <a:ext cx="1234441" cy="822960"/>
          </a:xfrm>
          <a:prstGeom prst="rect">
            <a:avLst/>
          </a:prstGeom>
        </p:spPr>
      </p:pic>
    </p:spTree>
    <p:custDataLst>
      <p:tags r:id="rId1"/>
    </p:custDataLst>
    <p:extLst>
      <p:ext uri="{BB962C8B-B14F-4D97-AF65-F5344CB8AC3E}">
        <p14:creationId xmlns:p14="http://schemas.microsoft.com/office/powerpoint/2010/main" val="6789079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26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0DD54-EE50-4C27-9AB5-57D06A15DDD8}"/>
              </a:ext>
            </a:extLst>
          </p:cNvPr>
          <p:cNvSpPr>
            <a:spLocks noGrp="1"/>
          </p:cNvSpPr>
          <p:nvPr>
            <p:ph type="title"/>
          </p:nvPr>
        </p:nvSpPr>
        <p:spPr>
          <a:xfrm>
            <a:off x="2417069" y="84538"/>
            <a:ext cx="9444731" cy="1169311"/>
          </a:xfrm>
          <a:prstGeom prst="rect">
            <a:avLst/>
          </a:prstGeom>
        </p:spPr>
        <p:txBody>
          <a:bodyPr/>
          <a:lstStyle>
            <a:lvl1pPr>
              <a:defRPr sz="5400">
                <a:solidFill>
                  <a:schemeClr val="tx1"/>
                </a:solidFill>
              </a:defRPr>
            </a:lvl1pPr>
          </a:lstStyle>
          <a:p>
            <a:r>
              <a:rPr lang="en-US"/>
              <a:t>Click to edit Master title style</a:t>
            </a:r>
          </a:p>
        </p:txBody>
      </p:sp>
      <p:sp>
        <p:nvSpPr>
          <p:cNvPr id="11" name="Content Placeholder 10">
            <a:extLst>
              <a:ext uri="{FF2B5EF4-FFF2-40B4-BE49-F238E27FC236}">
                <a16:creationId xmlns:a16="http://schemas.microsoft.com/office/drawing/2014/main" id="{CF5706E4-1B53-42F2-9404-124C1E157846}"/>
              </a:ext>
            </a:extLst>
          </p:cNvPr>
          <p:cNvSpPr>
            <a:spLocks noGrp="1"/>
          </p:cNvSpPr>
          <p:nvPr>
            <p:ph sz="quarter" idx="10"/>
          </p:nvPr>
        </p:nvSpPr>
        <p:spPr>
          <a:xfrm>
            <a:off x="2417069" y="1271016"/>
            <a:ext cx="9444731" cy="5155184"/>
          </a:xfrm>
          <a:prstGeom prst="rect">
            <a:avLst/>
          </a:prstGeom>
        </p:spPr>
        <p:txBody>
          <a:bodyPr/>
          <a:lstStyle>
            <a:lvl1pPr marL="0" indent="0">
              <a:buNone/>
              <a:defRPr>
                <a:solidFill>
                  <a:srgbClr val="080808"/>
                </a:solidFill>
                <a:latin typeface="+mn-lt"/>
              </a:defRPr>
            </a:lvl1pPr>
            <a:lvl2pPr>
              <a:defRPr>
                <a:solidFill>
                  <a:srgbClr val="080808"/>
                </a:solidFill>
                <a:latin typeface="+mn-lt"/>
              </a:defRPr>
            </a:lvl2pPr>
            <a:lvl3pPr>
              <a:defRPr>
                <a:solidFill>
                  <a:srgbClr val="080808"/>
                </a:solidFill>
                <a:latin typeface="+mn-lt"/>
              </a:defRPr>
            </a:lvl3pPr>
            <a:lvl4pPr>
              <a:defRPr>
                <a:solidFill>
                  <a:srgbClr val="080808"/>
                </a:solidFill>
                <a:latin typeface="+mn-lt"/>
              </a:defRPr>
            </a:lvl4pPr>
            <a:lvl5pPr>
              <a:defRPr>
                <a:solidFill>
                  <a:srgbClr val="080808"/>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5A7928EC-0EE1-42DD-98EB-CBFBC5E475E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5400000">
            <a:off x="-2220467" y="2220467"/>
            <a:ext cx="6858001" cy="2417069"/>
          </a:xfrm>
          <a:prstGeom prst="rect">
            <a:avLst/>
          </a:prstGeom>
        </p:spPr>
      </p:pic>
      <p:sp>
        <p:nvSpPr>
          <p:cNvPr id="3" name="Slide Number Placeholder 1">
            <a:extLst>
              <a:ext uri="{FF2B5EF4-FFF2-40B4-BE49-F238E27FC236}">
                <a16:creationId xmlns:a16="http://schemas.microsoft.com/office/drawing/2014/main" id="{7EDC1457-0257-43E0-3FAE-C3A137C187E6}"/>
              </a:ext>
            </a:extLst>
          </p:cNvPr>
          <p:cNvSpPr>
            <a:spLocks noGrp="1"/>
          </p:cNvSpPr>
          <p:nvPr>
            <p:ph type="sldNum" sz="quarter" idx="4"/>
          </p:nvPr>
        </p:nvSpPr>
        <p:spPr>
          <a:xfrm>
            <a:off x="421418" y="6343573"/>
            <a:ext cx="1407381" cy="365125"/>
          </a:xfrm>
          <a:prstGeom prst="rect">
            <a:avLst/>
          </a:prstGeom>
        </p:spPr>
        <p:txBody>
          <a:bodyPr vert="horz" lIns="91440" tIns="45720" rIns="91440" bIns="45720" rtlCol="0" anchor="ctr"/>
          <a:lstStyle>
            <a:lvl1pPr algn="l">
              <a:defRPr sz="1200">
                <a:solidFill>
                  <a:schemeClr val="bg1"/>
                </a:solidFill>
              </a:defRPr>
            </a:lvl1pPr>
          </a:lstStyle>
          <a:p>
            <a:fld id="{1AC54047-9E61-42D7-8DBF-7D64572410AD}" type="slidenum">
              <a:rPr lang="en-US" smtClean="0"/>
              <a:pPr/>
              <a:t>‹#›</a:t>
            </a:fld>
            <a:endParaRPr lang="en-US" dirty="0"/>
          </a:p>
        </p:txBody>
      </p:sp>
      <p:pic>
        <p:nvPicPr>
          <p:cNvPr id="4" name="Picture 3" descr="A picture containing logo&#10;&#10;Description automatically generated">
            <a:extLst>
              <a:ext uri="{FF2B5EF4-FFF2-40B4-BE49-F238E27FC236}">
                <a16:creationId xmlns:a16="http://schemas.microsoft.com/office/drawing/2014/main" id="{E36FA7BC-85FA-FA3E-F126-150498292F3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584243" y="5849708"/>
            <a:ext cx="1234441" cy="822960"/>
          </a:xfrm>
          <a:prstGeom prst="rect">
            <a:avLst/>
          </a:prstGeom>
        </p:spPr>
      </p:pic>
    </p:spTree>
    <p:custDataLst>
      <p:tags r:id="rId1"/>
    </p:custDataLst>
    <p:extLst>
      <p:ext uri="{BB962C8B-B14F-4D97-AF65-F5344CB8AC3E}">
        <p14:creationId xmlns:p14="http://schemas.microsoft.com/office/powerpoint/2010/main" val="28233701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8 slide">
    <p:bg>
      <p:bgPr>
        <a:solidFill>
          <a:srgbClr val="F8F7F3"/>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5AFD12E4-3A13-4FE3-9ADA-4DBFDF28727C}"/>
              </a:ext>
            </a:extLst>
          </p:cNvPr>
          <p:cNvSpPr>
            <a:spLocks noGrp="1"/>
          </p:cNvSpPr>
          <p:nvPr>
            <p:ph type="pic" sz="quarter" idx="11" hasCustomPrompt="1"/>
          </p:nvPr>
        </p:nvSpPr>
        <p:spPr>
          <a:xfrm>
            <a:off x="8001000" y="0"/>
            <a:ext cx="4191000" cy="6858000"/>
          </a:xfrm>
          <a:prstGeom prst="rect">
            <a:avLst/>
          </a:prstGeom>
        </p:spPr>
        <p:txBody>
          <a:bodyPr anchor="ctr"/>
          <a:lstStyle>
            <a:lvl1pPr marL="0" indent="0" algn="ctr">
              <a:buFontTx/>
              <a:buNone/>
              <a:defRPr sz="2400">
                <a:solidFill>
                  <a:srgbClr val="080808"/>
                </a:solidFill>
                <a:latin typeface="Calibri "/>
              </a:defRPr>
            </a:lvl1pPr>
          </a:lstStyle>
          <a:p>
            <a:r>
              <a:rPr lang="en-US"/>
              <a:t>Click to insert picture</a:t>
            </a:r>
          </a:p>
        </p:txBody>
      </p:sp>
      <p:pic>
        <p:nvPicPr>
          <p:cNvPr id="7" name="Picture 6" descr="A picture containing logo&#10;&#10;Description automatically generated">
            <a:extLst>
              <a:ext uri="{FF2B5EF4-FFF2-40B4-BE49-F238E27FC236}">
                <a16:creationId xmlns:a16="http://schemas.microsoft.com/office/drawing/2014/main" id="{D1615DFB-8660-48F3-A5E0-7D0F967E83E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3316" y="5474259"/>
            <a:ext cx="1234440" cy="822960"/>
          </a:xfrm>
          <a:prstGeom prst="rect">
            <a:avLst/>
          </a:prstGeom>
        </p:spPr>
      </p:pic>
      <p:sp>
        <p:nvSpPr>
          <p:cNvPr id="2" name="Title 1">
            <a:extLst>
              <a:ext uri="{FF2B5EF4-FFF2-40B4-BE49-F238E27FC236}">
                <a16:creationId xmlns:a16="http://schemas.microsoft.com/office/drawing/2014/main" id="{57983040-1E0B-469F-AE13-269BE25ADFD8}"/>
              </a:ext>
            </a:extLst>
          </p:cNvPr>
          <p:cNvSpPr>
            <a:spLocks noGrp="1"/>
          </p:cNvSpPr>
          <p:nvPr>
            <p:ph type="title"/>
          </p:nvPr>
        </p:nvSpPr>
        <p:spPr>
          <a:xfrm>
            <a:off x="625183" y="376285"/>
            <a:ext cx="10515600" cy="1033416"/>
          </a:xfrm>
          <a:prstGeom prst="rect">
            <a:avLst/>
          </a:prstGeom>
        </p:spPr>
        <p:txBody>
          <a:bodyPr/>
          <a:lstStyle>
            <a:lvl1pPr>
              <a:defRPr sz="4800">
                <a:solidFill>
                  <a:schemeClr val="tx2"/>
                </a:solidFill>
                <a:latin typeface="+mj-lt"/>
              </a:defRPr>
            </a:lvl1pPr>
          </a:lstStyle>
          <a:p>
            <a:r>
              <a:rPr lang="en-US"/>
              <a:t>Click to edit Master title style</a:t>
            </a:r>
          </a:p>
        </p:txBody>
      </p:sp>
      <p:sp>
        <p:nvSpPr>
          <p:cNvPr id="10" name="Content Placeholder 9">
            <a:extLst>
              <a:ext uri="{FF2B5EF4-FFF2-40B4-BE49-F238E27FC236}">
                <a16:creationId xmlns:a16="http://schemas.microsoft.com/office/drawing/2014/main" id="{CDD1BC22-A152-42C1-9BAE-02B9C25E4223}"/>
              </a:ext>
            </a:extLst>
          </p:cNvPr>
          <p:cNvSpPr>
            <a:spLocks noGrp="1"/>
          </p:cNvSpPr>
          <p:nvPr>
            <p:ph sz="quarter" idx="10"/>
          </p:nvPr>
        </p:nvSpPr>
        <p:spPr>
          <a:xfrm>
            <a:off x="625475" y="1409700"/>
            <a:ext cx="6791325" cy="5072063"/>
          </a:xfrm>
          <a:prstGeom prst="rect">
            <a:avLst/>
          </a:prstGeom>
        </p:spPr>
        <p:txBody>
          <a:bodyPr/>
          <a:lstStyle>
            <a:lvl1pPr marL="0" indent="0">
              <a:buNone/>
              <a:defRPr>
                <a:solidFill>
                  <a:srgbClr val="080808"/>
                </a:solidFill>
                <a:latin typeface="+mn-lt"/>
              </a:defRPr>
            </a:lvl1pPr>
            <a:lvl2pPr>
              <a:defRPr>
                <a:solidFill>
                  <a:srgbClr val="080808"/>
                </a:solidFill>
                <a:latin typeface="+mn-lt"/>
              </a:defRPr>
            </a:lvl2pPr>
            <a:lvl3pPr>
              <a:defRPr>
                <a:solidFill>
                  <a:srgbClr val="080808"/>
                </a:solidFill>
                <a:latin typeface="+mn-lt"/>
              </a:defRPr>
            </a:lvl3pPr>
            <a:lvl4pPr>
              <a:defRPr>
                <a:solidFill>
                  <a:srgbClr val="080808"/>
                </a:solidFill>
                <a:latin typeface="+mn-lt"/>
              </a:defRPr>
            </a:lvl4pPr>
            <a:lvl5pPr>
              <a:defRPr>
                <a:solidFill>
                  <a:srgbClr val="080808"/>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Полилиния: фигура 1">
            <a:extLst>
              <a:ext uri="{FF2B5EF4-FFF2-40B4-BE49-F238E27FC236}">
                <a16:creationId xmlns:a16="http://schemas.microsoft.com/office/drawing/2014/main" id="{7CB87134-99D6-4893-9A86-031B431344B4}"/>
              </a:ext>
            </a:extLst>
          </p:cNvPr>
          <p:cNvSpPr/>
          <p:nvPr userDrawn="1"/>
        </p:nvSpPr>
        <p:spPr>
          <a:xfrm>
            <a:off x="7549579" y="3834581"/>
            <a:ext cx="763229" cy="3023419"/>
          </a:xfrm>
          <a:custGeom>
            <a:avLst/>
            <a:gdLst>
              <a:gd name="connsiteX0" fmla="*/ 1019688 w 3624059"/>
              <a:gd name="connsiteY0" fmla="*/ 4206836 h 4242217"/>
              <a:gd name="connsiteX1" fmla="*/ 1546302 w 3624059"/>
              <a:gd name="connsiteY1" fmla="*/ 4206836 h 4242217"/>
              <a:gd name="connsiteX2" fmla="*/ 1633435 w 3624059"/>
              <a:gd name="connsiteY2" fmla="*/ 4229283 h 4242217"/>
              <a:gd name="connsiteX3" fmla="*/ 1639522 w 3624059"/>
              <a:gd name="connsiteY3" fmla="*/ 4242217 h 4242217"/>
              <a:gd name="connsiteX4" fmla="*/ 0 w 3624059"/>
              <a:gd name="connsiteY4" fmla="*/ 4242217 h 4242217"/>
              <a:gd name="connsiteX5" fmla="*/ 0 w 3624059"/>
              <a:gd name="connsiteY5" fmla="*/ 4228475 h 4242217"/>
              <a:gd name="connsiteX6" fmla="*/ 118466 w 3624059"/>
              <a:gd name="connsiteY6" fmla="*/ 4222424 h 4242217"/>
              <a:gd name="connsiteX7" fmla="*/ 493074 w 3624059"/>
              <a:gd name="connsiteY7" fmla="*/ 4206836 h 4242217"/>
              <a:gd name="connsiteX8" fmla="*/ 1019688 w 3624059"/>
              <a:gd name="connsiteY8" fmla="*/ 4206836 h 4242217"/>
              <a:gd name="connsiteX9" fmla="*/ 3624059 w 3624059"/>
              <a:gd name="connsiteY9" fmla="*/ 4122596 h 4242217"/>
              <a:gd name="connsiteX10" fmla="*/ 3624059 w 3624059"/>
              <a:gd name="connsiteY10" fmla="*/ 4242217 h 4242217"/>
              <a:gd name="connsiteX11" fmla="*/ 1729472 w 3624059"/>
              <a:gd name="connsiteY11" fmla="*/ 4242217 h 4242217"/>
              <a:gd name="connsiteX12" fmla="*/ 1729472 w 3624059"/>
              <a:gd name="connsiteY12" fmla="*/ 4196860 h 4242217"/>
              <a:gd name="connsiteX13" fmla="*/ 2818317 w 3624059"/>
              <a:gd name="connsiteY13" fmla="*/ 4132014 h 4242217"/>
              <a:gd name="connsiteX14" fmla="*/ 3337299 w 3624059"/>
              <a:gd name="connsiteY14" fmla="*/ 4123285 h 4242217"/>
              <a:gd name="connsiteX15" fmla="*/ 1668416 w 3624059"/>
              <a:gd name="connsiteY15" fmla="*/ 3907548 h 4242217"/>
              <a:gd name="connsiteX16" fmla="*/ 1668416 w 3624059"/>
              <a:gd name="connsiteY16" fmla="*/ 4002323 h 4242217"/>
              <a:gd name="connsiteX17" fmla="*/ 1510686 w 3624059"/>
              <a:gd name="connsiteY17" fmla="*/ 4156955 h 4242217"/>
              <a:gd name="connsiteX18" fmla="*/ 1174874 w 3624059"/>
              <a:gd name="connsiteY18" fmla="*/ 4166931 h 4242217"/>
              <a:gd name="connsiteX19" fmla="*/ 139454 w 3624059"/>
              <a:gd name="connsiteY19" fmla="*/ 4172543 h 4242217"/>
              <a:gd name="connsiteX20" fmla="*/ 0 w 3624059"/>
              <a:gd name="connsiteY20" fmla="*/ 4173802 h 4242217"/>
              <a:gd name="connsiteX21" fmla="*/ 0 w 3624059"/>
              <a:gd name="connsiteY21" fmla="*/ 3943409 h 4242217"/>
              <a:gd name="connsiteX22" fmla="*/ 325804 w 3624059"/>
              <a:gd name="connsiteY22" fmla="*/ 3943712 h 4242217"/>
              <a:gd name="connsiteX23" fmla="*/ 1668416 w 3624059"/>
              <a:gd name="connsiteY23" fmla="*/ 3907548 h 4242217"/>
              <a:gd name="connsiteX24" fmla="*/ 3624059 w 3624059"/>
              <a:gd name="connsiteY24" fmla="*/ 3850991 h 4242217"/>
              <a:gd name="connsiteX25" fmla="*/ 3624059 w 3624059"/>
              <a:gd name="connsiteY25" fmla="*/ 4067621 h 4242217"/>
              <a:gd name="connsiteX26" fmla="*/ 2999580 w 3624059"/>
              <a:gd name="connsiteY26" fmla="*/ 4087121 h 4242217"/>
              <a:gd name="connsiteX27" fmla="*/ 2044932 w 3624059"/>
              <a:gd name="connsiteY27" fmla="*/ 4117050 h 4242217"/>
              <a:gd name="connsiteX28" fmla="*/ 1729472 w 3624059"/>
              <a:gd name="connsiteY28" fmla="*/ 4137002 h 4242217"/>
              <a:gd name="connsiteX29" fmla="*/ 1749825 w 3624059"/>
              <a:gd name="connsiteY29" fmla="*/ 3897572 h 4242217"/>
              <a:gd name="connsiteX30" fmla="*/ 2075460 w 3624059"/>
              <a:gd name="connsiteY30" fmla="*/ 3897572 h 4242217"/>
              <a:gd name="connsiteX31" fmla="*/ 3367828 w 3624059"/>
              <a:gd name="connsiteY31" fmla="*/ 3852679 h 4242217"/>
              <a:gd name="connsiteX32" fmla="*/ 1037496 w 3624059"/>
              <a:gd name="connsiteY32" fmla="*/ 3607013 h 4242217"/>
              <a:gd name="connsiteX33" fmla="*/ 1480157 w 3624059"/>
              <a:gd name="connsiteY33" fmla="*/ 3608260 h 4242217"/>
              <a:gd name="connsiteX34" fmla="*/ 1673504 w 3624059"/>
              <a:gd name="connsiteY34" fmla="*/ 3817762 h 4242217"/>
              <a:gd name="connsiteX35" fmla="*/ 1663328 w 3624059"/>
              <a:gd name="connsiteY35" fmla="*/ 3842702 h 4242217"/>
              <a:gd name="connsiteX36" fmla="*/ 1571743 w 3624059"/>
              <a:gd name="connsiteY36" fmla="*/ 3857667 h 4242217"/>
              <a:gd name="connsiteX37" fmla="*/ 228495 w 3624059"/>
              <a:gd name="connsiteY37" fmla="*/ 3892584 h 4242217"/>
              <a:gd name="connsiteX38" fmla="*/ 0 w 3624059"/>
              <a:gd name="connsiteY38" fmla="*/ 3887800 h 4242217"/>
              <a:gd name="connsiteX39" fmla="*/ 0 w 3624059"/>
              <a:gd name="connsiteY39" fmla="*/ 3645448 h 4242217"/>
              <a:gd name="connsiteX40" fmla="*/ 164894 w 3624059"/>
              <a:gd name="connsiteY40" fmla="*/ 3634448 h 4242217"/>
              <a:gd name="connsiteX41" fmla="*/ 594835 w 3624059"/>
              <a:gd name="connsiteY41" fmla="*/ 3613248 h 4242217"/>
              <a:gd name="connsiteX42" fmla="*/ 1037496 w 3624059"/>
              <a:gd name="connsiteY42" fmla="*/ 3607013 h 4242217"/>
              <a:gd name="connsiteX43" fmla="*/ 3479765 w 3624059"/>
              <a:gd name="connsiteY43" fmla="*/ 3533438 h 4242217"/>
              <a:gd name="connsiteX44" fmla="*/ 3624059 w 3624059"/>
              <a:gd name="connsiteY44" fmla="*/ 3538222 h 4242217"/>
              <a:gd name="connsiteX45" fmla="*/ 3624059 w 3624059"/>
              <a:gd name="connsiteY45" fmla="*/ 3804141 h 4242217"/>
              <a:gd name="connsiteX46" fmla="*/ 1826146 w 3624059"/>
              <a:gd name="connsiteY46" fmla="*/ 3837714 h 4242217"/>
              <a:gd name="connsiteX47" fmla="*/ 1749825 w 3624059"/>
              <a:gd name="connsiteY47" fmla="*/ 3832726 h 4242217"/>
              <a:gd name="connsiteX48" fmla="*/ 1749825 w 3624059"/>
              <a:gd name="connsiteY48" fmla="*/ 3653153 h 4242217"/>
              <a:gd name="connsiteX49" fmla="*/ 3072720 w 3624059"/>
              <a:gd name="connsiteY49" fmla="*/ 3563367 h 4242217"/>
              <a:gd name="connsiteX50" fmla="*/ 3479765 w 3624059"/>
              <a:gd name="connsiteY50" fmla="*/ 3533438 h 4242217"/>
              <a:gd name="connsiteX51" fmla="*/ 1417193 w 3624059"/>
              <a:gd name="connsiteY51" fmla="*/ 3401876 h 4242217"/>
              <a:gd name="connsiteX52" fmla="*/ 1673504 w 3624059"/>
              <a:gd name="connsiteY52" fmla="*/ 3403747 h 4242217"/>
              <a:gd name="connsiteX53" fmla="*/ 1663328 w 3624059"/>
              <a:gd name="connsiteY53" fmla="*/ 3558379 h 4242217"/>
              <a:gd name="connsiteX54" fmla="*/ 1592095 w 3624059"/>
              <a:gd name="connsiteY54" fmla="*/ 3563367 h 4242217"/>
              <a:gd name="connsiteX55" fmla="*/ 442193 w 3624059"/>
              <a:gd name="connsiteY55" fmla="*/ 3580825 h 4242217"/>
              <a:gd name="connsiteX56" fmla="*/ 0 w 3624059"/>
              <a:gd name="connsiteY56" fmla="*/ 3587539 h 4242217"/>
              <a:gd name="connsiteX57" fmla="*/ 0 w 3624059"/>
              <a:gd name="connsiteY57" fmla="*/ 3449325 h 4242217"/>
              <a:gd name="connsiteX58" fmla="*/ 14796 w 3624059"/>
              <a:gd name="connsiteY58" fmla="*/ 3448640 h 4242217"/>
              <a:gd name="connsiteX59" fmla="*/ 1164698 w 3624059"/>
              <a:gd name="connsiteY59" fmla="*/ 3403747 h 4242217"/>
              <a:gd name="connsiteX60" fmla="*/ 1417193 w 3624059"/>
              <a:gd name="connsiteY60" fmla="*/ 3401876 h 4242217"/>
              <a:gd name="connsiteX61" fmla="*/ 3624059 w 3624059"/>
              <a:gd name="connsiteY61" fmla="*/ 3333594 h 4242217"/>
              <a:gd name="connsiteX62" fmla="*/ 3624059 w 3624059"/>
              <a:gd name="connsiteY62" fmla="*/ 3484091 h 4242217"/>
              <a:gd name="connsiteX63" fmla="*/ 3378004 w 3624059"/>
              <a:gd name="connsiteY63" fmla="*/ 3492910 h 4242217"/>
              <a:gd name="connsiteX64" fmla="*/ 2838669 w 3624059"/>
              <a:gd name="connsiteY64" fmla="*/ 3523462 h 4242217"/>
              <a:gd name="connsiteX65" fmla="*/ 1887202 w 3624059"/>
              <a:gd name="connsiteY65" fmla="*/ 3568355 h 4242217"/>
              <a:gd name="connsiteX66" fmla="*/ 1749825 w 3624059"/>
              <a:gd name="connsiteY66" fmla="*/ 3558379 h 4242217"/>
              <a:gd name="connsiteX67" fmla="*/ 1866850 w 3624059"/>
              <a:gd name="connsiteY67" fmla="*/ 3413723 h 4242217"/>
              <a:gd name="connsiteX68" fmla="*/ 2360392 w 3624059"/>
              <a:gd name="connsiteY68" fmla="*/ 3403747 h 4242217"/>
              <a:gd name="connsiteX69" fmla="*/ 3332211 w 3624059"/>
              <a:gd name="connsiteY69" fmla="*/ 3333913 h 4242217"/>
              <a:gd name="connsiteX70" fmla="*/ 1363351 w 3624059"/>
              <a:gd name="connsiteY70" fmla="*/ 3144257 h 4242217"/>
              <a:gd name="connsiteX71" fmla="*/ 1668416 w 3624059"/>
              <a:gd name="connsiteY71" fmla="*/ 3154340 h 4242217"/>
              <a:gd name="connsiteX72" fmla="*/ 1668416 w 3624059"/>
              <a:gd name="connsiteY72" fmla="*/ 3363842 h 4242217"/>
              <a:gd name="connsiteX73" fmla="*/ 513426 w 3624059"/>
              <a:gd name="connsiteY73" fmla="*/ 3363842 h 4242217"/>
              <a:gd name="connsiteX74" fmla="*/ 0 w 3624059"/>
              <a:gd name="connsiteY74" fmla="*/ 3377034 h 4242217"/>
              <a:gd name="connsiteX75" fmla="*/ 0 w 3624059"/>
              <a:gd name="connsiteY75" fmla="*/ 3197607 h 4242217"/>
              <a:gd name="connsiteX76" fmla="*/ 449825 w 3624059"/>
              <a:gd name="connsiteY76" fmla="*/ 3171175 h 4242217"/>
              <a:gd name="connsiteX77" fmla="*/ 1363351 w 3624059"/>
              <a:gd name="connsiteY77" fmla="*/ 3144257 h 4242217"/>
              <a:gd name="connsiteX78" fmla="*/ 3624059 w 3624059"/>
              <a:gd name="connsiteY78" fmla="*/ 3068455 h 4242217"/>
              <a:gd name="connsiteX79" fmla="*/ 3624059 w 3624059"/>
              <a:gd name="connsiteY79" fmla="*/ 3264269 h 4242217"/>
              <a:gd name="connsiteX80" fmla="*/ 3600288 w 3624059"/>
              <a:gd name="connsiteY80" fmla="*/ 3264001 h 4242217"/>
              <a:gd name="connsiteX81" fmla="*/ 2263719 w 3624059"/>
              <a:gd name="connsiteY81" fmla="*/ 3348877 h 4242217"/>
              <a:gd name="connsiteX82" fmla="*/ 1749825 w 3624059"/>
              <a:gd name="connsiteY82" fmla="*/ 3353865 h 4242217"/>
              <a:gd name="connsiteX83" fmla="*/ 1749825 w 3624059"/>
              <a:gd name="connsiteY83" fmla="*/ 3154340 h 4242217"/>
              <a:gd name="connsiteX84" fmla="*/ 3138229 w 3624059"/>
              <a:gd name="connsiteY84" fmla="*/ 3082636 h 4242217"/>
              <a:gd name="connsiteX85" fmla="*/ 1559341 w 3624059"/>
              <a:gd name="connsiteY85" fmla="*/ 2853805 h 4242217"/>
              <a:gd name="connsiteX86" fmla="*/ 1668416 w 3624059"/>
              <a:gd name="connsiteY86" fmla="*/ 3054578 h 4242217"/>
              <a:gd name="connsiteX87" fmla="*/ 1658240 w 3624059"/>
              <a:gd name="connsiteY87" fmla="*/ 3074530 h 4242217"/>
              <a:gd name="connsiteX88" fmla="*/ 1576831 w 3624059"/>
              <a:gd name="connsiteY88" fmla="*/ 3079518 h 4242217"/>
              <a:gd name="connsiteX89" fmla="*/ 523602 w 3624059"/>
              <a:gd name="connsiteY89" fmla="*/ 3104459 h 4242217"/>
              <a:gd name="connsiteX90" fmla="*/ 0 w 3624059"/>
              <a:gd name="connsiteY90" fmla="*/ 3120367 h 4242217"/>
              <a:gd name="connsiteX91" fmla="*/ 0 w 3624059"/>
              <a:gd name="connsiteY91" fmla="*/ 2895265 h 4242217"/>
              <a:gd name="connsiteX92" fmla="*/ 1490334 w 3624059"/>
              <a:gd name="connsiteY92" fmla="*/ 2855052 h 4242217"/>
              <a:gd name="connsiteX93" fmla="*/ 1559341 w 3624059"/>
              <a:gd name="connsiteY93" fmla="*/ 2853805 h 4242217"/>
              <a:gd name="connsiteX94" fmla="*/ 3624059 w 3624059"/>
              <a:gd name="connsiteY94" fmla="*/ 2832565 h 4242217"/>
              <a:gd name="connsiteX95" fmla="*/ 3624059 w 3624059"/>
              <a:gd name="connsiteY95" fmla="*/ 3005092 h 4242217"/>
              <a:gd name="connsiteX96" fmla="*/ 3271155 w 3624059"/>
              <a:gd name="connsiteY96" fmla="*/ 3009684 h 4242217"/>
              <a:gd name="connsiteX97" fmla="*/ 1943171 w 3624059"/>
              <a:gd name="connsiteY97" fmla="*/ 3089494 h 4242217"/>
              <a:gd name="connsiteX98" fmla="*/ 1749825 w 3624059"/>
              <a:gd name="connsiteY98" fmla="*/ 2870017 h 4242217"/>
              <a:gd name="connsiteX99" fmla="*/ 1765089 w 3624059"/>
              <a:gd name="connsiteY99" fmla="*/ 2845076 h 4242217"/>
              <a:gd name="connsiteX100" fmla="*/ 1877026 w 3624059"/>
              <a:gd name="connsiteY100" fmla="*/ 2845076 h 4242217"/>
              <a:gd name="connsiteX101" fmla="*/ 3016752 w 3624059"/>
              <a:gd name="connsiteY101" fmla="*/ 2850064 h 4242217"/>
              <a:gd name="connsiteX102" fmla="*/ 3368623 w 3624059"/>
              <a:gd name="connsiteY102" fmla="*/ 2842270 h 4242217"/>
              <a:gd name="connsiteX103" fmla="*/ 1561566 w 3624059"/>
              <a:gd name="connsiteY103" fmla="*/ 2605646 h 4242217"/>
              <a:gd name="connsiteX104" fmla="*/ 1678592 w 3624059"/>
              <a:gd name="connsiteY104" fmla="*/ 2730349 h 4242217"/>
              <a:gd name="connsiteX105" fmla="*/ 1668416 w 3624059"/>
              <a:gd name="connsiteY105" fmla="*/ 2785218 h 4242217"/>
              <a:gd name="connsiteX106" fmla="*/ 1632799 w 3624059"/>
              <a:gd name="connsiteY106" fmla="*/ 2795195 h 4242217"/>
              <a:gd name="connsiteX107" fmla="*/ 534415 w 3624059"/>
              <a:gd name="connsiteY107" fmla="*/ 2817641 h 4242217"/>
              <a:gd name="connsiteX108" fmla="*/ 0 w 3624059"/>
              <a:gd name="connsiteY108" fmla="*/ 2828601 h 4242217"/>
              <a:gd name="connsiteX109" fmla="*/ 0 w 3624059"/>
              <a:gd name="connsiteY109" fmla="*/ 2635972 h 4242217"/>
              <a:gd name="connsiteX110" fmla="*/ 274287 w 3624059"/>
              <a:gd name="connsiteY110" fmla="*/ 2625598 h 4242217"/>
              <a:gd name="connsiteX111" fmla="*/ 1561566 w 3624059"/>
              <a:gd name="connsiteY111" fmla="*/ 2605646 h 4242217"/>
              <a:gd name="connsiteX112" fmla="*/ 2558826 w 3624059"/>
              <a:gd name="connsiteY112" fmla="*/ 2560752 h 4242217"/>
              <a:gd name="connsiteX113" fmla="*/ 3142045 w 3624059"/>
              <a:gd name="connsiteY113" fmla="*/ 2566364 h 4242217"/>
              <a:gd name="connsiteX114" fmla="*/ 3624059 w 3624059"/>
              <a:gd name="connsiteY114" fmla="*/ 2574044 h 4242217"/>
              <a:gd name="connsiteX115" fmla="*/ 3624059 w 3624059"/>
              <a:gd name="connsiteY115" fmla="*/ 2757687 h 4242217"/>
              <a:gd name="connsiteX116" fmla="*/ 3181478 w 3624059"/>
              <a:gd name="connsiteY116" fmla="*/ 2770254 h 4242217"/>
              <a:gd name="connsiteX117" fmla="*/ 2299335 w 3624059"/>
              <a:gd name="connsiteY117" fmla="*/ 2795195 h 4242217"/>
              <a:gd name="connsiteX118" fmla="*/ 1744737 w 3624059"/>
              <a:gd name="connsiteY118" fmla="*/ 2795195 h 4242217"/>
              <a:gd name="connsiteX119" fmla="*/ 1744737 w 3624059"/>
              <a:gd name="connsiteY119" fmla="*/ 2595669 h 4242217"/>
              <a:gd name="connsiteX120" fmla="*/ 2558826 w 3624059"/>
              <a:gd name="connsiteY120" fmla="*/ 2560752 h 4242217"/>
              <a:gd name="connsiteX121" fmla="*/ 907751 w 3624059"/>
              <a:gd name="connsiteY121" fmla="*/ 2310099 h 4242217"/>
              <a:gd name="connsiteX122" fmla="*/ 1464893 w 3624059"/>
              <a:gd name="connsiteY122" fmla="*/ 2311346 h 4242217"/>
              <a:gd name="connsiteX123" fmla="*/ 1683680 w 3624059"/>
              <a:gd name="connsiteY123" fmla="*/ 2311346 h 4242217"/>
              <a:gd name="connsiteX124" fmla="*/ 1688768 w 3624059"/>
              <a:gd name="connsiteY124" fmla="*/ 2386168 h 4242217"/>
              <a:gd name="connsiteX125" fmla="*/ 1541214 w 3624059"/>
              <a:gd name="connsiteY125" fmla="*/ 2545788 h 4242217"/>
              <a:gd name="connsiteX126" fmla="*/ 482898 w 3624059"/>
              <a:gd name="connsiteY126" fmla="*/ 2560752 h 4242217"/>
              <a:gd name="connsiteX127" fmla="*/ 0 w 3624059"/>
              <a:gd name="connsiteY127" fmla="*/ 2570035 h 4242217"/>
              <a:gd name="connsiteX128" fmla="*/ 0 w 3624059"/>
              <a:gd name="connsiteY128" fmla="*/ 2335542 h 4242217"/>
              <a:gd name="connsiteX129" fmla="*/ 350608 w 3624059"/>
              <a:gd name="connsiteY129" fmla="*/ 2316334 h 4242217"/>
              <a:gd name="connsiteX130" fmla="*/ 907751 w 3624059"/>
              <a:gd name="connsiteY130" fmla="*/ 2310099 h 4242217"/>
              <a:gd name="connsiteX131" fmla="*/ 3624059 w 3624059"/>
              <a:gd name="connsiteY131" fmla="*/ 2235896 h 4242217"/>
              <a:gd name="connsiteX132" fmla="*/ 3624059 w 3624059"/>
              <a:gd name="connsiteY132" fmla="*/ 2507868 h 4242217"/>
              <a:gd name="connsiteX133" fmla="*/ 3271155 w 3624059"/>
              <a:gd name="connsiteY133" fmla="*/ 2520847 h 4242217"/>
              <a:gd name="connsiteX134" fmla="*/ 1958435 w 3624059"/>
              <a:gd name="connsiteY134" fmla="*/ 2525835 h 4242217"/>
              <a:gd name="connsiteX135" fmla="*/ 1739649 w 3624059"/>
              <a:gd name="connsiteY135" fmla="*/ 2525835 h 4242217"/>
              <a:gd name="connsiteX136" fmla="*/ 1754913 w 3624059"/>
              <a:gd name="connsiteY136" fmla="*/ 2316334 h 4242217"/>
              <a:gd name="connsiteX137" fmla="*/ 3091165 w 3624059"/>
              <a:gd name="connsiteY137" fmla="*/ 2258970 h 4242217"/>
              <a:gd name="connsiteX138" fmla="*/ 1320520 w 3624059"/>
              <a:gd name="connsiteY138" fmla="*/ 2035128 h 4242217"/>
              <a:gd name="connsiteX139" fmla="*/ 1688768 w 3624059"/>
              <a:gd name="connsiteY139" fmla="*/ 2036999 h 4242217"/>
              <a:gd name="connsiteX140" fmla="*/ 1693856 w 3624059"/>
              <a:gd name="connsiteY140" fmla="*/ 2101844 h 4242217"/>
              <a:gd name="connsiteX141" fmla="*/ 1546302 w 3624059"/>
              <a:gd name="connsiteY141" fmla="*/ 2256476 h 4242217"/>
              <a:gd name="connsiteX142" fmla="*/ 223407 w 3624059"/>
              <a:gd name="connsiteY142" fmla="*/ 2251488 h 4242217"/>
              <a:gd name="connsiteX143" fmla="*/ 0 w 3624059"/>
              <a:gd name="connsiteY143" fmla="*/ 2261684 h 4242217"/>
              <a:gd name="connsiteX144" fmla="*/ 0 w 3624059"/>
              <a:gd name="connsiteY144" fmla="*/ 2073071 h 4242217"/>
              <a:gd name="connsiteX145" fmla="*/ 432017 w 3624059"/>
              <a:gd name="connsiteY145" fmla="*/ 2055081 h 4242217"/>
              <a:gd name="connsiteX146" fmla="*/ 956087 w 3624059"/>
              <a:gd name="connsiteY146" fmla="*/ 2036999 h 4242217"/>
              <a:gd name="connsiteX147" fmla="*/ 1320520 w 3624059"/>
              <a:gd name="connsiteY147" fmla="*/ 2035128 h 4242217"/>
              <a:gd name="connsiteX148" fmla="*/ 3624059 w 3624059"/>
              <a:gd name="connsiteY148" fmla="*/ 1946721 h 4242217"/>
              <a:gd name="connsiteX149" fmla="*/ 3624059 w 3624059"/>
              <a:gd name="connsiteY149" fmla="*/ 2175879 h 4242217"/>
              <a:gd name="connsiteX150" fmla="*/ 3094345 w 3624059"/>
              <a:gd name="connsiteY150" fmla="*/ 2195372 h 4242217"/>
              <a:gd name="connsiteX151" fmla="*/ 1765089 w 3624059"/>
              <a:gd name="connsiteY151" fmla="*/ 2251488 h 4242217"/>
              <a:gd name="connsiteX152" fmla="*/ 1785441 w 3624059"/>
              <a:gd name="connsiteY152" fmla="*/ 1992105 h 4242217"/>
              <a:gd name="connsiteX153" fmla="*/ 2202662 w 3624059"/>
              <a:gd name="connsiteY153" fmla="*/ 1992105 h 4242217"/>
              <a:gd name="connsiteX154" fmla="*/ 2976683 w 3624059"/>
              <a:gd name="connsiteY154" fmla="*/ 1969035 h 4242217"/>
              <a:gd name="connsiteX155" fmla="*/ 1693856 w 3624059"/>
              <a:gd name="connsiteY155" fmla="*/ 1752675 h 4242217"/>
              <a:gd name="connsiteX156" fmla="*/ 1693856 w 3624059"/>
              <a:gd name="connsiteY156" fmla="*/ 1852438 h 4242217"/>
              <a:gd name="connsiteX157" fmla="*/ 1587007 w 3624059"/>
              <a:gd name="connsiteY157" fmla="*/ 1967165 h 4242217"/>
              <a:gd name="connsiteX158" fmla="*/ 1271547 w 3624059"/>
              <a:gd name="connsiteY158" fmla="*/ 1972153 h 4242217"/>
              <a:gd name="connsiteX159" fmla="*/ 400853 w 3624059"/>
              <a:gd name="connsiteY159" fmla="*/ 1999588 h 4242217"/>
              <a:gd name="connsiteX160" fmla="*/ 0 w 3624059"/>
              <a:gd name="connsiteY160" fmla="*/ 2012163 h 4242217"/>
              <a:gd name="connsiteX161" fmla="*/ 0 w 3624059"/>
              <a:gd name="connsiteY161" fmla="*/ 1806966 h 4242217"/>
              <a:gd name="connsiteX162" fmla="*/ 603103 w 3624059"/>
              <a:gd name="connsiteY162" fmla="*/ 1787592 h 4242217"/>
              <a:gd name="connsiteX163" fmla="*/ 1693856 w 3624059"/>
              <a:gd name="connsiteY163" fmla="*/ 1752675 h 4242217"/>
              <a:gd name="connsiteX164" fmla="*/ 3357652 w 3624059"/>
              <a:gd name="connsiteY164" fmla="*/ 1657901 h 4242217"/>
              <a:gd name="connsiteX165" fmla="*/ 3624059 w 3624059"/>
              <a:gd name="connsiteY165" fmla="*/ 1659458 h 4242217"/>
              <a:gd name="connsiteX166" fmla="*/ 3624059 w 3624059"/>
              <a:gd name="connsiteY166" fmla="*/ 1869612 h 4242217"/>
              <a:gd name="connsiteX167" fmla="*/ 3027564 w 3624059"/>
              <a:gd name="connsiteY167" fmla="*/ 1892343 h 4242217"/>
              <a:gd name="connsiteX168" fmla="*/ 1785441 w 3624059"/>
              <a:gd name="connsiteY168" fmla="*/ 1947212 h 4242217"/>
              <a:gd name="connsiteX169" fmla="*/ 1775265 w 3624059"/>
              <a:gd name="connsiteY169" fmla="*/ 1857426 h 4242217"/>
              <a:gd name="connsiteX170" fmla="*/ 1866850 w 3624059"/>
              <a:gd name="connsiteY170" fmla="*/ 1747687 h 4242217"/>
              <a:gd name="connsiteX171" fmla="*/ 2039844 w 3624059"/>
              <a:gd name="connsiteY171" fmla="*/ 1737711 h 4242217"/>
              <a:gd name="connsiteX172" fmla="*/ 3357652 w 3624059"/>
              <a:gd name="connsiteY172" fmla="*/ 1657901 h 4242217"/>
              <a:gd name="connsiteX173" fmla="*/ 0 w 3624059"/>
              <a:gd name="connsiteY173" fmla="*/ 1548162 h 4242217"/>
              <a:gd name="connsiteX174" fmla="*/ 617095 w 3624059"/>
              <a:gd name="connsiteY174" fmla="*/ 1548162 h 4242217"/>
              <a:gd name="connsiteX175" fmla="*/ 1704032 w 3624059"/>
              <a:gd name="connsiteY175" fmla="*/ 1548162 h 4242217"/>
              <a:gd name="connsiteX176" fmla="*/ 1704032 w 3624059"/>
              <a:gd name="connsiteY176" fmla="*/ 1687829 h 4242217"/>
              <a:gd name="connsiteX177" fmla="*/ 1312251 w 3624059"/>
              <a:gd name="connsiteY177" fmla="*/ 1707782 h 4242217"/>
              <a:gd name="connsiteX178" fmla="*/ 442829 w 3624059"/>
              <a:gd name="connsiteY178" fmla="*/ 1728358 h 4242217"/>
              <a:gd name="connsiteX179" fmla="*/ 0 w 3624059"/>
              <a:gd name="connsiteY179" fmla="*/ 1740798 h 4242217"/>
              <a:gd name="connsiteX180" fmla="*/ 3624059 w 3624059"/>
              <a:gd name="connsiteY180" fmla="*/ 1454677 h 4242217"/>
              <a:gd name="connsiteX181" fmla="*/ 3624059 w 3624059"/>
              <a:gd name="connsiteY181" fmla="*/ 1598608 h 4242217"/>
              <a:gd name="connsiteX182" fmla="*/ 3026292 w 3624059"/>
              <a:gd name="connsiteY182" fmla="*/ 1620489 h 4242217"/>
              <a:gd name="connsiteX183" fmla="*/ 1795617 w 3624059"/>
              <a:gd name="connsiteY183" fmla="*/ 1687829 h 4242217"/>
              <a:gd name="connsiteX184" fmla="*/ 1795617 w 3624059"/>
              <a:gd name="connsiteY184" fmla="*/ 1538185 h 4242217"/>
              <a:gd name="connsiteX185" fmla="*/ 2998308 w 3624059"/>
              <a:gd name="connsiteY185" fmla="*/ 1483316 h 4242217"/>
              <a:gd name="connsiteX186" fmla="*/ 1724384 w 3624059"/>
              <a:gd name="connsiteY186" fmla="*/ 1283791 h 4242217"/>
              <a:gd name="connsiteX187" fmla="*/ 1566654 w 3624059"/>
              <a:gd name="connsiteY187" fmla="*/ 1478328 h 4242217"/>
              <a:gd name="connsiteX188" fmla="*/ 1464893 w 3624059"/>
              <a:gd name="connsiteY188" fmla="*/ 1473340 h 4242217"/>
              <a:gd name="connsiteX189" fmla="*/ 203055 w 3624059"/>
              <a:gd name="connsiteY189" fmla="*/ 1478328 h 4242217"/>
              <a:gd name="connsiteX190" fmla="*/ 0 w 3624059"/>
              <a:gd name="connsiteY190" fmla="*/ 1481723 h 4242217"/>
              <a:gd name="connsiteX191" fmla="*/ 0 w 3624059"/>
              <a:gd name="connsiteY191" fmla="*/ 1294640 h 4242217"/>
              <a:gd name="connsiteX192" fmla="*/ 82293 w 3624059"/>
              <a:gd name="connsiteY192" fmla="*/ 1299223 h 4242217"/>
              <a:gd name="connsiteX193" fmla="*/ 1724384 w 3624059"/>
              <a:gd name="connsiteY193" fmla="*/ 1283791 h 4242217"/>
              <a:gd name="connsiteX194" fmla="*/ 3624059 w 3624059"/>
              <a:gd name="connsiteY194" fmla="*/ 1217980 h 4242217"/>
              <a:gd name="connsiteX195" fmla="*/ 3624059 w 3624059"/>
              <a:gd name="connsiteY195" fmla="*/ 1378588 h 4242217"/>
              <a:gd name="connsiteX196" fmla="*/ 3611180 w 3624059"/>
              <a:gd name="connsiteY196" fmla="*/ 1379423 h 4242217"/>
              <a:gd name="connsiteX197" fmla="*/ 3413620 w 3624059"/>
              <a:gd name="connsiteY197" fmla="*/ 1393530 h 4242217"/>
              <a:gd name="connsiteX198" fmla="*/ 2604619 w 3624059"/>
              <a:gd name="connsiteY198" fmla="*/ 1438423 h 4242217"/>
              <a:gd name="connsiteX199" fmla="*/ 1800705 w 3624059"/>
              <a:gd name="connsiteY199" fmla="*/ 1443411 h 4242217"/>
              <a:gd name="connsiteX200" fmla="*/ 1856674 w 3624059"/>
              <a:gd name="connsiteY200" fmla="*/ 1293767 h 4242217"/>
              <a:gd name="connsiteX201" fmla="*/ 2935343 w 3624059"/>
              <a:gd name="connsiteY201" fmla="*/ 1228921 h 4242217"/>
              <a:gd name="connsiteX202" fmla="*/ 3472133 w 3624059"/>
              <a:gd name="connsiteY202" fmla="*/ 1219569 h 4242217"/>
              <a:gd name="connsiteX203" fmla="*/ 1576831 w 3624059"/>
              <a:gd name="connsiteY203" fmla="*/ 1014431 h 4242217"/>
              <a:gd name="connsiteX204" fmla="*/ 1729472 w 3624059"/>
              <a:gd name="connsiteY204" fmla="*/ 1198992 h 4242217"/>
              <a:gd name="connsiteX205" fmla="*/ 1714208 w 3624059"/>
              <a:gd name="connsiteY205" fmla="*/ 1223933 h 4242217"/>
              <a:gd name="connsiteX206" fmla="*/ 82134 w 3624059"/>
              <a:gd name="connsiteY206" fmla="*/ 1231649 h 4242217"/>
              <a:gd name="connsiteX207" fmla="*/ 0 w 3624059"/>
              <a:gd name="connsiteY207" fmla="*/ 1228986 h 4242217"/>
              <a:gd name="connsiteX208" fmla="*/ 0 w 3624059"/>
              <a:gd name="connsiteY208" fmla="*/ 1032219 h 4242217"/>
              <a:gd name="connsiteX209" fmla="*/ 707408 w 3624059"/>
              <a:gd name="connsiteY209" fmla="*/ 1022537 h 4242217"/>
              <a:gd name="connsiteX210" fmla="*/ 1576831 w 3624059"/>
              <a:gd name="connsiteY210" fmla="*/ 1014431 h 4242217"/>
              <a:gd name="connsiteX211" fmla="*/ 3624059 w 3624059"/>
              <a:gd name="connsiteY211" fmla="*/ 958219 h 4242217"/>
              <a:gd name="connsiteX212" fmla="*/ 3624059 w 3624059"/>
              <a:gd name="connsiteY212" fmla="*/ 1166175 h 4242217"/>
              <a:gd name="connsiteX213" fmla="*/ 3019932 w 3624059"/>
              <a:gd name="connsiteY213" fmla="*/ 1185899 h 4242217"/>
              <a:gd name="connsiteX214" fmla="*/ 2355304 w 3624059"/>
              <a:gd name="connsiteY214" fmla="*/ 1203981 h 4242217"/>
              <a:gd name="connsiteX215" fmla="*/ 1831234 w 3624059"/>
              <a:gd name="connsiteY215" fmla="*/ 1203981 h 4242217"/>
              <a:gd name="connsiteX216" fmla="*/ 2004228 w 3624059"/>
              <a:gd name="connsiteY216" fmla="*/ 999467 h 4242217"/>
              <a:gd name="connsiteX217" fmla="*/ 2594443 w 3624059"/>
              <a:gd name="connsiteY217" fmla="*/ 979514 h 4242217"/>
              <a:gd name="connsiteX218" fmla="*/ 1449629 w 3624059"/>
              <a:gd name="connsiteY218" fmla="*/ 740084 h 4242217"/>
              <a:gd name="connsiteX219" fmla="*/ 1744737 w 3624059"/>
              <a:gd name="connsiteY219" fmla="*/ 740084 h 4242217"/>
              <a:gd name="connsiteX220" fmla="*/ 1744737 w 3624059"/>
              <a:gd name="connsiteY220" fmla="*/ 944598 h 4242217"/>
              <a:gd name="connsiteX221" fmla="*/ 1663328 w 3624059"/>
              <a:gd name="connsiteY221" fmla="*/ 949586 h 4242217"/>
              <a:gd name="connsiteX222" fmla="*/ 86029 w 3624059"/>
              <a:gd name="connsiteY222" fmla="*/ 949586 h 4242217"/>
              <a:gd name="connsiteX223" fmla="*/ 0 w 3624059"/>
              <a:gd name="connsiteY223" fmla="*/ 952474 h 4242217"/>
              <a:gd name="connsiteX224" fmla="*/ 0 w 3624059"/>
              <a:gd name="connsiteY224" fmla="*/ 777748 h 4242217"/>
              <a:gd name="connsiteX225" fmla="*/ 93661 w 3624059"/>
              <a:gd name="connsiteY225" fmla="*/ 776872 h 4242217"/>
              <a:gd name="connsiteX226" fmla="*/ 426929 w 3624059"/>
              <a:gd name="connsiteY226" fmla="*/ 770013 h 4242217"/>
              <a:gd name="connsiteX227" fmla="*/ 1449629 w 3624059"/>
              <a:gd name="connsiteY227" fmla="*/ 740084 h 4242217"/>
              <a:gd name="connsiteX228" fmla="*/ 3624059 w 3624059"/>
              <a:gd name="connsiteY228" fmla="*/ 670670 h 4242217"/>
              <a:gd name="connsiteX229" fmla="*/ 3624059 w 3624059"/>
              <a:gd name="connsiteY229" fmla="*/ 895315 h 4242217"/>
              <a:gd name="connsiteX230" fmla="*/ 3522378 w 3624059"/>
              <a:gd name="connsiteY230" fmla="*/ 899081 h 4242217"/>
              <a:gd name="connsiteX231" fmla="*/ 3266067 w 3624059"/>
              <a:gd name="connsiteY231" fmla="*/ 904693 h 4242217"/>
              <a:gd name="connsiteX232" fmla="*/ 1938083 w 3624059"/>
              <a:gd name="connsiteY232" fmla="*/ 949586 h 4242217"/>
              <a:gd name="connsiteX233" fmla="*/ 1815969 w 3624059"/>
              <a:gd name="connsiteY233" fmla="*/ 949586 h 4242217"/>
              <a:gd name="connsiteX234" fmla="*/ 1841410 w 3624059"/>
              <a:gd name="connsiteY234" fmla="*/ 735096 h 4242217"/>
              <a:gd name="connsiteX235" fmla="*/ 1963523 w 3624059"/>
              <a:gd name="connsiteY235" fmla="*/ 735096 h 4242217"/>
              <a:gd name="connsiteX236" fmla="*/ 2482505 w 3624059"/>
              <a:gd name="connsiteY236" fmla="*/ 725120 h 4242217"/>
              <a:gd name="connsiteX237" fmla="*/ 3255890 w 3624059"/>
              <a:gd name="connsiteY237" fmla="*/ 675238 h 4242217"/>
              <a:gd name="connsiteX238" fmla="*/ 3533190 w 3624059"/>
              <a:gd name="connsiteY238" fmla="*/ 670874 h 4242217"/>
              <a:gd name="connsiteX239" fmla="*/ 1681136 w 3624059"/>
              <a:gd name="connsiteY239" fmla="*/ 415232 h 4242217"/>
              <a:gd name="connsiteX240" fmla="*/ 1749825 w 3624059"/>
              <a:gd name="connsiteY240" fmla="*/ 645310 h 4242217"/>
              <a:gd name="connsiteX241" fmla="*/ 1744737 w 3624059"/>
              <a:gd name="connsiteY241" fmla="*/ 655286 h 4242217"/>
              <a:gd name="connsiteX242" fmla="*/ 839062 w 3624059"/>
              <a:gd name="connsiteY242" fmla="*/ 700179 h 4242217"/>
              <a:gd name="connsiteX243" fmla="*/ 299728 w 3624059"/>
              <a:gd name="connsiteY243" fmla="*/ 697062 h 4242217"/>
              <a:gd name="connsiteX244" fmla="*/ 0 w 3624059"/>
              <a:gd name="connsiteY244" fmla="*/ 693250 h 4242217"/>
              <a:gd name="connsiteX245" fmla="*/ 0 w 3624059"/>
              <a:gd name="connsiteY245" fmla="*/ 457750 h 4242217"/>
              <a:gd name="connsiteX246" fmla="*/ 419297 w 3624059"/>
              <a:gd name="connsiteY246" fmla="*/ 443290 h 4242217"/>
              <a:gd name="connsiteX247" fmla="*/ 925559 w 3624059"/>
              <a:gd name="connsiteY247" fmla="*/ 425832 h 4242217"/>
              <a:gd name="connsiteX248" fmla="*/ 1546302 w 3624059"/>
              <a:gd name="connsiteY248" fmla="*/ 420844 h 4242217"/>
              <a:gd name="connsiteX249" fmla="*/ 1681136 w 3624059"/>
              <a:gd name="connsiteY249" fmla="*/ 415232 h 4242217"/>
              <a:gd name="connsiteX250" fmla="*/ 1846498 w 3624059"/>
              <a:gd name="connsiteY250" fmla="*/ 405879 h 4242217"/>
              <a:gd name="connsiteX251" fmla="*/ 2825313 w 3624059"/>
              <a:gd name="connsiteY251" fmla="*/ 405879 h 4242217"/>
              <a:gd name="connsiteX252" fmla="*/ 3624059 w 3624059"/>
              <a:gd name="connsiteY252" fmla="*/ 405879 h 4242217"/>
              <a:gd name="connsiteX253" fmla="*/ 3624059 w 3624059"/>
              <a:gd name="connsiteY253" fmla="*/ 603991 h 4242217"/>
              <a:gd name="connsiteX254" fmla="*/ 3528102 w 3624059"/>
              <a:gd name="connsiteY254" fmla="*/ 608522 h 4242217"/>
              <a:gd name="connsiteX255" fmla="*/ 3250802 w 3624059"/>
              <a:gd name="connsiteY255" fmla="*/ 625357 h 4242217"/>
              <a:gd name="connsiteX256" fmla="*/ 2426537 w 3624059"/>
              <a:gd name="connsiteY256" fmla="*/ 665262 h 4242217"/>
              <a:gd name="connsiteX257" fmla="*/ 1846498 w 3624059"/>
              <a:gd name="connsiteY257" fmla="*/ 665262 h 4242217"/>
              <a:gd name="connsiteX258" fmla="*/ 1846498 w 3624059"/>
              <a:gd name="connsiteY258" fmla="*/ 405879 h 4242217"/>
              <a:gd name="connsiteX259" fmla="*/ 1518318 w 3624059"/>
              <a:gd name="connsiteY259" fmla="*/ 174555 h 4242217"/>
              <a:gd name="connsiteX260" fmla="*/ 1709120 w 3624059"/>
              <a:gd name="connsiteY260" fmla="*/ 176425 h 4242217"/>
              <a:gd name="connsiteX261" fmla="*/ 1770177 w 3624059"/>
              <a:gd name="connsiteY261" fmla="*/ 256236 h 4242217"/>
              <a:gd name="connsiteX262" fmla="*/ 1704032 w 3624059"/>
              <a:gd name="connsiteY262" fmla="*/ 326069 h 4242217"/>
              <a:gd name="connsiteX263" fmla="*/ 1337692 w 3624059"/>
              <a:gd name="connsiteY263" fmla="*/ 351010 h 4242217"/>
              <a:gd name="connsiteX264" fmla="*/ 192878 w 3624059"/>
              <a:gd name="connsiteY264" fmla="*/ 370963 h 4242217"/>
              <a:gd name="connsiteX265" fmla="*/ 33241 w 3624059"/>
              <a:gd name="connsiteY265" fmla="*/ 377198 h 4242217"/>
              <a:gd name="connsiteX266" fmla="*/ 0 w 3624059"/>
              <a:gd name="connsiteY266" fmla="*/ 380124 h 4242217"/>
              <a:gd name="connsiteX267" fmla="*/ 0 w 3624059"/>
              <a:gd name="connsiteY267" fmla="*/ 243084 h 4242217"/>
              <a:gd name="connsiteX268" fmla="*/ 50413 w 3624059"/>
              <a:gd name="connsiteY268" fmla="*/ 236283 h 4242217"/>
              <a:gd name="connsiteX269" fmla="*/ 1327516 w 3624059"/>
              <a:gd name="connsiteY269" fmla="*/ 176425 h 4242217"/>
              <a:gd name="connsiteX270" fmla="*/ 1518318 w 3624059"/>
              <a:gd name="connsiteY270" fmla="*/ 174555 h 4242217"/>
              <a:gd name="connsiteX271" fmla="*/ 3624059 w 3624059"/>
              <a:gd name="connsiteY271" fmla="*/ 141797 h 4242217"/>
              <a:gd name="connsiteX272" fmla="*/ 3624059 w 3624059"/>
              <a:gd name="connsiteY272" fmla="*/ 326407 h 4242217"/>
              <a:gd name="connsiteX273" fmla="*/ 2818317 w 3624059"/>
              <a:gd name="connsiteY273" fmla="*/ 337916 h 4242217"/>
              <a:gd name="connsiteX274" fmla="*/ 1988963 w 3624059"/>
              <a:gd name="connsiteY274" fmla="*/ 346022 h 4242217"/>
              <a:gd name="connsiteX275" fmla="*/ 1851586 w 3624059"/>
              <a:gd name="connsiteY275" fmla="*/ 326069 h 4242217"/>
              <a:gd name="connsiteX276" fmla="*/ 2004228 w 3624059"/>
              <a:gd name="connsiteY276" fmla="*/ 176425 h 4242217"/>
              <a:gd name="connsiteX277" fmla="*/ 2126341 w 3624059"/>
              <a:gd name="connsiteY277" fmla="*/ 166449 h 4242217"/>
              <a:gd name="connsiteX278" fmla="*/ 3586614 w 3624059"/>
              <a:gd name="connsiteY278" fmla="*/ 151484 h 4242217"/>
              <a:gd name="connsiteX279" fmla="*/ 1876182 w 3624059"/>
              <a:gd name="connsiteY279" fmla="*/ 0 h 4242217"/>
              <a:gd name="connsiteX280" fmla="*/ 3624059 w 3624059"/>
              <a:gd name="connsiteY280" fmla="*/ 0 h 4242217"/>
              <a:gd name="connsiteX281" fmla="*/ 3624059 w 3624059"/>
              <a:gd name="connsiteY281" fmla="*/ 87887 h 4242217"/>
              <a:gd name="connsiteX282" fmla="*/ 3591702 w 3624059"/>
              <a:gd name="connsiteY282" fmla="*/ 76663 h 4242217"/>
              <a:gd name="connsiteX283" fmla="*/ 2390920 w 3624059"/>
              <a:gd name="connsiteY283" fmla="*/ 106591 h 4242217"/>
              <a:gd name="connsiteX284" fmla="*/ 1866850 w 3624059"/>
              <a:gd name="connsiteY284" fmla="*/ 106591 h 4242217"/>
              <a:gd name="connsiteX285" fmla="*/ 1874482 w 3624059"/>
              <a:gd name="connsiteY285" fmla="*/ 18052 h 4242217"/>
              <a:gd name="connsiteX286" fmla="*/ 0 w 3624059"/>
              <a:gd name="connsiteY286" fmla="*/ 0 h 4242217"/>
              <a:gd name="connsiteX287" fmla="*/ 1773185 w 3624059"/>
              <a:gd name="connsiteY287" fmla="*/ 0 h 4242217"/>
              <a:gd name="connsiteX288" fmla="*/ 1775265 w 3624059"/>
              <a:gd name="connsiteY288" fmla="*/ 11817 h 4242217"/>
              <a:gd name="connsiteX289" fmla="*/ 1668416 w 3624059"/>
              <a:gd name="connsiteY289" fmla="*/ 96615 h 4242217"/>
              <a:gd name="connsiteX290" fmla="*/ 1190138 w 3624059"/>
              <a:gd name="connsiteY290" fmla="*/ 111580 h 4242217"/>
              <a:gd name="connsiteX291" fmla="*/ 208143 w 3624059"/>
              <a:gd name="connsiteY291" fmla="*/ 156473 h 4242217"/>
              <a:gd name="connsiteX292" fmla="*/ 55501 w 3624059"/>
              <a:gd name="connsiteY292" fmla="*/ 162085 h 4242217"/>
              <a:gd name="connsiteX293" fmla="*/ 0 w 3624059"/>
              <a:gd name="connsiteY293" fmla="*/ 165485 h 42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Lst>
            <a:rect l="l" t="t" r="r" b="b"/>
            <a:pathLst>
              <a:path w="3624059" h="4242217">
                <a:moveTo>
                  <a:pt x="1019688" y="4206836"/>
                </a:moveTo>
                <a:cubicBezTo>
                  <a:pt x="1195226" y="4208083"/>
                  <a:pt x="1370764" y="4209330"/>
                  <a:pt x="1546302" y="4206836"/>
                </a:cubicBezTo>
                <a:cubicBezTo>
                  <a:pt x="1589551" y="4206836"/>
                  <a:pt x="1617535" y="4213071"/>
                  <a:pt x="1633435" y="4229283"/>
                </a:cubicBezTo>
                <a:lnTo>
                  <a:pt x="1639522" y="4242217"/>
                </a:lnTo>
                <a:lnTo>
                  <a:pt x="0" y="4242217"/>
                </a:lnTo>
                <a:lnTo>
                  <a:pt x="0" y="4228475"/>
                </a:lnTo>
                <a:lnTo>
                  <a:pt x="118466" y="4222424"/>
                </a:lnTo>
                <a:cubicBezTo>
                  <a:pt x="243759" y="4215565"/>
                  <a:pt x="368417" y="4209330"/>
                  <a:pt x="493074" y="4206836"/>
                </a:cubicBezTo>
                <a:cubicBezTo>
                  <a:pt x="668612" y="4204342"/>
                  <a:pt x="844150" y="4205589"/>
                  <a:pt x="1019688" y="4206836"/>
                </a:cubicBezTo>
                <a:close/>
                <a:moveTo>
                  <a:pt x="3624059" y="4122596"/>
                </a:moveTo>
                <a:lnTo>
                  <a:pt x="3624059" y="4242217"/>
                </a:lnTo>
                <a:lnTo>
                  <a:pt x="1729472" y="4242217"/>
                </a:lnTo>
                <a:lnTo>
                  <a:pt x="1729472" y="4196860"/>
                </a:lnTo>
                <a:cubicBezTo>
                  <a:pt x="2095813" y="4171919"/>
                  <a:pt x="2457065" y="4146978"/>
                  <a:pt x="2818317" y="4132014"/>
                </a:cubicBezTo>
                <a:cubicBezTo>
                  <a:pt x="2991311" y="4127026"/>
                  <a:pt x="3164305" y="4124532"/>
                  <a:pt x="3337299" y="4123285"/>
                </a:cubicBezTo>
                <a:close/>
                <a:moveTo>
                  <a:pt x="1668416" y="3907548"/>
                </a:moveTo>
                <a:cubicBezTo>
                  <a:pt x="1668416" y="3942465"/>
                  <a:pt x="1668416" y="3972394"/>
                  <a:pt x="1668416" y="4002323"/>
                </a:cubicBezTo>
                <a:cubicBezTo>
                  <a:pt x="1673504" y="4107073"/>
                  <a:pt x="1617535" y="4156955"/>
                  <a:pt x="1510686" y="4156955"/>
                </a:cubicBezTo>
                <a:cubicBezTo>
                  <a:pt x="1398749" y="4156955"/>
                  <a:pt x="1286811" y="4166931"/>
                  <a:pt x="1174874" y="4166931"/>
                </a:cubicBezTo>
                <a:cubicBezTo>
                  <a:pt x="828886" y="4169425"/>
                  <a:pt x="484170" y="4170672"/>
                  <a:pt x="139454" y="4172543"/>
                </a:cubicBezTo>
                <a:lnTo>
                  <a:pt x="0" y="4173802"/>
                </a:lnTo>
                <a:lnTo>
                  <a:pt x="0" y="3943409"/>
                </a:lnTo>
                <a:lnTo>
                  <a:pt x="325804" y="3943712"/>
                </a:lnTo>
                <a:cubicBezTo>
                  <a:pt x="772917" y="3938724"/>
                  <a:pt x="1220667" y="3927501"/>
                  <a:pt x="1668416" y="3907548"/>
                </a:cubicBezTo>
                <a:close/>
                <a:moveTo>
                  <a:pt x="3624059" y="3850991"/>
                </a:moveTo>
                <a:lnTo>
                  <a:pt x="3624059" y="4067621"/>
                </a:lnTo>
                <a:lnTo>
                  <a:pt x="2999580" y="4087121"/>
                </a:lnTo>
                <a:cubicBezTo>
                  <a:pt x="2680940" y="4097097"/>
                  <a:pt x="2362936" y="4107074"/>
                  <a:pt x="2044932" y="4117050"/>
                </a:cubicBezTo>
                <a:cubicBezTo>
                  <a:pt x="1943171" y="4122038"/>
                  <a:pt x="1836322" y="4132014"/>
                  <a:pt x="1729472" y="4137002"/>
                </a:cubicBezTo>
                <a:cubicBezTo>
                  <a:pt x="1734560" y="4052204"/>
                  <a:pt x="1739649" y="3982370"/>
                  <a:pt x="1749825" y="3897572"/>
                </a:cubicBezTo>
                <a:cubicBezTo>
                  <a:pt x="1856674" y="3897572"/>
                  <a:pt x="1968611" y="3897572"/>
                  <a:pt x="2075460" y="3897572"/>
                </a:cubicBezTo>
                <a:cubicBezTo>
                  <a:pt x="2502857" y="3882607"/>
                  <a:pt x="2935343" y="3857667"/>
                  <a:pt x="3367828" y="3852679"/>
                </a:cubicBezTo>
                <a:close/>
                <a:moveTo>
                  <a:pt x="1037496" y="3607013"/>
                </a:moveTo>
                <a:cubicBezTo>
                  <a:pt x="1185050" y="3607013"/>
                  <a:pt x="1332604" y="3608260"/>
                  <a:pt x="1480157" y="3608260"/>
                </a:cubicBezTo>
                <a:cubicBezTo>
                  <a:pt x="1683680" y="3608260"/>
                  <a:pt x="1688768" y="3618236"/>
                  <a:pt x="1673504" y="3817762"/>
                </a:cubicBezTo>
                <a:cubicBezTo>
                  <a:pt x="1673504" y="3822750"/>
                  <a:pt x="1668416" y="3832726"/>
                  <a:pt x="1663328" y="3842702"/>
                </a:cubicBezTo>
                <a:cubicBezTo>
                  <a:pt x="1632799" y="3847691"/>
                  <a:pt x="1602271" y="3857667"/>
                  <a:pt x="1571743" y="3857667"/>
                </a:cubicBezTo>
                <a:cubicBezTo>
                  <a:pt x="1123993" y="3872631"/>
                  <a:pt x="676244" y="3892584"/>
                  <a:pt x="228495" y="3892584"/>
                </a:cubicBezTo>
                <a:lnTo>
                  <a:pt x="0" y="3887800"/>
                </a:lnTo>
                <a:lnTo>
                  <a:pt x="0" y="3645448"/>
                </a:lnTo>
                <a:lnTo>
                  <a:pt x="164894" y="3634448"/>
                </a:lnTo>
                <a:cubicBezTo>
                  <a:pt x="308632" y="3625719"/>
                  <a:pt x="452369" y="3618237"/>
                  <a:pt x="594835" y="3613248"/>
                </a:cubicBezTo>
                <a:cubicBezTo>
                  <a:pt x="742389" y="3608260"/>
                  <a:pt x="889943" y="3607013"/>
                  <a:pt x="1037496" y="3607013"/>
                </a:cubicBezTo>
                <a:close/>
                <a:moveTo>
                  <a:pt x="3479765" y="3533438"/>
                </a:moveTo>
                <a:lnTo>
                  <a:pt x="3624059" y="3538222"/>
                </a:lnTo>
                <a:lnTo>
                  <a:pt x="3624059" y="3804141"/>
                </a:lnTo>
                <a:lnTo>
                  <a:pt x="1826146" y="3837714"/>
                </a:lnTo>
                <a:cubicBezTo>
                  <a:pt x="1800705" y="3837714"/>
                  <a:pt x="1775265" y="3837714"/>
                  <a:pt x="1749825" y="3832726"/>
                </a:cubicBezTo>
                <a:cubicBezTo>
                  <a:pt x="1749825" y="3762892"/>
                  <a:pt x="1749825" y="3698047"/>
                  <a:pt x="1749825" y="3653153"/>
                </a:cubicBezTo>
                <a:cubicBezTo>
                  <a:pt x="2197574" y="3623225"/>
                  <a:pt x="2635147" y="3593296"/>
                  <a:pt x="3072720" y="3563367"/>
                </a:cubicBezTo>
                <a:cubicBezTo>
                  <a:pt x="3205010" y="3553391"/>
                  <a:pt x="3342387" y="3533438"/>
                  <a:pt x="3479765" y="3533438"/>
                </a:cubicBezTo>
                <a:close/>
                <a:moveTo>
                  <a:pt x="1417193" y="3401876"/>
                </a:moveTo>
                <a:cubicBezTo>
                  <a:pt x="1501782" y="3402500"/>
                  <a:pt x="1587007" y="3403747"/>
                  <a:pt x="1673504" y="3403747"/>
                </a:cubicBezTo>
                <a:cubicBezTo>
                  <a:pt x="1668416" y="3468592"/>
                  <a:pt x="1663328" y="3513486"/>
                  <a:pt x="1663328" y="3558379"/>
                </a:cubicBezTo>
                <a:cubicBezTo>
                  <a:pt x="1632799" y="3558379"/>
                  <a:pt x="1612447" y="3563367"/>
                  <a:pt x="1592095" y="3563367"/>
                </a:cubicBezTo>
                <a:cubicBezTo>
                  <a:pt x="1207947" y="3568355"/>
                  <a:pt x="825070" y="3574590"/>
                  <a:pt x="442193" y="3580825"/>
                </a:cubicBezTo>
                <a:lnTo>
                  <a:pt x="0" y="3587539"/>
                </a:lnTo>
                <a:lnTo>
                  <a:pt x="0" y="3449325"/>
                </a:lnTo>
                <a:lnTo>
                  <a:pt x="14796" y="3448640"/>
                </a:lnTo>
                <a:cubicBezTo>
                  <a:pt x="401489" y="3433676"/>
                  <a:pt x="783093" y="3413723"/>
                  <a:pt x="1164698" y="3403747"/>
                </a:cubicBezTo>
                <a:cubicBezTo>
                  <a:pt x="1248651" y="3401253"/>
                  <a:pt x="1332604" y="3401253"/>
                  <a:pt x="1417193" y="3401876"/>
                </a:cubicBezTo>
                <a:close/>
                <a:moveTo>
                  <a:pt x="3624059" y="3333594"/>
                </a:moveTo>
                <a:lnTo>
                  <a:pt x="3624059" y="3484091"/>
                </a:lnTo>
                <a:lnTo>
                  <a:pt x="3378004" y="3492910"/>
                </a:lnTo>
                <a:cubicBezTo>
                  <a:pt x="3198650" y="3502262"/>
                  <a:pt x="3019296" y="3513486"/>
                  <a:pt x="2838669" y="3523462"/>
                </a:cubicBezTo>
                <a:cubicBezTo>
                  <a:pt x="2523210" y="3538426"/>
                  <a:pt x="2202662" y="3553391"/>
                  <a:pt x="1887202" y="3568355"/>
                </a:cubicBezTo>
                <a:cubicBezTo>
                  <a:pt x="1841410" y="3568355"/>
                  <a:pt x="1795617" y="3563367"/>
                  <a:pt x="1749825" y="3558379"/>
                </a:cubicBezTo>
                <a:cubicBezTo>
                  <a:pt x="1729472" y="3418711"/>
                  <a:pt x="1734560" y="3413723"/>
                  <a:pt x="1866850" y="3413723"/>
                </a:cubicBezTo>
                <a:cubicBezTo>
                  <a:pt x="2029668" y="3408735"/>
                  <a:pt x="2197574" y="3413723"/>
                  <a:pt x="2360392" y="3403747"/>
                </a:cubicBezTo>
                <a:cubicBezTo>
                  <a:pt x="2686028" y="3383794"/>
                  <a:pt x="3011663" y="3338901"/>
                  <a:pt x="3332211" y="3333913"/>
                </a:cubicBezTo>
                <a:close/>
                <a:moveTo>
                  <a:pt x="1363351" y="3144257"/>
                </a:moveTo>
                <a:cubicBezTo>
                  <a:pt x="1464973" y="3145533"/>
                  <a:pt x="1566655" y="3148729"/>
                  <a:pt x="1668416" y="3154340"/>
                </a:cubicBezTo>
                <a:cubicBezTo>
                  <a:pt x="1668416" y="3224174"/>
                  <a:pt x="1668416" y="3284032"/>
                  <a:pt x="1668416" y="3363842"/>
                </a:cubicBezTo>
                <a:cubicBezTo>
                  <a:pt x="1276635" y="3363842"/>
                  <a:pt x="895031" y="3358854"/>
                  <a:pt x="513426" y="3363842"/>
                </a:cubicBezTo>
                <a:lnTo>
                  <a:pt x="0" y="3377034"/>
                </a:lnTo>
                <a:lnTo>
                  <a:pt x="0" y="3197607"/>
                </a:lnTo>
                <a:lnTo>
                  <a:pt x="449825" y="3171175"/>
                </a:lnTo>
                <a:cubicBezTo>
                  <a:pt x="754155" y="3153872"/>
                  <a:pt x="1058485" y="3140428"/>
                  <a:pt x="1363351" y="3144257"/>
                </a:cubicBezTo>
                <a:close/>
                <a:moveTo>
                  <a:pt x="3624059" y="3068455"/>
                </a:moveTo>
                <a:lnTo>
                  <a:pt x="3624059" y="3264269"/>
                </a:lnTo>
                <a:lnTo>
                  <a:pt x="3600288" y="3264001"/>
                </a:lnTo>
                <a:cubicBezTo>
                  <a:pt x="3151903" y="3265638"/>
                  <a:pt x="2706380" y="3289020"/>
                  <a:pt x="2263719" y="3348877"/>
                </a:cubicBezTo>
                <a:cubicBezTo>
                  <a:pt x="2095813" y="3373818"/>
                  <a:pt x="1922819" y="3353865"/>
                  <a:pt x="1749825" y="3353865"/>
                </a:cubicBezTo>
                <a:cubicBezTo>
                  <a:pt x="1749825" y="3284032"/>
                  <a:pt x="1749825" y="3219186"/>
                  <a:pt x="1749825" y="3154340"/>
                </a:cubicBezTo>
                <a:cubicBezTo>
                  <a:pt x="2215382" y="3141870"/>
                  <a:pt x="2677124" y="3105706"/>
                  <a:pt x="3138229" y="3082636"/>
                </a:cubicBezTo>
                <a:close/>
                <a:moveTo>
                  <a:pt x="1559341" y="2853805"/>
                </a:moveTo>
                <a:cubicBezTo>
                  <a:pt x="1699580" y="2853260"/>
                  <a:pt x="1699580" y="2875628"/>
                  <a:pt x="1668416" y="3054578"/>
                </a:cubicBezTo>
                <a:cubicBezTo>
                  <a:pt x="1668416" y="3059566"/>
                  <a:pt x="1663328" y="3064554"/>
                  <a:pt x="1658240" y="3074530"/>
                </a:cubicBezTo>
                <a:cubicBezTo>
                  <a:pt x="1632799" y="3074530"/>
                  <a:pt x="1607359" y="3079518"/>
                  <a:pt x="1576831" y="3079518"/>
                </a:cubicBezTo>
                <a:cubicBezTo>
                  <a:pt x="1225754" y="3089494"/>
                  <a:pt x="874678" y="3094483"/>
                  <a:pt x="523602" y="3104459"/>
                </a:cubicBezTo>
                <a:lnTo>
                  <a:pt x="0" y="3120367"/>
                </a:lnTo>
                <a:lnTo>
                  <a:pt x="0" y="2895265"/>
                </a:lnTo>
                <a:lnTo>
                  <a:pt x="1490334" y="2855052"/>
                </a:lnTo>
                <a:cubicBezTo>
                  <a:pt x="1516410" y="2854429"/>
                  <a:pt x="1539306" y="2853883"/>
                  <a:pt x="1559341" y="2853805"/>
                </a:cubicBezTo>
                <a:close/>
                <a:moveTo>
                  <a:pt x="3624059" y="2832565"/>
                </a:moveTo>
                <a:lnTo>
                  <a:pt x="3624059" y="3005092"/>
                </a:lnTo>
                <a:lnTo>
                  <a:pt x="3271155" y="3009684"/>
                </a:lnTo>
                <a:cubicBezTo>
                  <a:pt x="2828493" y="3024649"/>
                  <a:pt x="2385832" y="3064554"/>
                  <a:pt x="1943171" y="3089494"/>
                </a:cubicBezTo>
                <a:cubicBezTo>
                  <a:pt x="1724384" y="3099471"/>
                  <a:pt x="1729472" y="3134388"/>
                  <a:pt x="1749825" y="2870017"/>
                </a:cubicBezTo>
                <a:cubicBezTo>
                  <a:pt x="1749825" y="2865028"/>
                  <a:pt x="1754913" y="2860040"/>
                  <a:pt x="1765089" y="2845076"/>
                </a:cubicBezTo>
                <a:cubicBezTo>
                  <a:pt x="1800705" y="2845076"/>
                  <a:pt x="1836322" y="2845076"/>
                  <a:pt x="1877026" y="2845076"/>
                </a:cubicBezTo>
                <a:cubicBezTo>
                  <a:pt x="2258631" y="2845076"/>
                  <a:pt x="2640235" y="2850064"/>
                  <a:pt x="3016752" y="2850064"/>
                </a:cubicBezTo>
                <a:cubicBezTo>
                  <a:pt x="3133777" y="2850064"/>
                  <a:pt x="3251120" y="2846635"/>
                  <a:pt x="3368623" y="2842270"/>
                </a:cubicBezTo>
                <a:close/>
                <a:moveTo>
                  <a:pt x="1561566" y="2605646"/>
                </a:moveTo>
                <a:cubicBezTo>
                  <a:pt x="1688768" y="2605646"/>
                  <a:pt x="1688768" y="2610634"/>
                  <a:pt x="1678592" y="2730349"/>
                </a:cubicBezTo>
                <a:cubicBezTo>
                  <a:pt x="1673504" y="2750301"/>
                  <a:pt x="1668416" y="2770254"/>
                  <a:pt x="1668416" y="2785218"/>
                </a:cubicBezTo>
                <a:cubicBezTo>
                  <a:pt x="1653152" y="2790206"/>
                  <a:pt x="1642975" y="2795195"/>
                  <a:pt x="1632799" y="2795195"/>
                </a:cubicBezTo>
                <a:cubicBezTo>
                  <a:pt x="1266459" y="2802677"/>
                  <a:pt x="900119" y="2810159"/>
                  <a:pt x="534415" y="2817641"/>
                </a:cubicBezTo>
                <a:lnTo>
                  <a:pt x="0" y="2828601"/>
                </a:lnTo>
                <a:lnTo>
                  <a:pt x="0" y="2635972"/>
                </a:lnTo>
                <a:lnTo>
                  <a:pt x="274287" y="2625598"/>
                </a:lnTo>
                <a:cubicBezTo>
                  <a:pt x="701684" y="2615622"/>
                  <a:pt x="1134169" y="2610634"/>
                  <a:pt x="1561566" y="2605646"/>
                </a:cubicBezTo>
                <a:close/>
                <a:moveTo>
                  <a:pt x="2558826" y="2560752"/>
                </a:moveTo>
                <a:cubicBezTo>
                  <a:pt x="2752173" y="2560752"/>
                  <a:pt x="2946791" y="2563246"/>
                  <a:pt x="3142045" y="2566364"/>
                </a:cubicBezTo>
                <a:lnTo>
                  <a:pt x="3624059" y="2574044"/>
                </a:lnTo>
                <a:lnTo>
                  <a:pt x="3624059" y="2757687"/>
                </a:lnTo>
                <a:lnTo>
                  <a:pt x="3181478" y="2770254"/>
                </a:lnTo>
                <a:cubicBezTo>
                  <a:pt x="2888278" y="2778983"/>
                  <a:pt x="2594443" y="2787713"/>
                  <a:pt x="2299335" y="2795195"/>
                </a:cubicBezTo>
                <a:cubicBezTo>
                  <a:pt x="2116165" y="2800183"/>
                  <a:pt x="1932995" y="2795195"/>
                  <a:pt x="1744737" y="2795195"/>
                </a:cubicBezTo>
                <a:cubicBezTo>
                  <a:pt x="1744737" y="2720373"/>
                  <a:pt x="1744737" y="2665503"/>
                  <a:pt x="1744737" y="2595669"/>
                </a:cubicBezTo>
                <a:cubicBezTo>
                  <a:pt x="2019492" y="2580705"/>
                  <a:pt x="2289159" y="2560752"/>
                  <a:pt x="2558826" y="2560752"/>
                </a:cubicBezTo>
                <a:close/>
                <a:moveTo>
                  <a:pt x="907751" y="2310099"/>
                </a:moveTo>
                <a:cubicBezTo>
                  <a:pt x="1093465" y="2310099"/>
                  <a:pt x="1279179" y="2311346"/>
                  <a:pt x="1464893" y="2311346"/>
                </a:cubicBezTo>
                <a:cubicBezTo>
                  <a:pt x="1541214" y="2311346"/>
                  <a:pt x="1612447" y="2311346"/>
                  <a:pt x="1683680" y="2311346"/>
                </a:cubicBezTo>
                <a:cubicBezTo>
                  <a:pt x="1688768" y="2351251"/>
                  <a:pt x="1688768" y="2366215"/>
                  <a:pt x="1688768" y="2386168"/>
                </a:cubicBezTo>
                <a:cubicBezTo>
                  <a:pt x="1693856" y="2540800"/>
                  <a:pt x="1693856" y="2545788"/>
                  <a:pt x="1541214" y="2545788"/>
                </a:cubicBezTo>
                <a:cubicBezTo>
                  <a:pt x="1190138" y="2550776"/>
                  <a:pt x="833974" y="2555764"/>
                  <a:pt x="482898" y="2560752"/>
                </a:cubicBezTo>
                <a:lnTo>
                  <a:pt x="0" y="2570035"/>
                </a:lnTo>
                <a:lnTo>
                  <a:pt x="0" y="2335542"/>
                </a:lnTo>
                <a:lnTo>
                  <a:pt x="350608" y="2316334"/>
                </a:lnTo>
                <a:cubicBezTo>
                  <a:pt x="536322" y="2311346"/>
                  <a:pt x="722037" y="2310099"/>
                  <a:pt x="907751" y="2310099"/>
                </a:cubicBezTo>
                <a:close/>
                <a:moveTo>
                  <a:pt x="3624059" y="2235896"/>
                </a:moveTo>
                <a:lnTo>
                  <a:pt x="3624059" y="2507868"/>
                </a:lnTo>
                <a:lnTo>
                  <a:pt x="3271155" y="2520847"/>
                </a:lnTo>
                <a:cubicBezTo>
                  <a:pt x="2833581" y="2525835"/>
                  <a:pt x="2396008" y="2525835"/>
                  <a:pt x="1958435" y="2525835"/>
                </a:cubicBezTo>
                <a:cubicBezTo>
                  <a:pt x="1892290" y="2525835"/>
                  <a:pt x="1821057" y="2525835"/>
                  <a:pt x="1739649" y="2525835"/>
                </a:cubicBezTo>
                <a:cubicBezTo>
                  <a:pt x="1744737" y="2446025"/>
                  <a:pt x="1749825" y="2381180"/>
                  <a:pt x="1754913" y="2316334"/>
                </a:cubicBezTo>
                <a:cubicBezTo>
                  <a:pt x="2202662" y="2296381"/>
                  <a:pt x="2647867" y="2277676"/>
                  <a:pt x="3091165" y="2258970"/>
                </a:cubicBezTo>
                <a:close/>
                <a:moveTo>
                  <a:pt x="1320520" y="2035128"/>
                </a:moveTo>
                <a:cubicBezTo>
                  <a:pt x="1441997" y="2035752"/>
                  <a:pt x="1564111" y="2036999"/>
                  <a:pt x="1688768" y="2036999"/>
                </a:cubicBezTo>
                <a:cubicBezTo>
                  <a:pt x="1693856" y="2051963"/>
                  <a:pt x="1693856" y="2076904"/>
                  <a:pt x="1693856" y="2101844"/>
                </a:cubicBezTo>
                <a:cubicBezTo>
                  <a:pt x="1698944" y="2251488"/>
                  <a:pt x="1698944" y="2256476"/>
                  <a:pt x="1546302" y="2256476"/>
                </a:cubicBezTo>
                <a:cubicBezTo>
                  <a:pt x="1103641" y="2256476"/>
                  <a:pt x="666068" y="2246500"/>
                  <a:pt x="223407" y="2251488"/>
                </a:cubicBezTo>
                <a:lnTo>
                  <a:pt x="0" y="2261684"/>
                </a:lnTo>
                <a:lnTo>
                  <a:pt x="0" y="2073071"/>
                </a:lnTo>
                <a:lnTo>
                  <a:pt x="432017" y="2055081"/>
                </a:lnTo>
                <a:cubicBezTo>
                  <a:pt x="606283" y="2048222"/>
                  <a:pt x="780549" y="2041987"/>
                  <a:pt x="956087" y="2036999"/>
                </a:cubicBezTo>
                <a:cubicBezTo>
                  <a:pt x="1078201" y="2034504"/>
                  <a:pt x="1199042" y="2034504"/>
                  <a:pt x="1320520" y="2035128"/>
                </a:cubicBezTo>
                <a:close/>
                <a:moveTo>
                  <a:pt x="3624059" y="1946721"/>
                </a:moveTo>
                <a:lnTo>
                  <a:pt x="3624059" y="2175879"/>
                </a:lnTo>
                <a:lnTo>
                  <a:pt x="3094345" y="2195372"/>
                </a:lnTo>
                <a:cubicBezTo>
                  <a:pt x="2652955" y="2212830"/>
                  <a:pt x="2210294" y="2231536"/>
                  <a:pt x="1765089" y="2251488"/>
                </a:cubicBezTo>
                <a:cubicBezTo>
                  <a:pt x="1775265" y="2161702"/>
                  <a:pt x="1780353" y="2086880"/>
                  <a:pt x="1785441" y="1992105"/>
                </a:cubicBezTo>
                <a:cubicBezTo>
                  <a:pt x="1932995" y="1992105"/>
                  <a:pt x="2065284" y="1997093"/>
                  <a:pt x="2202662" y="1992105"/>
                </a:cubicBezTo>
                <a:cubicBezTo>
                  <a:pt x="2459609" y="1984623"/>
                  <a:pt x="2717828" y="1977141"/>
                  <a:pt x="2976683" y="1969035"/>
                </a:cubicBezTo>
                <a:close/>
                <a:moveTo>
                  <a:pt x="1693856" y="1752675"/>
                </a:moveTo>
                <a:cubicBezTo>
                  <a:pt x="1693856" y="1792580"/>
                  <a:pt x="1688768" y="1822509"/>
                  <a:pt x="1693856" y="1852438"/>
                </a:cubicBezTo>
                <a:cubicBezTo>
                  <a:pt x="1709120" y="1937236"/>
                  <a:pt x="1678592" y="1972153"/>
                  <a:pt x="1587007" y="1967165"/>
                </a:cubicBezTo>
                <a:cubicBezTo>
                  <a:pt x="1485246" y="1962177"/>
                  <a:pt x="1378396" y="1972153"/>
                  <a:pt x="1271547" y="1972153"/>
                </a:cubicBezTo>
                <a:cubicBezTo>
                  <a:pt x="981528" y="1982129"/>
                  <a:pt x="691508" y="1990858"/>
                  <a:pt x="400853" y="1999588"/>
                </a:cubicBezTo>
                <a:lnTo>
                  <a:pt x="0" y="2012163"/>
                </a:lnTo>
                <a:lnTo>
                  <a:pt x="0" y="1806966"/>
                </a:lnTo>
                <a:lnTo>
                  <a:pt x="603103" y="1787592"/>
                </a:lnTo>
                <a:cubicBezTo>
                  <a:pt x="966264" y="1776369"/>
                  <a:pt x="1330060" y="1765145"/>
                  <a:pt x="1693856" y="1752675"/>
                </a:cubicBezTo>
                <a:close/>
                <a:moveTo>
                  <a:pt x="3357652" y="1657901"/>
                </a:moveTo>
                <a:lnTo>
                  <a:pt x="3624059" y="1659458"/>
                </a:lnTo>
                <a:lnTo>
                  <a:pt x="3624059" y="1869612"/>
                </a:lnTo>
                <a:lnTo>
                  <a:pt x="3027564" y="1892343"/>
                </a:lnTo>
                <a:cubicBezTo>
                  <a:pt x="2613523" y="1907307"/>
                  <a:pt x="2200118" y="1922271"/>
                  <a:pt x="1785441" y="1947212"/>
                </a:cubicBezTo>
                <a:cubicBezTo>
                  <a:pt x="1785441" y="1912295"/>
                  <a:pt x="1785441" y="1882366"/>
                  <a:pt x="1775265" y="1857426"/>
                </a:cubicBezTo>
                <a:cubicBezTo>
                  <a:pt x="1744737" y="1772628"/>
                  <a:pt x="1785441" y="1747687"/>
                  <a:pt x="1866850" y="1747687"/>
                </a:cubicBezTo>
                <a:cubicBezTo>
                  <a:pt x="1927907" y="1747687"/>
                  <a:pt x="1983875" y="1737711"/>
                  <a:pt x="2039844" y="1737711"/>
                </a:cubicBezTo>
                <a:cubicBezTo>
                  <a:pt x="2482505" y="1707782"/>
                  <a:pt x="2920078" y="1672865"/>
                  <a:pt x="3357652" y="1657901"/>
                </a:cubicBezTo>
                <a:close/>
                <a:moveTo>
                  <a:pt x="0" y="1548162"/>
                </a:moveTo>
                <a:lnTo>
                  <a:pt x="617095" y="1548162"/>
                </a:lnTo>
                <a:cubicBezTo>
                  <a:pt x="980256" y="1548162"/>
                  <a:pt x="1342780" y="1548162"/>
                  <a:pt x="1704032" y="1548162"/>
                </a:cubicBezTo>
                <a:cubicBezTo>
                  <a:pt x="1704032" y="1593055"/>
                  <a:pt x="1704032" y="1637948"/>
                  <a:pt x="1704032" y="1687829"/>
                </a:cubicBezTo>
                <a:cubicBezTo>
                  <a:pt x="1571743" y="1692817"/>
                  <a:pt x="1439453" y="1702794"/>
                  <a:pt x="1312251" y="1707782"/>
                </a:cubicBezTo>
                <a:cubicBezTo>
                  <a:pt x="1022232" y="1715264"/>
                  <a:pt x="732213" y="1721499"/>
                  <a:pt x="442829" y="1728358"/>
                </a:cubicBezTo>
                <a:lnTo>
                  <a:pt x="0" y="1740798"/>
                </a:lnTo>
                <a:close/>
                <a:moveTo>
                  <a:pt x="3624059" y="1454677"/>
                </a:moveTo>
                <a:lnTo>
                  <a:pt x="3624059" y="1598608"/>
                </a:lnTo>
                <a:lnTo>
                  <a:pt x="3026292" y="1620489"/>
                </a:lnTo>
                <a:cubicBezTo>
                  <a:pt x="2617339" y="1642936"/>
                  <a:pt x="2207750" y="1675359"/>
                  <a:pt x="1795617" y="1687829"/>
                </a:cubicBezTo>
                <a:cubicBezTo>
                  <a:pt x="1795617" y="1632960"/>
                  <a:pt x="1795617" y="1588067"/>
                  <a:pt x="1795617" y="1538185"/>
                </a:cubicBezTo>
                <a:cubicBezTo>
                  <a:pt x="2197574" y="1520727"/>
                  <a:pt x="2598259" y="1502021"/>
                  <a:pt x="2998308" y="1483316"/>
                </a:cubicBezTo>
                <a:close/>
                <a:moveTo>
                  <a:pt x="1724384" y="1283791"/>
                </a:moveTo>
                <a:cubicBezTo>
                  <a:pt x="1734560" y="1463363"/>
                  <a:pt x="1724384" y="1478328"/>
                  <a:pt x="1566654" y="1478328"/>
                </a:cubicBezTo>
                <a:cubicBezTo>
                  <a:pt x="1531038" y="1478328"/>
                  <a:pt x="1495422" y="1473340"/>
                  <a:pt x="1464893" y="1473340"/>
                </a:cubicBezTo>
                <a:cubicBezTo>
                  <a:pt x="1042584" y="1473340"/>
                  <a:pt x="625363" y="1478328"/>
                  <a:pt x="203055" y="1478328"/>
                </a:cubicBezTo>
                <a:lnTo>
                  <a:pt x="0" y="1481723"/>
                </a:lnTo>
                <a:lnTo>
                  <a:pt x="0" y="1294640"/>
                </a:lnTo>
                <a:lnTo>
                  <a:pt x="82293" y="1299223"/>
                </a:lnTo>
                <a:cubicBezTo>
                  <a:pt x="628225" y="1330554"/>
                  <a:pt x="1174874" y="1354872"/>
                  <a:pt x="1724384" y="1283791"/>
                </a:cubicBezTo>
                <a:close/>
                <a:moveTo>
                  <a:pt x="3624059" y="1217980"/>
                </a:moveTo>
                <a:lnTo>
                  <a:pt x="3624059" y="1378588"/>
                </a:lnTo>
                <a:lnTo>
                  <a:pt x="3611180" y="1379423"/>
                </a:lnTo>
                <a:cubicBezTo>
                  <a:pt x="3545592" y="1384489"/>
                  <a:pt x="3479765" y="1389789"/>
                  <a:pt x="3413620" y="1393530"/>
                </a:cubicBezTo>
                <a:cubicBezTo>
                  <a:pt x="3143953" y="1408494"/>
                  <a:pt x="2874286" y="1433435"/>
                  <a:pt x="2604619" y="1438423"/>
                </a:cubicBezTo>
                <a:cubicBezTo>
                  <a:pt x="2340040" y="1448399"/>
                  <a:pt x="2070372" y="1443411"/>
                  <a:pt x="1800705" y="1443411"/>
                </a:cubicBezTo>
                <a:cubicBezTo>
                  <a:pt x="1815969" y="1393530"/>
                  <a:pt x="1749825" y="1298755"/>
                  <a:pt x="1856674" y="1293767"/>
                </a:cubicBezTo>
                <a:cubicBezTo>
                  <a:pt x="2217926" y="1263838"/>
                  <a:pt x="2574090" y="1243886"/>
                  <a:pt x="2935343" y="1228921"/>
                </a:cubicBezTo>
                <a:cubicBezTo>
                  <a:pt x="3113425" y="1223933"/>
                  <a:pt x="3292779" y="1221439"/>
                  <a:pt x="3472133" y="1219569"/>
                </a:cubicBezTo>
                <a:close/>
                <a:moveTo>
                  <a:pt x="1576831" y="1014431"/>
                </a:moveTo>
                <a:cubicBezTo>
                  <a:pt x="1760001" y="1014431"/>
                  <a:pt x="1760001" y="1019419"/>
                  <a:pt x="1729472" y="1198992"/>
                </a:cubicBezTo>
                <a:cubicBezTo>
                  <a:pt x="1729472" y="1208969"/>
                  <a:pt x="1719296" y="1208969"/>
                  <a:pt x="1714208" y="1223933"/>
                </a:cubicBezTo>
                <a:cubicBezTo>
                  <a:pt x="1172330" y="1276308"/>
                  <a:pt x="627589" y="1252927"/>
                  <a:pt x="82134" y="1231649"/>
                </a:cubicBezTo>
                <a:lnTo>
                  <a:pt x="0" y="1228986"/>
                </a:lnTo>
                <a:lnTo>
                  <a:pt x="0" y="1032219"/>
                </a:lnTo>
                <a:lnTo>
                  <a:pt x="707408" y="1022537"/>
                </a:lnTo>
                <a:cubicBezTo>
                  <a:pt x="996792" y="1019420"/>
                  <a:pt x="1286811" y="1016925"/>
                  <a:pt x="1576831" y="1014431"/>
                </a:cubicBezTo>
                <a:close/>
                <a:moveTo>
                  <a:pt x="3624059" y="958219"/>
                </a:moveTo>
                <a:lnTo>
                  <a:pt x="3624059" y="1166175"/>
                </a:lnTo>
                <a:lnTo>
                  <a:pt x="3019932" y="1185899"/>
                </a:lnTo>
                <a:cubicBezTo>
                  <a:pt x="2797965" y="1192757"/>
                  <a:pt x="2576635" y="1198992"/>
                  <a:pt x="2355304" y="1203981"/>
                </a:cubicBezTo>
                <a:cubicBezTo>
                  <a:pt x="2182310" y="1208969"/>
                  <a:pt x="2004228" y="1203981"/>
                  <a:pt x="1831234" y="1203981"/>
                </a:cubicBezTo>
                <a:cubicBezTo>
                  <a:pt x="1805793" y="1019419"/>
                  <a:pt x="1815969" y="1004455"/>
                  <a:pt x="2004228" y="999467"/>
                </a:cubicBezTo>
                <a:cubicBezTo>
                  <a:pt x="2202662" y="994479"/>
                  <a:pt x="2396008" y="984503"/>
                  <a:pt x="2594443" y="979514"/>
                </a:cubicBezTo>
                <a:close/>
                <a:moveTo>
                  <a:pt x="1449629" y="740084"/>
                </a:moveTo>
                <a:cubicBezTo>
                  <a:pt x="1546302" y="740084"/>
                  <a:pt x="1648063" y="740084"/>
                  <a:pt x="1744737" y="740084"/>
                </a:cubicBezTo>
                <a:cubicBezTo>
                  <a:pt x="1744737" y="809918"/>
                  <a:pt x="1744737" y="874764"/>
                  <a:pt x="1744737" y="944598"/>
                </a:cubicBezTo>
                <a:cubicBezTo>
                  <a:pt x="1709120" y="944598"/>
                  <a:pt x="1688768" y="949586"/>
                  <a:pt x="1663328" y="949586"/>
                </a:cubicBezTo>
                <a:cubicBezTo>
                  <a:pt x="1139257" y="949586"/>
                  <a:pt x="615187" y="944598"/>
                  <a:pt x="86029" y="949586"/>
                </a:cubicBezTo>
                <a:lnTo>
                  <a:pt x="0" y="952474"/>
                </a:lnTo>
                <a:lnTo>
                  <a:pt x="0" y="777748"/>
                </a:lnTo>
                <a:lnTo>
                  <a:pt x="93661" y="776872"/>
                </a:lnTo>
                <a:cubicBezTo>
                  <a:pt x="204327" y="775001"/>
                  <a:pt x="314992" y="772507"/>
                  <a:pt x="426929" y="770013"/>
                </a:cubicBezTo>
                <a:cubicBezTo>
                  <a:pt x="767829" y="760037"/>
                  <a:pt x="1108729" y="750061"/>
                  <a:pt x="1449629" y="740084"/>
                </a:cubicBezTo>
                <a:close/>
                <a:moveTo>
                  <a:pt x="3624059" y="670670"/>
                </a:moveTo>
                <a:lnTo>
                  <a:pt x="3624059" y="895315"/>
                </a:lnTo>
                <a:lnTo>
                  <a:pt x="3522378" y="899081"/>
                </a:lnTo>
                <a:cubicBezTo>
                  <a:pt x="3437789" y="900952"/>
                  <a:pt x="3352564" y="902199"/>
                  <a:pt x="3266067" y="904693"/>
                </a:cubicBezTo>
                <a:cubicBezTo>
                  <a:pt x="2823405" y="919657"/>
                  <a:pt x="2380744" y="934621"/>
                  <a:pt x="1938083" y="949586"/>
                </a:cubicBezTo>
                <a:cubicBezTo>
                  <a:pt x="1902466" y="949586"/>
                  <a:pt x="1866850" y="949586"/>
                  <a:pt x="1815969" y="949586"/>
                </a:cubicBezTo>
                <a:cubicBezTo>
                  <a:pt x="1826146" y="864788"/>
                  <a:pt x="1831234" y="804930"/>
                  <a:pt x="1841410" y="735096"/>
                </a:cubicBezTo>
                <a:cubicBezTo>
                  <a:pt x="1892290" y="735096"/>
                  <a:pt x="1927907" y="735096"/>
                  <a:pt x="1963523" y="735096"/>
                </a:cubicBezTo>
                <a:cubicBezTo>
                  <a:pt x="2136517" y="730108"/>
                  <a:pt x="2309511" y="735096"/>
                  <a:pt x="2482505" y="725120"/>
                </a:cubicBezTo>
                <a:cubicBezTo>
                  <a:pt x="2741996" y="715144"/>
                  <a:pt x="2996399" y="685215"/>
                  <a:pt x="3255890" y="675238"/>
                </a:cubicBezTo>
                <a:cubicBezTo>
                  <a:pt x="3347476" y="670250"/>
                  <a:pt x="3440333" y="670250"/>
                  <a:pt x="3533190" y="670874"/>
                </a:cubicBezTo>
                <a:close/>
                <a:moveTo>
                  <a:pt x="1681136" y="415232"/>
                </a:moveTo>
                <a:cubicBezTo>
                  <a:pt x="1781307" y="410556"/>
                  <a:pt x="1784169" y="428326"/>
                  <a:pt x="1749825" y="645310"/>
                </a:cubicBezTo>
                <a:cubicBezTo>
                  <a:pt x="1749825" y="650298"/>
                  <a:pt x="1744737" y="655286"/>
                  <a:pt x="1744737" y="655286"/>
                </a:cubicBezTo>
                <a:cubicBezTo>
                  <a:pt x="1439453" y="670250"/>
                  <a:pt x="1139257" y="695191"/>
                  <a:pt x="839062" y="700179"/>
                </a:cubicBezTo>
                <a:cubicBezTo>
                  <a:pt x="658436" y="702673"/>
                  <a:pt x="479082" y="700179"/>
                  <a:pt x="299728" y="697062"/>
                </a:cubicBezTo>
                <a:lnTo>
                  <a:pt x="0" y="693250"/>
                </a:lnTo>
                <a:lnTo>
                  <a:pt x="0" y="457750"/>
                </a:lnTo>
                <a:lnTo>
                  <a:pt x="419297" y="443290"/>
                </a:lnTo>
                <a:cubicBezTo>
                  <a:pt x="588475" y="437055"/>
                  <a:pt x="757653" y="430820"/>
                  <a:pt x="925559" y="425832"/>
                </a:cubicBezTo>
                <a:cubicBezTo>
                  <a:pt x="1134169" y="420844"/>
                  <a:pt x="1342780" y="420844"/>
                  <a:pt x="1546302" y="420844"/>
                </a:cubicBezTo>
                <a:cubicBezTo>
                  <a:pt x="1603543" y="420844"/>
                  <a:pt x="1647746" y="416791"/>
                  <a:pt x="1681136" y="415232"/>
                </a:cubicBezTo>
                <a:close/>
                <a:moveTo>
                  <a:pt x="1846498" y="405879"/>
                </a:moveTo>
                <a:cubicBezTo>
                  <a:pt x="2174678" y="405879"/>
                  <a:pt x="2500314" y="405879"/>
                  <a:pt x="2825313" y="405879"/>
                </a:cubicBezTo>
                <a:lnTo>
                  <a:pt x="3624059" y="405879"/>
                </a:lnTo>
                <a:lnTo>
                  <a:pt x="3624059" y="603991"/>
                </a:lnTo>
                <a:lnTo>
                  <a:pt x="3528102" y="608522"/>
                </a:lnTo>
                <a:cubicBezTo>
                  <a:pt x="3435245" y="614134"/>
                  <a:pt x="3342388" y="620369"/>
                  <a:pt x="3250802" y="625357"/>
                </a:cubicBezTo>
                <a:cubicBezTo>
                  <a:pt x="2976047" y="640321"/>
                  <a:pt x="2701292" y="655286"/>
                  <a:pt x="2426537" y="665262"/>
                </a:cubicBezTo>
                <a:cubicBezTo>
                  <a:pt x="2233190" y="670250"/>
                  <a:pt x="2039844" y="665262"/>
                  <a:pt x="1846498" y="665262"/>
                </a:cubicBezTo>
                <a:cubicBezTo>
                  <a:pt x="1846498" y="575476"/>
                  <a:pt x="1846498" y="495666"/>
                  <a:pt x="1846498" y="405879"/>
                </a:cubicBezTo>
                <a:close/>
                <a:moveTo>
                  <a:pt x="1518318" y="174555"/>
                </a:moveTo>
                <a:cubicBezTo>
                  <a:pt x="1581919" y="175178"/>
                  <a:pt x="1645520" y="176425"/>
                  <a:pt x="1709120" y="176425"/>
                </a:cubicBezTo>
                <a:cubicBezTo>
                  <a:pt x="1770177" y="176425"/>
                  <a:pt x="1785441" y="211342"/>
                  <a:pt x="1770177" y="256236"/>
                </a:cubicBezTo>
                <a:cubicBezTo>
                  <a:pt x="1760001" y="286164"/>
                  <a:pt x="1729472" y="326069"/>
                  <a:pt x="1704032" y="326069"/>
                </a:cubicBezTo>
                <a:cubicBezTo>
                  <a:pt x="1581919" y="341034"/>
                  <a:pt x="1459805" y="346022"/>
                  <a:pt x="1337692" y="351010"/>
                </a:cubicBezTo>
                <a:cubicBezTo>
                  <a:pt x="956087" y="355998"/>
                  <a:pt x="574483" y="360986"/>
                  <a:pt x="192878" y="370963"/>
                </a:cubicBezTo>
                <a:cubicBezTo>
                  <a:pt x="139454" y="370963"/>
                  <a:pt x="86029" y="373457"/>
                  <a:pt x="33241" y="377198"/>
                </a:cubicBezTo>
                <a:lnTo>
                  <a:pt x="0" y="380124"/>
                </a:lnTo>
                <a:lnTo>
                  <a:pt x="0" y="243084"/>
                </a:lnTo>
                <a:lnTo>
                  <a:pt x="50413" y="236283"/>
                </a:lnTo>
                <a:cubicBezTo>
                  <a:pt x="477810" y="216330"/>
                  <a:pt x="900119" y="196378"/>
                  <a:pt x="1327516" y="176425"/>
                </a:cubicBezTo>
                <a:cubicBezTo>
                  <a:pt x="1391117" y="173931"/>
                  <a:pt x="1454717" y="173931"/>
                  <a:pt x="1518318" y="174555"/>
                </a:cubicBezTo>
                <a:close/>
                <a:moveTo>
                  <a:pt x="3624059" y="141797"/>
                </a:moveTo>
                <a:lnTo>
                  <a:pt x="3624059" y="326407"/>
                </a:lnTo>
                <a:lnTo>
                  <a:pt x="2818317" y="337916"/>
                </a:lnTo>
                <a:cubicBezTo>
                  <a:pt x="2542290" y="341034"/>
                  <a:pt x="2266263" y="343528"/>
                  <a:pt x="1988963" y="346022"/>
                </a:cubicBezTo>
                <a:cubicBezTo>
                  <a:pt x="1943171" y="346022"/>
                  <a:pt x="1897378" y="336045"/>
                  <a:pt x="1851586" y="326069"/>
                </a:cubicBezTo>
                <a:cubicBezTo>
                  <a:pt x="1871938" y="181414"/>
                  <a:pt x="1871938" y="181414"/>
                  <a:pt x="2004228" y="176425"/>
                </a:cubicBezTo>
                <a:cubicBezTo>
                  <a:pt x="2044932" y="176425"/>
                  <a:pt x="2085637" y="166449"/>
                  <a:pt x="2126341" y="166449"/>
                </a:cubicBezTo>
                <a:cubicBezTo>
                  <a:pt x="2614795" y="161461"/>
                  <a:pt x="3098160" y="161461"/>
                  <a:pt x="3586614" y="151484"/>
                </a:cubicBezTo>
                <a:close/>
                <a:moveTo>
                  <a:pt x="1876182" y="0"/>
                </a:moveTo>
                <a:lnTo>
                  <a:pt x="3624059" y="0"/>
                </a:lnTo>
                <a:lnTo>
                  <a:pt x="3624059" y="87887"/>
                </a:lnTo>
                <a:lnTo>
                  <a:pt x="3591702" y="76663"/>
                </a:lnTo>
                <a:cubicBezTo>
                  <a:pt x="3189746" y="86639"/>
                  <a:pt x="2787789" y="96615"/>
                  <a:pt x="2390920" y="106591"/>
                </a:cubicBezTo>
                <a:cubicBezTo>
                  <a:pt x="2217926" y="111580"/>
                  <a:pt x="2044932" y="106591"/>
                  <a:pt x="1866850" y="106591"/>
                </a:cubicBezTo>
                <a:cubicBezTo>
                  <a:pt x="1869394" y="74169"/>
                  <a:pt x="1871938" y="45487"/>
                  <a:pt x="1874482" y="18052"/>
                </a:cubicBezTo>
                <a:close/>
                <a:moveTo>
                  <a:pt x="0" y="0"/>
                </a:moveTo>
                <a:lnTo>
                  <a:pt x="1773185" y="0"/>
                </a:lnTo>
                <a:lnTo>
                  <a:pt x="1775265" y="11817"/>
                </a:lnTo>
                <a:cubicBezTo>
                  <a:pt x="1775265" y="96615"/>
                  <a:pt x="1724384" y="91627"/>
                  <a:pt x="1668416" y="96615"/>
                </a:cubicBezTo>
                <a:cubicBezTo>
                  <a:pt x="1510686" y="101603"/>
                  <a:pt x="1347868" y="106591"/>
                  <a:pt x="1190138" y="111580"/>
                </a:cubicBezTo>
                <a:cubicBezTo>
                  <a:pt x="864502" y="126544"/>
                  <a:pt x="533778" y="141508"/>
                  <a:pt x="208143" y="156473"/>
                </a:cubicBezTo>
                <a:cubicBezTo>
                  <a:pt x="157262" y="158967"/>
                  <a:pt x="106381" y="160214"/>
                  <a:pt x="55501" y="162085"/>
                </a:cubicBezTo>
                <a:lnTo>
                  <a:pt x="0" y="16548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Slide Number Placeholder 1">
            <a:extLst>
              <a:ext uri="{FF2B5EF4-FFF2-40B4-BE49-F238E27FC236}">
                <a16:creationId xmlns:a16="http://schemas.microsoft.com/office/drawing/2014/main" id="{EFF95BDE-13F3-816B-A3C0-4B5284FF6EC3}"/>
              </a:ext>
            </a:extLst>
          </p:cNvPr>
          <p:cNvSpPr>
            <a:spLocks noGrp="1"/>
          </p:cNvSpPr>
          <p:nvPr>
            <p:ph type="sldNum" sz="quarter" idx="4"/>
          </p:nvPr>
        </p:nvSpPr>
        <p:spPr>
          <a:xfrm>
            <a:off x="373316" y="6343573"/>
            <a:ext cx="1455484" cy="365125"/>
          </a:xfrm>
          <a:prstGeom prst="rect">
            <a:avLst/>
          </a:prstGeom>
        </p:spPr>
        <p:txBody>
          <a:bodyPr vert="horz" lIns="91440" tIns="45720" rIns="91440" bIns="45720" rtlCol="0" anchor="ctr"/>
          <a:lstStyle>
            <a:lvl1pPr algn="l">
              <a:defRPr sz="1200">
                <a:solidFill>
                  <a:schemeClr val="tx1">
                    <a:lumMod val="50000"/>
                  </a:schemeClr>
                </a:solidFill>
              </a:defRPr>
            </a:lvl1pPr>
          </a:lstStyle>
          <a:p>
            <a:fld id="{1AC54047-9E61-42D7-8DBF-7D64572410AD}" type="slidenum">
              <a:rPr lang="en-US" smtClean="0"/>
              <a:pPr/>
              <a:t>‹#›</a:t>
            </a:fld>
            <a:endParaRPr lang="en-US" dirty="0"/>
          </a:p>
        </p:txBody>
      </p:sp>
    </p:spTree>
    <p:custDataLst>
      <p:tags r:id="rId1"/>
    </p:custDataLst>
    <p:extLst>
      <p:ext uri="{BB962C8B-B14F-4D97-AF65-F5344CB8AC3E}">
        <p14:creationId xmlns:p14="http://schemas.microsoft.com/office/powerpoint/2010/main" val="2634587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FD4C4A-2A0D-49B1-BA82-804F2E99812C}"/>
              </a:ext>
            </a:extLst>
          </p:cNvPr>
          <p:cNvSpPr/>
          <p:nvPr userDrawn="1"/>
        </p:nvSpPr>
        <p:spPr>
          <a:xfrm>
            <a:off x="0" y="0"/>
            <a:ext cx="3630168" cy="6949440"/>
          </a:xfrm>
          <a:custGeom>
            <a:avLst/>
            <a:gdLst>
              <a:gd name="connsiteX0" fmla="*/ 0 w 3538728"/>
              <a:gd name="connsiteY0" fmla="*/ 0 h 6858000"/>
              <a:gd name="connsiteX1" fmla="*/ 3538728 w 3538728"/>
              <a:gd name="connsiteY1" fmla="*/ 0 h 6858000"/>
              <a:gd name="connsiteX2" fmla="*/ 3538728 w 3538728"/>
              <a:gd name="connsiteY2" fmla="*/ 6858000 h 6858000"/>
              <a:gd name="connsiteX3" fmla="*/ 0 w 3538728"/>
              <a:gd name="connsiteY3" fmla="*/ 6858000 h 6858000"/>
              <a:gd name="connsiteX4" fmla="*/ 0 w 3538728"/>
              <a:gd name="connsiteY4" fmla="*/ 0 h 6858000"/>
              <a:gd name="connsiteX0" fmla="*/ 3538728 w 3630168"/>
              <a:gd name="connsiteY0" fmla="*/ 6858000 h 6949440"/>
              <a:gd name="connsiteX1" fmla="*/ 0 w 3630168"/>
              <a:gd name="connsiteY1" fmla="*/ 6858000 h 6949440"/>
              <a:gd name="connsiteX2" fmla="*/ 0 w 3630168"/>
              <a:gd name="connsiteY2" fmla="*/ 0 h 6949440"/>
              <a:gd name="connsiteX3" fmla="*/ 3538728 w 3630168"/>
              <a:gd name="connsiteY3" fmla="*/ 0 h 6949440"/>
              <a:gd name="connsiteX4" fmla="*/ 3630168 w 3630168"/>
              <a:gd name="connsiteY4" fmla="*/ 6949440 h 6949440"/>
              <a:gd name="connsiteX0" fmla="*/ 3538728 w 3676380"/>
              <a:gd name="connsiteY0" fmla="*/ 6858000 h 6949440"/>
              <a:gd name="connsiteX1" fmla="*/ 0 w 3676380"/>
              <a:gd name="connsiteY1" fmla="*/ 6858000 h 6949440"/>
              <a:gd name="connsiteX2" fmla="*/ 0 w 3676380"/>
              <a:gd name="connsiteY2" fmla="*/ 0 h 6949440"/>
              <a:gd name="connsiteX3" fmla="*/ 3538728 w 3676380"/>
              <a:gd name="connsiteY3" fmla="*/ 0 h 6949440"/>
              <a:gd name="connsiteX4" fmla="*/ 2622550 w 3676380"/>
              <a:gd name="connsiteY4" fmla="*/ 3644900 h 6949440"/>
              <a:gd name="connsiteX5" fmla="*/ 3630168 w 3676380"/>
              <a:gd name="connsiteY5" fmla="*/ 6949440 h 6949440"/>
              <a:gd name="connsiteX0" fmla="*/ 3538728 w 3630168"/>
              <a:gd name="connsiteY0" fmla="*/ 6858000 h 6949440"/>
              <a:gd name="connsiteX1" fmla="*/ 0 w 3630168"/>
              <a:gd name="connsiteY1" fmla="*/ 6858000 h 6949440"/>
              <a:gd name="connsiteX2" fmla="*/ 0 w 3630168"/>
              <a:gd name="connsiteY2" fmla="*/ 0 h 6949440"/>
              <a:gd name="connsiteX3" fmla="*/ 3538728 w 3630168"/>
              <a:gd name="connsiteY3" fmla="*/ 0 h 6949440"/>
              <a:gd name="connsiteX4" fmla="*/ 2622550 w 3630168"/>
              <a:gd name="connsiteY4" fmla="*/ 3644900 h 6949440"/>
              <a:gd name="connsiteX5" fmla="*/ 3630168 w 3630168"/>
              <a:gd name="connsiteY5" fmla="*/ 6949440 h 6949440"/>
              <a:gd name="connsiteX0" fmla="*/ 3538728 w 3630168"/>
              <a:gd name="connsiteY0" fmla="*/ 6858000 h 6949440"/>
              <a:gd name="connsiteX1" fmla="*/ 0 w 3630168"/>
              <a:gd name="connsiteY1" fmla="*/ 6858000 h 6949440"/>
              <a:gd name="connsiteX2" fmla="*/ 0 w 3630168"/>
              <a:gd name="connsiteY2" fmla="*/ 0 h 6949440"/>
              <a:gd name="connsiteX3" fmla="*/ 3538728 w 3630168"/>
              <a:gd name="connsiteY3" fmla="*/ 0 h 6949440"/>
              <a:gd name="connsiteX4" fmla="*/ 2622550 w 3630168"/>
              <a:gd name="connsiteY4" fmla="*/ 3644900 h 6949440"/>
              <a:gd name="connsiteX5" fmla="*/ 3630168 w 3630168"/>
              <a:gd name="connsiteY5" fmla="*/ 6949440 h 69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0168" h="6949440">
                <a:moveTo>
                  <a:pt x="3538728" y="6858000"/>
                </a:moveTo>
                <a:lnTo>
                  <a:pt x="0" y="6858000"/>
                </a:lnTo>
                <a:lnTo>
                  <a:pt x="0" y="0"/>
                </a:lnTo>
                <a:lnTo>
                  <a:pt x="3538728" y="0"/>
                </a:lnTo>
                <a:cubicBezTo>
                  <a:pt x="3669961" y="698500"/>
                  <a:pt x="2607310" y="2486660"/>
                  <a:pt x="2622550" y="3644900"/>
                </a:cubicBezTo>
                <a:cubicBezTo>
                  <a:pt x="2637790" y="4803140"/>
                  <a:pt x="3619923" y="6242050"/>
                  <a:pt x="3630168" y="6949440"/>
                </a:cubicBezTo>
              </a:path>
            </a:pathLst>
          </a:cu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F00BFE-79B3-4496-9B34-A8CA48260669}"/>
              </a:ext>
            </a:extLst>
          </p:cNvPr>
          <p:cNvSpPr>
            <a:spLocks noGrp="1"/>
          </p:cNvSpPr>
          <p:nvPr userDrawn="1">
            <p:ph type="title"/>
          </p:nvPr>
        </p:nvSpPr>
        <p:spPr>
          <a:xfrm>
            <a:off x="387350" y="368300"/>
            <a:ext cx="2531682" cy="4075684"/>
          </a:xfrm>
          <a:prstGeom prst="rect">
            <a:avLst/>
          </a:prstGeom>
        </p:spPr>
        <p:txBody>
          <a:bodyPr/>
          <a:lstStyle>
            <a:lvl1pPr>
              <a:defRPr>
                <a:solidFill>
                  <a:schemeClr val="bg1"/>
                </a:solidFill>
              </a:defRPr>
            </a:lvl1pPr>
          </a:lstStyle>
          <a:p>
            <a:endParaRPr lang="en-US"/>
          </a:p>
        </p:txBody>
      </p:sp>
      <p:sp>
        <p:nvSpPr>
          <p:cNvPr id="6" name="Полилиния: фигура 74">
            <a:extLst>
              <a:ext uri="{FF2B5EF4-FFF2-40B4-BE49-F238E27FC236}">
                <a16:creationId xmlns:a16="http://schemas.microsoft.com/office/drawing/2014/main" id="{3B154F63-137C-41F7-A29E-0288DC5DFF35}"/>
              </a:ext>
            </a:extLst>
          </p:cNvPr>
          <p:cNvSpPr/>
          <p:nvPr userDrawn="1"/>
        </p:nvSpPr>
        <p:spPr>
          <a:xfrm rot="20307132">
            <a:off x="2818165" y="4026398"/>
            <a:ext cx="684036" cy="3360183"/>
          </a:xfrm>
          <a:custGeom>
            <a:avLst/>
            <a:gdLst>
              <a:gd name="connsiteX0" fmla="*/ 1019688 w 3624059"/>
              <a:gd name="connsiteY0" fmla="*/ 4206836 h 4242217"/>
              <a:gd name="connsiteX1" fmla="*/ 1546302 w 3624059"/>
              <a:gd name="connsiteY1" fmla="*/ 4206836 h 4242217"/>
              <a:gd name="connsiteX2" fmla="*/ 1633435 w 3624059"/>
              <a:gd name="connsiteY2" fmla="*/ 4229283 h 4242217"/>
              <a:gd name="connsiteX3" fmla="*/ 1639522 w 3624059"/>
              <a:gd name="connsiteY3" fmla="*/ 4242217 h 4242217"/>
              <a:gd name="connsiteX4" fmla="*/ 0 w 3624059"/>
              <a:gd name="connsiteY4" fmla="*/ 4242217 h 4242217"/>
              <a:gd name="connsiteX5" fmla="*/ 0 w 3624059"/>
              <a:gd name="connsiteY5" fmla="*/ 4228475 h 4242217"/>
              <a:gd name="connsiteX6" fmla="*/ 118466 w 3624059"/>
              <a:gd name="connsiteY6" fmla="*/ 4222424 h 4242217"/>
              <a:gd name="connsiteX7" fmla="*/ 493074 w 3624059"/>
              <a:gd name="connsiteY7" fmla="*/ 4206836 h 4242217"/>
              <a:gd name="connsiteX8" fmla="*/ 1019688 w 3624059"/>
              <a:gd name="connsiteY8" fmla="*/ 4206836 h 4242217"/>
              <a:gd name="connsiteX9" fmla="*/ 3624059 w 3624059"/>
              <a:gd name="connsiteY9" fmla="*/ 4122596 h 4242217"/>
              <a:gd name="connsiteX10" fmla="*/ 3624059 w 3624059"/>
              <a:gd name="connsiteY10" fmla="*/ 4242217 h 4242217"/>
              <a:gd name="connsiteX11" fmla="*/ 1729472 w 3624059"/>
              <a:gd name="connsiteY11" fmla="*/ 4242217 h 4242217"/>
              <a:gd name="connsiteX12" fmla="*/ 1729472 w 3624059"/>
              <a:gd name="connsiteY12" fmla="*/ 4196860 h 4242217"/>
              <a:gd name="connsiteX13" fmla="*/ 2818317 w 3624059"/>
              <a:gd name="connsiteY13" fmla="*/ 4132014 h 4242217"/>
              <a:gd name="connsiteX14" fmla="*/ 3337299 w 3624059"/>
              <a:gd name="connsiteY14" fmla="*/ 4123285 h 4242217"/>
              <a:gd name="connsiteX15" fmla="*/ 1668416 w 3624059"/>
              <a:gd name="connsiteY15" fmla="*/ 3907548 h 4242217"/>
              <a:gd name="connsiteX16" fmla="*/ 1668416 w 3624059"/>
              <a:gd name="connsiteY16" fmla="*/ 4002323 h 4242217"/>
              <a:gd name="connsiteX17" fmla="*/ 1510686 w 3624059"/>
              <a:gd name="connsiteY17" fmla="*/ 4156955 h 4242217"/>
              <a:gd name="connsiteX18" fmla="*/ 1174874 w 3624059"/>
              <a:gd name="connsiteY18" fmla="*/ 4166931 h 4242217"/>
              <a:gd name="connsiteX19" fmla="*/ 139454 w 3624059"/>
              <a:gd name="connsiteY19" fmla="*/ 4172543 h 4242217"/>
              <a:gd name="connsiteX20" fmla="*/ 0 w 3624059"/>
              <a:gd name="connsiteY20" fmla="*/ 4173802 h 4242217"/>
              <a:gd name="connsiteX21" fmla="*/ 0 w 3624059"/>
              <a:gd name="connsiteY21" fmla="*/ 3943409 h 4242217"/>
              <a:gd name="connsiteX22" fmla="*/ 325804 w 3624059"/>
              <a:gd name="connsiteY22" fmla="*/ 3943712 h 4242217"/>
              <a:gd name="connsiteX23" fmla="*/ 1668416 w 3624059"/>
              <a:gd name="connsiteY23" fmla="*/ 3907548 h 4242217"/>
              <a:gd name="connsiteX24" fmla="*/ 3624059 w 3624059"/>
              <a:gd name="connsiteY24" fmla="*/ 3850991 h 4242217"/>
              <a:gd name="connsiteX25" fmla="*/ 3624059 w 3624059"/>
              <a:gd name="connsiteY25" fmla="*/ 4067621 h 4242217"/>
              <a:gd name="connsiteX26" fmla="*/ 2999580 w 3624059"/>
              <a:gd name="connsiteY26" fmla="*/ 4087121 h 4242217"/>
              <a:gd name="connsiteX27" fmla="*/ 2044932 w 3624059"/>
              <a:gd name="connsiteY27" fmla="*/ 4117050 h 4242217"/>
              <a:gd name="connsiteX28" fmla="*/ 1729472 w 3624059"/>
              <a:gd name="connsiteY28" fmla="*/ 4137002 h 4242217"/>
              <a:gd name="connsiteX29" fmla="*/ 1749825 w 3624059"/>
              <a:gd name="connsiteY29" fmla="*/ 3897572 h 4242217"/>
              <a:gd name="connsiteX30" fmla="*/ 2075460 w 3624059"/>
              <a:gd name="connsiteY30" fmla="*/ 3897572 h 4242217"/>
              <a:gd name="connsiteX31" fmla="*/ 3367828 w 3624059"/>
              <a:gd name="connsiteY31" fmla="*/ 3852679 h 4242217"/>
              <a:gd name="connsiteX32" fmla="*/ 1037496 w 3624059"/>
              <a:gd name="connsiteY32" fmla="*/ 3607013 h 4242217"/>
              <a:gd name="connsiteX33" fmla="*/ 1480157 w 3624059"/>
              <a:gd name="connsiteY33" fmla="*/ 3608260 h 4242217"/>
              <a:gd name="connsiteX34" fmla="*/ 1673504 w 3624059"/>
              <a:gd name="connsiteY34" fmla="*/ 3817762 h 4242217"/>
              <a:gd name="connsiteX35" fmla="*/ 1663328 w 3624059"/>
              <a:gd name="connsiteY35" fmla="*/ 3842702 h 4242217"/>
              <a:gd name="connsiteX36" fmla="*/ 1571743 w 3624059"/>
              <a:gd name="connsiteY36" fmla="*/ 3857667 h 4242217"/>
              <a:gd name="connsiteX37" fmla="*/ 228495 w 3624059"/>
              <a:gd name="connsiteY37" fmla="*/ 3892584 h 4242217"/>
              <a:gd name="connsiteX38" fmla="*/ 0 w 3624059"/>
              <a:gd name="connsiteY38" fmla="*/ 3887800 h 4242217"/>
              <a:gd name="connsiteX39" fmla="*/ 0 w 3624059"/>
              <a:gd name="connsiteY39" fmla="*/ 3645448 h 4242217"/>
              <a:gd name="connsiteX40" fmla="*/ 164894 w 3624059"/>
              <a:gd name="connsiteY40" fmla="*/ 3634448 h 4242217"/>
              <a:gd name="connsiteX41" fmla="*/ 594835 w 3624059"/>
              <a:gd name="connsiteY41" fmla="*/ 3613248 h 4242217"/>
              <a:gd name="connsiteX42" fmla="*/ 1037496 w 3624059"/>
              <a:gd name="connsiteY42" fmla="*/ 3607013 h 4242217"/>
              <a:gd name="connsiteX43" fmla="*/ 3479765 w 3624059"/>
              <a:gd name="connsiteY43" fmla="*/ 3533438 h 4242217"/>
              <a:gd name="connsiteX44" fmla="*/ 3624059 w 3624059"/>
              <a:gd name="connsiteY44" fmla="*/ 3538222 h 4242217"/>
              <a:gd name="connsiteX45" fmla="*/ 3624059 w 3624059"/>
              <a:gd name="connsiteY45" fmla="*/ 3804141 h 4242217"/>
              <a:gd name="connsiteX46" fmla="*/ 1826146 w 3624059"/>
              <a:gd name="connsiteY46" fmla="*/ 3837714 h 4242217"/>
              <a:gd name="connsiteX47" fmla="*/ 1749825 w 3624059"/>
              <a:gd name="connsiteY47" fmla="*/ 3832726 h 4242217"/>
              <a:gd name="connsiteX48" fmla="*/ 1749825 w 3624059"/>
              <a:gd name="connsiteY48" fmla="*/ 3653153 h 4242217"/>
              <a:gd name="connsiteX49" fmla="*/ 3072720 w 3624059"/>
              <a:gd name="connsiteY49" fmla="*/ 3563367 h 4242217"/>
              <a:gd name="connsiteX50" fmla="*/ 3479765 w 3624059"/>
              <a:gd name="connsiteY50" fmla="*/ 3533438 h 4242217"/>
              <a:gd name="connsiteX51" fmla="*/ 1417193 w 3624059"/>
              <a:gd name="connsiteY51" fmla="*/ 3401876 h 4242217"/>
              <a:gd name="connsiteX52" fmla="*/ 1673504 w 3624059"/>
              <a:gd name="connsiteY52" fmla="*/ 3403747 h 4242217"/>
              <a:gd name="connsiteX53" fmla="*/ 1663328 w 3624059"/>
              <a:gd name="connsiteY53" fmla="*/ 3558379 h 4242217"/>
              <a:gd name="connsiteX54" fmla="*/ 1592095 w 3624059"/>
              <a:gd name="connsiteY54" fmla="*/ 3563367 h 4242217"/>
              <a:gd name="connsiteX55" fmla="*/ 442193 w 3624059"/>
              <a:gd name="connsiteY55" fmla="*/ 3580825 h 4242217"/>
              <a:gd name="connsiteX56" fmla="*/ 0 w 3624059"/>
              <a:gd name="connsiteY56" fmla="*/ 3587539 h 4242217"/>
              <a:gd name="connsiteX57" fmla="*/ 0 w 3624059"/>
              <a:gd name="connsiteY57" fmla="*/ 3449325 h 4242217"/>
              <a:gd name="connsiteX58" fmla="*/ 14796 w 3624059"/>
              <a:gd name="connsiteY58" fmla="*/ 3448640 h 4242217"/>
              <a:gd name="connsiteX59" fmla="*/ 1164698 w 3624059"/>
              <a:gd name="connsiteY59" fmla="*/ 3403747 h 4242217"/>
              <a:gd name="connsiteX60" fmla="*/ 1417193 w 3624059"/>
              <a:gd name="connsiteY60" fmla="*/ 3401876 h 4242217"/>
              <a:gd name="connsiteX61" fmla="*/ 3624059 w 3624059"/>
              <a:gd name="connsiteY61" fmla="*/ 3333594 h 4242217"/>
              <a:gd name="connsiteX62" fmla="*/ 3624059 w 3624059"/>
              <a:gd name="connsiteY62" fmla="*/ 3484091 h 4242217"/>
              <a:gd name="connsiteX63" fmla="*/ 3378004 w 3624059"/>
              <a:gd name="connsiteY63" fmla="*/ 3492910 h 4242217"/>
              <a:gd name="connsiteX64" fmla="*/ 2838669 w 3624059"/>
              <a:gd name="connsiteY64" fmla="*/ 3523462 h 4242217"/>
              <a:gd name="connsiteX65" fmla="*/ 1887202 w 3624059"/>
              <a:gd name="connsiteY65" fmla="*/ 3568355 h 4242217"/>
              <a:gd name="connsiteX66" fmla="*/ 1749825 w 3624059"/>
              <a:gd name="connsiteY66" fmla="*/ 3558379 h 4242217"/>
              <a:gd name="connsiteX67" fmla="*/ 1866850 w 3624059"/>
              <a:gd name="connsiteY67" fmla="*/ 3413723 h 4242217"/>
              <a:gd name="connsiteX68" fmla="*/ 2360392 w 3624059"/>
              <a:gd name="connsiteY68" fmla="*/ 3403747 h 4242217"/>
              <a:gd name="connsiteX69" fmla="*/ 3332211 w 3624059"/>
              <a:gd name="connsiteY69" fmla="*/ 3333913 h 4242217"/>
              <a:gd name="connsiteX70" fmla="*/ 1363351 w 3624059"/>
              <a:gd name="connsiteY70" fmla="*/ 3144257 h 4242217"/>
              <a:gd name="connsiteX71" fmla="*/ 1668416 w 3624059"/>
              <a:gd name="connsiteY71" fmla="*/ 3154340 h 4242217"/>
              <a:gd name="connsiteX72" fmla="*/ 1668416 w 3624059"/>
              <a:gd name="connsiteY72" fmla="*/ 3363842 h 4242217"/>
              <a:gd name="connsiteX73" fmla="*/ 513426 w 3624059"/>
              <a:gd name="connsiteY73" fmla="*/ 3363842 h 4242217"/>
              <a:gd name="connsiteX74" fmla="*/ 0 w 3624059"/>
              <a:gd name="connsiteY74" fmla="*/ 3377034 h 4242217"/>
              <a:gd name="connsiteX75" fmla="*/ 0 w 3624059"/>
              <a:gd name="connsiteY75" fmla="*/ 3197607 h 4242217"/>
              <a:gd name="connsiteX76" fmla="*/ 449825 w 3624059"/>
              <a:gd name="connsiteY76" fmla="*/ 3171175 h 4242217"/>
              <a:gd name="connsiteX77" fmla="*/ 1363351 w 3624059"/>
              <a:gd name="connsiteY77" fmla="*/ 3144257 h 4242217"/>
              <a:gd name="connsiteX78" fmla="*/ 3624059 w 3624059"/>
              <a:gd name="connsiteY78" fmla="*/ 3068455 h 4242217"/>
              <a:gd name="connsiteX79" fmla="*/ 3624059 w 3624059"/>
              <a:gd name="connsiteY79" fmla="*/ 3264269 h 4242217"/>
              <a:gd name="connsiteX80" fmla="*/ 3600288 w 3624059"/>
              <a:gd name="connsiteY80" fmla="*/ 3264001 h 4242217"/>
              <a:gd name="connsiteX81" fmla="*/ 2263719 w 3624059"/>
              <a:gd name="connsiteY81" fmla="*/ 3348877 h 4242217"/>
              <a:gd name="connsiteX82" fmla="*/ 1749825 w 3624059"/>
              <a:gd name="connsiteY82" fmla="*/ 3353865 h 4242217"/>
              <a:gd name="connsiteX83" fmla="*/ 1749825 w 3624059"/>
              <a:gd name="connsiteY83" fmla="*/ 3154340 h 4242217"/>
              <a:gd name="connsiteX84" fmla="*/ 3138229 w 3624059"/>
              <a:gd name="connsiteY84" fmla="*/ 3082636 h 4242217"/>
              <a:gd name="connsiteX85" fmla="*/ 1559341 w 3624059"/>
              <a:gd name="connsiteY85" fmla="*/ 2853805 h 4242217"/>
              <a:gd name="connsiteX86" fmla="*/ 1668416 w 3624059"/>
              <a:gd name="connsiteY86" fmla="*/ 3054578 h 4242217"/>
              <a:gd name="connsiteX87" fmla="*/ 1658240 w 3624059"/>
              <a:gd name="connsiteY87" fmla="*/ 3074530 h 4242217"/>
              <a:gd name="connsiteX88" fmla="*/ 1576831 w 3624059"/>
              <a:gd name="connsiteY88" fmla="*/ 3079518 h 4242217"/>
              <a:gd name="connsiteX89" fmla="*/ 523602 w 3624059"/>
              <a:gd name="connsiteY89" fmla="*/ 3104459 h 4242217"/>
              <a:gd name="connsiteX90" fmla="*/ 0 w 3624059"/>
              <a:gd name="connsiteY90" fmla="*/ 3120367 h 4242217"/>
              <a:gd name="connsiteX91" fmla="*/ 0 w 3624059"/>
              <a:gd name="connsiteY91" fmla="*/ 2895265 h 4242217"/>
              <a:gd name="connsiteX92" fmla="*/ 1490334 w 3624059"/>
              <a:gd name="connsiteY92" fmla="*/ 2855052 h 4242217"/>
              <a:gd name="connsiteX93" fmla="*/ 1559341 w 3624059"/>
              <a:gd name="connsiteY93" fmla="*/ 2853805 h 4242217"/>
              <a:gd name="connsiteX94" fmla="*/ 3624059 w 3624059"/>
              <a:gd name="connsiteY94" fmla="*/ 2832565 h 4242217"/>
              <a:gd name="connsiteX95" fmla="*/ 3624059 w 3624059"/>
              <a:gd name="connsiteY95" fmla="*/ 3005092 h 4242217"/>
              <a:gd name="connsiteX96" fmla="*/ 3271155 w 3624059"/>
              <a:gd name="connsiteY96" fmla="*/ 3009684 h 4242217"/>
              <a:gd name="connsiteX97" fmla="*/ 1943171 w 3624059"/>
              <a:gd name="connsiteY97" fmla="*/ 3089494 h 4242217"/>
              <a:gd name="connsiteX98" fmla="*/ 1749825 w 3624059"/>
              <a:gd name="connsiteY98" fmla="*/ 2870017 h 4242217"/>
              <a:gd name="connsiteX99" fmla="*/ 1765089 w 3624059"/>
              <a:gd name="connsiteY99" fmla="*/ 2845076 h 4242217"/>
              <a:gd name="connsiteX100" fmla="*/ 1877026 w 3624059"/>
              <a:gd name="connsiteY100" fmla="*/ 2845076 h 4242217"/>
              <a:gd name="connsiteX101" fmla="*/ 3016752 w 3624059"/>
              <a:gd name="connsiteY101" fmla="*/ 2850064 h 4242217"/>
              <a:gd name="connsiteX102" fmla="*/ 3368623 w 3624059"/>
              <a:gd name="connsiteY102" fmla="*/ 2842270 h 4242217"/>
              <a:gd name="connsiteX103" fmla="*/ 1561566 w 3624059"/>
              <a:gd name="connsiteY103" fmla="*/ 2605646 h 4242217"/>
              <a:gd name="connsiteX104" fmla="*/ 1678592 w 3624059"/>
              <a:gd name="connsiteY104" fmla="*/ 2730349 h 4242217"/>
              <a:gd name="connsiteX105" fmla="*/ 1668416 w 3624059"/>
              <a:gd name="connsiteY105" fmla="*/ 2785218 h 4242217"/>
              <a:gd name="connsiteX106" fmla="*/ 1632799 w 3624059"/>
              <a:gd name="connsiteY106" fmla="*/ 2795195 h 4242217"/>
              <a:gd name="connsiteX107" fmla="*/ 534415 w 3624059"/>
              <a:gd name="connsiteY107" fmla="*/ 2817641 h 4242217"/>
              <a:gd name="connsiteX108" fmla="*/ 0 w 3624059"/>
              <a:gd name="connsiteY108" fmla="*/ 2828601 h 4242217"/>
              <a:gd name="connsiteX109" fmla="*/ 0 w 3624059"/>
              <a:gd name="connsiteY109" fmla="*/ 2635972 h 4242217"/>
              <a:gd name="connsiteX110" fmla="*/ 274287 w 3624059"/>
              <a:gd name="connsiteY110" fmla="*/ 2625598 h 4242217"/>
              <a:gd name="connsiteX111" fmla="*/ 1561566 w 3624059"/>
              <a:gd name="connsiteY111" fmla="*/ 2605646 h 4242217"/>
              <a:gd name="connsiteX112" fmla="*/ 2558826 w 3624059"/>
              <a:gd name="connsiteY112" fmla="*/ 2560752 h 4242217"/>
              <a:gd name="connsiteX113" fmla="*/ 3142045 w 3624059"/>
              <a:gd name="connsiteY113" fmla="*/ 2566364 h 4242217"/>
              <a:gd name="connsiteX114" fmla="*/ 3624059 w 3624059"/>
              <a:gd name="connsiteY114" fmla="*/ 2574044 h 4242217"/>
              <a:gd name="connsiteX115" fmla="*/ 3624059 w 3624059"/>
              <a:gd name="connsiteY115" fmla="*/ 2757687 h 4242217"/>
              <a:gd name="connsiteX116" fmla="*/ 3181478 w 3624059"/>
              <a:gd name="connsiteY116" fmla="*/ 2770254 h 4242217"/>
              <a:gd name="connsiteX117" fmla="*/ 2299335 w 3624059"/>
              <a:gd name="connsiteY117" fmla="*/ 2795195 h 4242217"/>
              <a:gd name="connsiteX118" fmla="*/ 1744737 w 3624059"/>
              <a:gd name="connsiteY118" fmla="*/ 2795195 h 4242217"/>
              <a:gd name="connsiteX119" fmla="*/ 1744737 w 3624059"/>
              <a:gd name="connsiteY119" fmla="*/ 2595669 h 4242217"/>
              <a:gd name="connsiteX120" fmla="*/ 2558826 w 3624059"/>
              <a:gd name="connsiteY120" fmla="*/ 2560752 h 4242217"/>
              <a:gd name="connsiteX121" fmla="*/ 907751 w 3624059"/>
              <a:gd name="connsiteY121" fmla="*/ 2310099 h 4242217"/>
              <a:gd name="connsiteX122" fmla="*/ 1464893 w 3624059"/>
              <a:gd name="connsiteY122" fmla="*/ 2311346 h 4242217"/>
              <a:gd name="connsiteX123" fmla="*/ 1683680 w 3624059"/>
              <a:gd name="connsiteY123" fmla="*/ 2311346 h 4242217"/>
              <a:gd name="connsiteX124" fmla="*/ 1688768 w 3624059"/>
              <a:gd name="connsiteY124" fmla="*/ 2386168 h 4242217"/>
              <a:gd name="connsiteX125" fmla="*/ 1541214 w 3624059"/>
              <a:gd name="connsiteY125" fmla="*/ 2545788 h 4242217"/>
              <a:gd name="connsiteX126" fmla="*/ 482898 w 3624059"/>
              <a:gd name="connsiteY126" fmla="*/ 2560752 h 4242217"/>
              <a:gd name="connsiteX127" fmla="*/ 0 w 3624059"/>
              <a:gd name="connsiteY127" fmla="*/ 2570035 h 4242217"/>
              <a:gd name="connsiteX128" fmla="*/ 0 w 3624059"/>
              <a:gd name="connsiteY128" fmla="*/ 2335542 h 4242217"/>
              <a:gd name="connsiteX129" fmla="*/ 350608 w 3624059"/>
              <a:gd name="connsiteY129" fmla="*/ 2316334 h 4242217"/>
              <a:gd name="connsiteX130" fmla="*/ 907751 w 3624059"/>
              <a:gd name="connsiteY130" fmla="*/ 2310099 h 4242217"/>
              <a:gd name="connsiteX131" fmla="*/ 3624059 w 3624059"/>
              <a:gd name="connsiteY131" fmla="*/ 2235896 h 4242217"/>
              <a:gd name="connsiteX132" fmla="*/ 3624059 w 3624059"/>
              <a:gd name="connsiteY132" fmla="*/ 2507868 h 4242217"/>
              <a:gd name="connsiteX133" fmla="*/ 3271155 w 3624059"/>
              <a:gd name="connsiteY133" fmla="*/ 2520847 h 4242217"/>
              <a:gd name="connsiteX134" fmla="*/ 1958435 w 3624059"/>
              <a:gd name="connsiteY134" fmla="*/ 2525835 h 4242217"/>
              <a:gd name="connsiteX135" fmla="*/ 1739649 w 3624059"/>
              <a:gd name="connsiteY135" fmla="*/ 2525835 h 4242217"/>
              <a:gd name="connsiteX136" fmla="*/ 1754913 w 3624059"/>
              <a:gd name="connsiteY136" fmla="*/ 2316334 h 4242217"/>
              <a:gd name="connsiteX137" fmla="*/ 3091165 w 3624059"/>
              <a:gd name="connsiteY137" fmla="*/ 2258970 h 4242217"/>
              <a:gd name="connsiteX138" fmla="*/ 1320520 w 3624059"/>
              <a:gd name="connsiteY138" fmla="*/ 2035128 h 4242217"/>
              <a:gd name="connsiteX139" fmla="*/ 1688768 w 3624059"/>
              <a:gd name="connsiteY139" fmla="*/ 2036999 h 4242217"/>
              <a:gd name="connsiteX140" fmla="*/ 1693856 w 3624059"/>
              <a:gd name="connsiteY140" fmla="*/ 2101844 h 4242217"/>
              <a:gd name="connsiteX141" fmla="*/ 1546302 w 3624059"/>
              <a:gd name="connsiteY141" fmla="*/ 2256476 h 4242217"/>
              <a:gd name="connsiteX142" fmla="*/ 223407 w 3624059"/>
              <a:gd name="connsiteY142" fmla="*/ 2251488 h 4242217"/>
              <a:gd name="connsiteX143" fmla="*/ 0 w 3624059"/>
              <a:gd name="connsiteY143" fmla="*/ 2261684 h 4242217"/>
              <a:gd name="connsiteX144" fmla="*/ 0 w 3624059"/>
              <a:gd name="connsiteY144" fmla="*/ 2073071 h 4242217"/>
              <a:gd name="connsiteX145" fmla="*/ 432017 w 3624059"/>
              <a:gd name="connsiteY145" fmla="*/ 2055081 h 4242217"/>
              <a:gd name="connsiteX146" fmla="*/ 956087 w 3624059"/>
              <a:gd name="connsiteY146" fmla="*/ 2036999 h 4242217"/>
              <a:gd name="connsiteX147" fmla="*/ 1320520 w 3624059"/>
              <a:gd name="connsiteY147" fmla="*/ 2035128 h 4242217"/>
              <a:gd name="connsiteX148" fmla="*/ 3624059 w 3624059"/>
              <a:gd name="connsiteY148" fmla="*/ 1946721 h 4242217"/>
              <a:gd name="connsiteX149" fmla="*/ 3624059 w 3624059"/>
              <a:gd name="connsiteY149" fmla="*/ 2175879 h 4242217"/>
              <a:gd name="connsiteX150" fmla="*/ 3094345 w 3624059"/>
              <a:gd name="connsiteY150" fmla="*/ 2195372 h 4242217"/>
              <a:gd name="connsiteX151" fmla="*/ 1765089 w 3624059"/>
              <a:gd name="connsiteY151" fmla="*/ 2251488 h 4242217"/>
              <a:gd name="connsiteX152" fmla="*/ 1785441 w 3624059"/>
              <a:gd name="connsiteY152" fmla="*/ 1992105 h 4242217"/>
              <a:gd name="connsiteX153" fmla="*/ 2202662 w 3624059"/>
              <a:gd name="connsiteY153" fmla="*/ 1992105 h 4242217"/>
              <a:gd name="connsiteX154" fmla="*/ 2976683 w 3624059"/>
              <a:gd name="connsiteY154" fmla="*/ 1969035 h 4242217"/>
              <a:gd name="connsiteX155" fmla="*/ 1693856 w 3624059"/>
              <a:gd name="connsiteY155" fmla="*/ 1752675 h 4242217"/>
              <a:gd name="connsiteX156" fmla="*/ 1693856 w 3624059"/>
              <a:gd name="connsiteY156" fmla="*/ 1852438 h 4242217"/>
              <a:gd name="connsiteX157" fmla="*/ 1587007 w 3624059"/>
              <a:gd name="connsiteY157" fmla="*/ 1967165 h 4242217"/>
              <a:gd name="connsiteX158" fmla="*/ 1271547 w 3624059"/>
              <a:gd name="connsiteY158" fmla="*/ 1972153 h 4242217"/>
              <a:gd name="connsiteX159" fmla="*/ 400853 w 3624059"/>
              <a:gd name="connsiteY159" fmla="*/ 1999588 h 4242217"/>
              <a:gd name="connsiteX160" fmla="*/ 0 w 3624059"/>
              <a:gd name="connsiteY160" fmla="*/ 2012163 h 4242217"/>
              <a:gd name="connsiteX161" fmla="*/ 0 w 3624059"/>
              <a:gd name="connsiteY161" fmla="*/ 1806966 h 4242217"/>
              <a:gd name="connsiteX162" fmla="*/ 603103 w 3624059"/>
              <a:gd name="connsiteY162" fmla="*/ 1787592 h 4242217"/>
              <a:gd name="connsiteX163" fmla="*/ 1693856 w 3624059"/>
              <a:gd name="connsiteY163" fmla="*/ 1752675 h 4242217"/>
              <a:gd name="connsiteX164" fmla="*/ 3357652 w 3624059"/>
              <a:gd name="connsiteY164" fmla="*/ 1657901 h 4242217"/>
              <a:gd name="connsiteX165" fmla="*/ 3624059 w 3624059"/>
              <a:gd name="connsiteY165" fmla="*/ 1659458 h 4242217"/>
              <a:gd name="connsiteX166" fmla="*/ 3624059 w 3624059"/>
              <a:gd name="connsiteY166" fmla="*/ 1869612 h 4242217"/>
              <a:gd name="connsiteX167" fmla="*/ 3027564 w 3624059"/>
              <a:gd name="connsiteY167" fmla="*/ 1892343 h 4242217"/>
              <a:gd name="connsiteX168" fmla="*/ 1785441 w 3624059"/>
              <a:gd name="connsiteY168" fmla="*/ 1947212 h 4242217"/>
              <a:gd name="connsiteX169" fmla="*/ 1775265 w 3624059"/>
              <a:gd name="connsiteY169" fmla="*/ 1857426 h 4242217"/>
              <a:gd name="connsiteX170" fmla="*/ 1866850 w 3624059"/>
              <a:gd name="connsiteY170" fmla="*/ 1747687 h 4242217"/>
              <a:gd name="connsiteX171" fmla="*/ 2039844 w 3624059"/>
              <a:gd name="connsiteY171" fmla="*/ 1737711 h 4242217"/>
              <a:gd name="connsiteX172" fmla="*/ 3357652 w 3624059"/>
              <a:gd name="connsiteY172" fmla="*/ 1657901 h 4242217"/>
              <a:gd name="connsiteX173" fmla="*/ 0 w 3624059"/>
              <a:gd name="connsiteY173" fmla="*/ 1548162 h 4242217"/>
              <a:gd name="connsiteX174" fmla="*/ 617095 w 3624059"/>
              <a:gd name="connsiteY174" fmla="*/ 1548162 h 4242217"/>
              <a:gd name="connsiteX175" fmla="*/ 1704032 w 3624059"/>
              <a:gd name="connsiteY175" fmla="*/ 1548162 h 4242217"/>
              <a:gd name="connsiteX176" fmla="*/ 1704032 w 3624059"/>
              <a:gd name="connsiteY176" fmla="*/ 1687829 h 4242217"/>
              <a:gd name="connsiteX177" fmla="*/ 1312251 w 3624059"/>
              <a:gd name="connsiteY177" fmla="*/ 1707782 h 4242217"/>
              <a:gd name="connsiteX178" fmla="*/ 442829 w 3624059"/>
              <a:gd name="connsiteY178" fmla="*/ 1728358 h 4242217"/>
              <a:gd name="connsiteX179" fmla="*/ 0 w 3624059"/>
              <a:gd name="connsiteY179" fmla="*/ 1740798 h 4242217"/>
              <a:gd name="connsiteX180" fmla="*/ 3624059 w 3624059"/>
              <a:gd name="connsiteY180" fmla="*/ 1454677 h 4242217"/>
              <a:gd name="connsiteX181" fmla="*/ 3624059 w 3624059"/>
              <a:gd name="connsiteY181" fmla="*/ 1598608 h 4242217"/>
              <a:gd name="connsiteX182" fmla="*/ 3026292 w 3624059"/>
              <a:gd name="connsiteY182" fmla="*/ 1620489 h 4242217"/>
              <a:gd name="connsiteX183" fmla="*/ 1795617 w 3624059"/>
              <a:gd name="connsiteY183" fmla="*/ 1687829 h 4242217"/>
              <a:gd name="connsiteX184" fmla="*/ 1795617 w 3624059"/>
              <a:gd name="connsiteY184" fmla="*/ 1538185 h 4242217"/>
              <a:gd name="connsiteX185" fmla="*/ 2998308 w 3624059"/>
              <a:gd name="connsiteY185" fmla="*/ 1483316 h 4242217"/>
              <a:gd name="connsiteX186" fmla="*/ 1724384 w 3624059"/>
              <a:gd name="connsiteY186" fmla="*/ 1283791 h 4242217"/>
              <a:gd name="connsiteX187" fmla="*/ 1566654 w 3624059"/>
              <a:gd name="connsiteY187" fmla="*/ 1478328 h 4242217"/>
              <a:gd name="connsiteX188" fmla="*/ 1464893 w 3624059"/>
              <a:gd name="connsiteY188" fmla="*/ 1473340 h 4242217"/>
              <a:gd name="connsiteX189" fmla="*/ 203055 w 3624059"/>
              <a:gd name="connsiteY189" fmla="*/ 1478328 h 4242217"/>
              <a:gd name="connsiteX190" fmla="*/ 0 w 3624059"/>
              <a:gd name="connsiteY190" fmla="*/ 1481723 h 4242217"/>
              <a:gd name="connsiteX191" fmla="*/ 0 w 3624059"/>
              <a:gd name="connsiteY191" fmla="*/ 1294640 h 4242217"/>
              <a:gd name="connsiteX192" fmla="*/ 82293 w 3624059"/>
              <a:gd name="connsiteY192" fmla="*/ 1299223 h 4242217"/>
              <a:gd name="connsiteX193" fmla="*/ 1724384 w 3624059"/>
              <a:gd name="connsiteY193" fmla="*/ 1283791 h 4242217"/>
              <a:gd name="connsiteX194" fmla="*/ 3624059 w 3624059"/>
              <a:gd name="connsiteY194" fmla="*/ 1217980 h 4242217"/>
              <a:gd name="connsiteX195" fmla="*/ 3624059 w 3624059"/>
              <a:gd name="connsiteY195" fmla="*/ 1378588 h 4242217"/>
              <a:gd name="connsiteX196" fmla="*/ 3611180 w 3624059"/>
              <a:gd name="connsiteY196" fmla="*/ 1379423 h 4242217"/>
              <a:gd name="connsiteX197" fmla="*/ 3413620 w 3624059"/>
              <a:gd name="connsiteY197" fmla="*/ 1393530 h 4242217"/>
              <a:gd name="connsiteX198" fmla="*/ 2604619 w 3624059"/>
              <a:gd name="connsiteY198" fmla="*/ 1438423 h 4242217"/>
              <a:gd name="connsiteX199" fmla="*/ 1800705 w 3624059"/>
              <a:gd name="connsiteY199" fmla="*/ 1443411 h 4242217"/>
              <a:gd name="connsiteX200" fmla="*/ 1856674 w 3624059"/>
              <a:gd name="connsiteY200" fmla="*/ 1293767 h 4242217"/>
              <a:gd name="connsiteX201" fmla="*/ 2935343 w 3624059"/>
              <a:gd name="connsiteY201" fmla="*/ 1228921 h 4242217"/>
              <a:gd name="connsiteX202" fmla="*/ 3472133 w 3624059"/>
              <a:gd name="connsiteY202" fmla="*/ 1219569 h 4242217"/>
              <a:gd name="connsiteX203" fmla="*/ 1576831 w 3624059"/>
              <a:gd name="connsiteY203" fmla="*/ 1014431 h 4242217"/>
              <a:gd name="connsiteX204" fmla="*/ 1729472 w 3624059"/>
              <a:gd name="connsiteY204" fmla="*/ 1198992 h 4242217"/>
              <a:gd name="connsiteX205" fmla="*/ 1714208 w 3624059"/>
              <a:gd name="connsiteY205" fmla="*/ 1223933 h 4242217"/>
              <a:gd name="connsiteX206" fmla="*/ 82134 w 3624059"/>
              <a:gd name="connsiteY206" fmla="*/ 1231649 h 4242217"/>
              <a:gd name="connsiteX207" fmla="*/ 0 w 3624059"/>
              <a:gd name="connsiteY207" fmla="*/ 1228986 h 4242217"/>
              <a:gd name="connsiteX208" fmla="*/ 0 w 3624059"/>
              <a:gd name="connsiteY208" fmla="*/ 1032219 h 4242217"/>
              <a:gd name="connsiteX209" fmla="*/ 707408 w 3624059"/>
              <a:gd name="connsiteY209" fmla="*/ 1022537 h 4242217"/>
              <a:gd name="connsiteX210" fmla="*/ 1576831 w 3624059"/>
              <a:gd name="connsiteY210" fmla="*/ 1014431 h 4242217"/>
              <a:gd name="connsiteX211" fmla="*/ 3624059 w 3624059"/>
              <a:gd name="connsiteY211" fmla="*/ 958219 h 4242217"/>
              <a:gd name="connsiteX212" fmla="*/ 3624059 w 3624059"/>
              <a:gd name="connsiteY212" fmla="*/ 1166175 h 4242217"/>
              <a:gd name="connsiteX213" fmla="*/ 3019932 w 3624059"/>
              <a:gd name="connsiteY213" fmla="*/ 1185899 h 4242217"/>
              <a:gd name="connsiteX214" fmla="*/ 2355304 w 3624059"/>
              <a:gd name="connsiteY214" fmla="*/ 1203981 h 4242217"/>
              <a:gd name="connsiteX215" fmla="*/ 1831234 w 3624059"/>
              <a:gd name="connsiteY215" fmla="*/ 1203981 h 4242217"/>
              <a:gd name="connsiteX216" fmla="*/ 2004228 w 3624059"/>
              <a:gd name="connsiteY216" fmla="*/ 999467 h 4242217"/>
              <a:gd name="connsiteX217" fmla="*/ 2594443 w 3624059"/>
              <a:gd name="connsiteY217" fmla="*/ 979514 h 4242217"/>
              <a:gd name="connsiteX218" fmla="*/ 1449629 w 3624059"/>
              <a:gd name="connsiteY218" fmla="*/ 740084 h 4242217"/>
              <a:gd name="connsiteX219" fmla="*/ 1744737 w 3624059"/>
              <a:gd name="connsiteY219" fmla="*/ 740084 h 4242217"/>
              <a:gd name="connsiteX220" fmla="*/ 1744737 w 3624059"/>
              <a:gd name="connsiteY220" fmla="*/ 944598 h 4242217"/>
              <a:gd name="connsiteX221" fmla="*/ 1663328 w 3624059"/>
              <a:gd name="connsiteY221" fmla="*/ 949586 h 4242217"/>
              <a:gd name="connsiteX222" fmla="*/ 86029 w 3624059"/>
              <a:gd name="connsiteY222" fmla="*/ 949586 h 4242217"/>
              <a:gd name="connsiteX223" fmla="*/ 0 w 3624059"/>
              <a:gd name="connsiteY223" fmla="*/ 952474 h 4242217"/>
              <a:gd name="connsiteX224" fmla="*/ 0 w 3624059"/>
              <a:gd name="connsiteY224" fmla="*/ 777748 h 4242217"/>
              <a:gd name="connsiteX225" fmla="*/ 93661 w 3624059"/>
              <a:gd name="connsiteY225" fmla="*/ 776872 h 4242217"/>
              <a:gd name="connsiteX226" fmla="*/ 426929 w 3624059"/>
              <a:gd name="connsiteY226" fmla="*/ 770013 h 4242217"/>
              <a:gd name="connsiteX227" fmla="*/ 1449629 w 3624059"/>
              <a:gd name="connsiteY227" fmla="*/ 740084 h 4242217"/>
              <a:gd name="connsiteX228" fmla="*/ 3624059 w 3624059"/>
              <a:gd name="connsiteY228" fmla="*/ 670670 h 4242217"/>
              <a:gd name="connsiteX229" fmla="*/ 3624059 w 3624059"/>
              <a:gd name="connsiteY229" fmla="*/ 895315 h 4242217"/>
              <a:gd name="connsiteX230" fmla="*/ 3522378 w 3624059"/>
              <a:gd name="connsiteY230" fmla="*/ 899081 h 4242217"/>
              <a:gd name="connsiteX231" fmla="*/ 3266067 w 3624059"/>
              <a:gd name="connsiteY231" fmla="*/ 904693 h 4242217"/>
              <a:gd name="connsiteX232" fmla="*/ 1938083 w 3624059"/>
              <a:gd name="connsiteY232" fmla="*/ 949586 h 4242217"/>
              <a:gd name="connsiteX233" fmla="*/ 1815969 w 3624059"/>
              <a:gd name="connsiteY233" fmla="*/ 949586 h 4242217"/>
              <a:gd name="connsiteX234" fmla="*/ 1841410 w 3624059"/>
              <a:gd name="connsiteY234" fmla="*/ 735096 h 4242217"/>
              <a:gd name="connsiteX235" fmla="*/ 1963523 w 3624059"/>
              <a:gd name="connsiteY235" fmla="*/ 735096 h 4242217"/>
              <a:gd name="connsiteX236" fmla="*/ 2482505 w 3624059"/>
              <a:gd name="connsiteY236" fmla="*/ 725120 h 4242217"/>
              <a:gd name="connsiteX237" fmla="*/ 3255890 w 3624059"/>
              <a:gd name="connsiteY237" fmla="*/ 675238 h 4242217"/>
              <a:gd name="connsiteX238" fmla="*/ 3533190 w 3624059"/>
              <a:gd name="connsiteY238" fmla="*/ 670874 h 4242217"/>
              <a:gd name="connsiteX239" fmla="*/ 1681136 w 3624059"/>
              <a:gd name="connsiteY239" fmla="*/ 415232 h 4242217"/>
              <a:gd name="connsiteX240" fmla="*/ 1749825 w 3624059"/>
              <a:gd name="connsiteY240" fmla="*/ 645310 h 4242217"/>
              <a:gd name="connsiteX241" fmla="*/ 1744737 w 3624059"/>
              <a:gd name="connsiteY241" fmla="*/ 655286 h 4242217"/>
              <a:gd name="connsiteX242" fmla="*/ 839062 w 3624059"/>
              <a:gd name="connsiteY242" fmla="*/ 700179 h 4242217"/>
              <a:gd name="connsiteX243" fmla="*/ 299728 w 3624059"/>
              <a:gd name="connsiteY243" fmla="*/ 697062 h 4242217"/>
              <a:gd name="connsiteX244" fmla="*/ 0 w 3624059"/>
              <a:gd name="connsiteY244" fmla="*/ 693250 h 4242217"/>
              <a:gd name="connsiteX245" fmla="*/ 0 w 3624059"/>
              <a:gd name="connsiteY245" fmla="*/ 457750 h 4242217"/>
              <a:gd name="connsiteX246" fmla="*/ 419297 w 3624059"/>
              <a:gd name="connsiteY246" fmla="*/ 443290 h 4242217"/>
              <a:gd name="connsiteX247" fmla="*/ 925559 w 3624059"/>
              <a:gd name="connsiteY247" fmla="*/ 425832 h 4242217"/>
              <a:gd name="connsiteX248" fmla="*/ 1546302 w 3624059"/>
              <a:gd name="connsiteY248" fmla="*/ 420844 h 4242217"/>
              <a:gd name="connsiteX249" fmla="*/ 1681136 w 3624059"/>
              <a:gd name="connsiteY249" fmla="*/ 415232 h 4242217"/>
              <a:gd name="connsiteX250" fmla="*/ 1846498 w 3624059"/>
              <a:gd name="connsiteY250" fmla="*/ 405879 h 4242217"/>
              <a:gd name="connsiteX251" fmla="*/ 2825313 w 3624059"/>
              <a:gd name="connsiteY251" fmla="*/ 405879 h 4242217"/>
              <a:gd name="connsiteX252" fmla="*/ 3624059 w 3624059"/>
              <a:gd name="connsiteY252" fmla="*/ 405879 h 4242217"/>
              <a:gd name="connsiteX253" fmla="*/ 3624059 w 3624059"/>
              <a:gd name="connsiteY253" fmla="*/ 603991 h 4242217"/>
              <a:gd name="connsiteX254" fmla="*/ 3528102 w 3624059"/>
              <a:gd name="connsiteY254" fmla="*/ 608522 h 4242217"/>
              <a:gd name="connsiteX255" fmla="*/ 3250802 w 3624059"/>
              <a:gd name="connsiteY255" fmla="*/ 625357 h 4242217"/>
              <a:gd name="connsiteX256" fmla="*/ 2426537 w 3624059"/>
              <a:gd name="connsiteY256" fmla="*/ 665262 h 4242217"/>
              <a:gd name="connsiteX257" fmla="*/ 1846498 w 3624059"/>
              <a:gd name="connsiteY257" fmla="*/ 665262 h 4242217"/>
              <a:gd name="connsiteX258" fmla="*/ 1846498 w 3624059"/>
              <a:gd name="connsiteY258" fmla="*/ 405879 h 4242217"/>
              <a:gd name="connsiteX259" fmla="*/ 1518318 w 3624059"/>
              <a:gd name="connsiteY259" fmla="*/ 174555 h 4242217"/>
              <a:gd name="connsiteX260" fmla="*/ 1709120 w 3624059"/>
              <a:gd name="connsiteY260" fmla="*/ 176425 h 4242217"/>
              <a:gd name="connsiteX261" fmla="*/ 1770177 w 3624059"/>
              <a:gd name="connsiteY261" fmla="*/ 256236 h 4242217"/>
              <a:gd name="connsiteX262" fmla="*/ 1704032 w 3624059"/>
              <a:gd name="connsiteY262" fmla="*/ 326069 h 4242217"/>
              <a:gd name="connsiteX263" fmla="*/ 1337692 w 3624059"/>
              <a:gd name="connsiteY263" fmla="*/ 351010 h 4242217"/>
              <a:gd name="connsiteX264" fmla="*/ 192878 w 3624059"/>
              <a:gd name="connsiteY264" fmla="*/ 370963 h 4242217"/>
              <a:gd name="connsiteX265" fmla="*/ 33241 w 3624059"/>
              <a:gd name="connsiteY265" fmla="*/ 377198 h 4242217"/>
              <a:gd name="connsiteX266" fmla="*/ 0 w 3624059"/>
              <a:gd name="connsiteY266" fmla="*/ 380124 h 4242217"/>
              <a:gd name="connsiteX267" fmla="*/ 0 w 3624059"/>
              <a:gd name="connsiteY267" fmla="*/ 243084 h 4242217"/>
              <a:gd name="connsiteX268" fmla="*/ 50413 w 3624059"/>
              <a:gd name="connsiteY268" fmla="*/ 236283 h 4242217"/>
              <a:gd name="connsiteX269" fmla="*/ 1327516 w 3624059"/>
              <a:gd name="connsiteY269" fmla="*/ 176425 h 4242217"/>
              <a:gd name="connsiteX270" fmla="*/ 1518318 w 3624059"/>
              <a:gd name="connsiteY270" fmla="*/ 174555 h 4242217"/>
              <a:gd name="connsiteX271" fmla="*/ 3624059 w 3624059"/>
              <a:gd name="connsiteY271" fmla="*/ 141797 h 4242217"/>
              <a:gd name="connsiteX272" fmla="*/ 3624059 w 3624059"/>
              <a:gd name="connsiteY272" fmla="*/ 326407 h 4242217"/>
              <a:gd name="connsiteX273" fmla="*/ 2818317 w 3624059"/>
              <a:gd name="connsiteY273" fmla="*/ 337916 h 4242217"/>
              <a:gd name="connsiteX274" fmla="*/ 1988963 w 3624059"/>
              <a:gd name="connsiteY274" fmla="*/ 346022 h 4242217"/>
              <a:gd name="connsiteX275" fmla="*/ 1851586 w 3624059"/>
              <a:gd name="connsiteY275" fmla="*/ 326069 h 4242217"/>
              <a:gd name="connsiteX276" fmla="*/ 2004228 w 3624059"/>
              <a:gd name="connsiteY276" fmla="*/ 176425 h 4242217"/>
              <a:gd name="connsiteX277" fmla="*/ 2126341 w 3624059"/>
              <a:gd name="connsiteY277" fmla="*/ 166449 h 4242217"/>
              <a:gd name="connsiteX278" fmla="*/ 3586614 w 3624059"/>
              <a:gd name="connsiteY278" fmla="*/ 151484 h 4242217"/>
              <a:gd name="connsiteX279" fmla="*/ 1876182 w 3624059"/>
              <a:gd name="connsiteY279" fmla="*/ 0 h 4242217"/>
              <a:gd name="connsiteX280" fmla="*/ 3624059 w 3624059"/>
              <a:gd name="connsiteY280" fmla="*/ 0 h 4242217"/>
              <a:gd name="connsiteX281" fmla="*/ 3624059 w 3624059"/>
              <a:gd name="connsiteY281" fmla="*/ 87887 h 4242217"/>
              <a:gd name="connsiteX282" fmla="*/ 3591702 w 3624059"/>
              <a:gd name="connsiteY282" fmla="*/ 76663 h 4242217"/>
              <a:gd name="connsiteX283" fmla="*/ 2390920 w 3624059"/>
              <a:gd name="connsiteY283" fmla="*/ 106591 h 4242217"/>
              <a:gd name="connsiteX284" fmla="*/ 1866850 w 3624059"/>
              <a:gd name="connsiteY284" fmla="*/ 106591 h 4242217"/>
              <a:gd name="connsiteX285" fmla="*/ 1874482 w 3624059"/>
              <a:gd name="connsiteY285" fmla="*/ 18052 h 4242217"/>
              <a:gd name="connsiteX286" fmla="*/ 0 w 3624059"/>
              <a:gd name="connsiteY286" fmla="*/ 0 h 4242217"/>
              <a:gd name="connsiteX287" fmla="*/ 1773185 w 3624059"/>
              <a:gd name="connsiteY287" fmla="*/ 0 h 4242217"/>
              <a:gd name="connsiteX288" fmla="*/ 1775265 w 3624059"/>
              <a:gd name="connsiteY288" fmla="*/ 11817 h 4242217"/>
              <a:gd name="connsiteX289" fmla="*/ 1668416 w 3624059"/>
              <a:gd name="connsiteY289" fmla="*/ 96615 h 4242217"/>
              <a:gd name="connsiteX290" fmla="*/ 1190138 w 3624059"/>
              <a:gd name="connsiteY290" fmla="*/ 111580 h 4242217"/>
              <a:gd name="connsiteX291" fmla="*/ 208143 w 3624059"/>
              <a:gd name="connsiteY291" fmla="*/ 156473 h 4242217"/>
              <a:gd name="connsiteX292" fmla="*/ 55501 w 3624059"/>
              <a:gd name="connsiteY292" fmla="*/ 162085 h 4242217"/>
              <a:gd name="connsiteX293" fmla="*/ 0 w 3624059"/>
              <a:gd name="connsiteY293" fmla="*/ 165485 h 42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Lst>
            <a:rect l="l" t="t" r="r" b="b"/>
            <a:pathLst>
              <a:path w="3624059" h="4242217">
                <a:moveTo>
                  <a:pt x="1019688" y="4206836"/>
                </a:moveTo>
                <a:cubicBezTo>
                  <a:pt x="1195226" y="4208083"/>
                  <a:pt x="1370764" y="4209330"/>
                  <a:pt x="1546302" y="4206836"/>
                </a:cubicBezTo>
                <a:cubicBezTo>
                  <a:pt x="1589551" y="4206836"/>
                  <a:pt x="1617535" y="4213071"/>
                  <a:pt x="1633435" y="4229283"/>
                </a:cubicBezTo>
                <a:lnTo>
                  <a:pt x="1639522" y="4242217"/>
                </a:lnTo>
                <a:lnTo>
                  <a:pt x="0" y="4242217"/>
                </a:lnTo>
                <a:lnTo>
                  <a:pt x="0" y="4228475"/>
                </a:lnTo>
                <a:lnTo>
                  <a:pt x="118466" y="4222424"/>
                </a:lnTo>
                <a:cubicBezTo>
                  <a:pt x="243759" y="4215565"/>
                  <a:pt x="368417" y="4209330"/>
                  <a:pt x="493074" y="4206836"/>
                </a:cubicBezTo>
                <a:cubicBezTo>
                  <a:pt x="668612" y="4204342"/>
                  <a:pt x="844150" y="4205589"/>
                  <a:pt x="1019688" y="4206836"/>
                </a:cubicBezTo>
                <a:close/>
                <a:moveTo>
                  <a:pt x="3624059" y="4122596"/>
                </a:moveTo>
                <a:lnTo>
                  <a:pt x="3624059" y="4242217"/>
                </a:lnTo>
                <a:lnTo>
                  <a:pt x="1729472" y="4242217"/>
                </a:lnTo>
                <a:lnTo>
                  <a:pt x="1729472" y="4196860"/>
                </a:lnTo>
                <a:cubicBezTo>
                  <a:pt x="2095813" y="4171919"/>
                  <a:pt x="2457065" y="4146978"/>
                  <a:pt x="2818317" y="4132014"/>
                </a:cubicBezTo>
                <a:cubicBezTo>
                  <a:pt x="2991311" y="4127026"/>
                  <a:pt x="3164305" y="4124532"/>
                  <a:pt x="3337299" y="4123285"/>
                </a:cubicBezTo>
                <a:close/>
                <a:moveTo>
                  <a:pt x="1668416" y="3907548"/>
                </a:moveTo>
                <a:cubicBezTo>
                  <a:pt x="1668416" y="3942465"/>
                  <a:pt x="1668416" y="3972394"/>
                  <a:pt x="1668416" y="4002323"/>
                </a:cubicBezTo>
                <a:cubicBezTo>
                  <a:pt x="1673504" y="4107073"/>
                  <a:pt x="1617535" y="4156955"/>
                  <a:pt x="1510686" y="4156955"/>
                </a:cubicBezTo>
                <a:cubicBezTo>
                  <a:pt x="1398749" y="4156955"/>
                  <a:pt x="1286811" y="4166931"/>
                  <a:pt x="1174874" y="4166931"/>
                </a:cubicBezTo>
                <a:cubicBezTo>
                  <a:pt x="828886" y="4169425"/>
                  <a:pt x="484170" y="4170672"/>
                  <a:pt x="139454" y="4172543"/>
                </a:cubicBezTo>
                <a:lnTo>
                  <a:pt x="0" y="4173802"/>
                </a:lnTo>
                <a:lnTo>
                  <a:pt x="0" y="3943409"/>
                </a:lnTo>
                <a:lnTo>
                  <a:pt x="325804" y="3943712"/>
                </a:lnTo>
                <a:cubicBezTo>
                  <a:pt x="772917" y="3938724"/>
                  <a:pt x="1220667" y="3927501"/>
                  <a:pt x="1668416" y="3907548"/>
                </a:cubicBezTo>
                <a:close/>
                <a:moveTo>
                  <a:pt x="3624059" y="3850991"/>
                </a:moveTo>
                <a:lnTo>
                  <a:pt x="3624059" y="4067621"/>
                </a:lnTo>
                <a:lnTo>
                  <a:pt x="2999580" y="4087121"/>
                </a:lnTo>
                <a:cubicBezTo>
                  <a:pt x="2680940" y="4097097"/>
                  <a:pt x="2362936" y="4107074"/>
                  <a:pt x="2044932" y="4117050"/>
                </a:cubicBezTo>
                <a:cubicBezTo>
                  <a:pt x="1943171" y="4122038"/>
                  <a:pt x="1836322" y="4132014"/>
                  <a:pt x="1729472" y="4137002"/>
                </a:cubicBezTo>
                <a:cubicBezTo>
                  <a:pt x="1734560" y="4052204"/>
                  <a:pt x="1739649" y="3982370"/>
                  <a:pt x="1749825" y="3897572"/>
                </a:cubicBezTo>
                <a:cubicBezTo>
                  <a:pt x="1856674" y="3897572"/>
                  <a:pt x="1968611" y="3897572"/>
                  <a:pt x="2075460" y="3897572"/>
                </a:cubicBezTo>
                <a:cubicBezTo>
                  <a:pt x="2502857" y="3882607"/>
                  <a:pt x="2935343" y="3857667"/>
                  <a:pt x="3367828" y="3852679"/>
                </a:cubicBezTo>
                <a:close/>
                <a:moveTo>
                  <a:pt x="1037496" y="3607013"/>
                </a:moveTo>
                <a:cubicBezTo>
                  <a:pt x="1185050" y="3607013"/>
                  <a:pt x="1332604" y="3608260"/>
                  <a:pt x="1480157" y="3608260"/>
                </a:cubicBezTo>
                <a:cubicBezTo>
                  <a:pt x="1683680" y="3608260"/>
                  <a:pt x="1688768" y="3618236"/>
                  <a:pt x="1673504" y="3817762"/>
                </a:cubicBezTo>
                <a:cubicBezTo>
                  <a:pt x="1673504" y="3822750"/>
                  <a:pt x="1668416" y="3832726"/>
                  <a:pt x="1663328" y="3842702"/>
                </a:cubicBezTo>
                <a:cubicBezTo>
                  <a:pt x="1632799" y="3847691"/>
                  <a:pt x="1602271" y="3857667"/>
                  <a:pt x="1571743" y="3857667"/>
                </a:cubicBezTo>
                <a:cubicBezTo>
                  <a:pt x="1123993" y="3872631"/>
                  <a:pt x="676244" y="3892584"/>
                  <a:pt x="228495" y="3892584"/>
                </a:cubicBezTo>
                <a:lnTo>
                  <a:pt x="0" y="3887800"/>
                </a:lnTo>
                <a:lnTo>
                  <a:pt x="0" y="3645448"/>
                </a:lnTo>
                <a:lnTo>
                  <a:pt x="164894" y="3634448"/>
                </a:lnTo>
                <a:cubicBezTo>
                  <a:pt x="308632" y="3625719"/>
                  <a:pt x="452369" y="3618237"/>
                  <a:pt x="594835" y="3613248"/>
                </a:cubicBezTo>
                <a:cubicBezTo>
                  <a:pt x="742389" y="3608260"/>
                  <a:pt x="889943" y="3607013"/>
                  <a:pt x="1037496" y="3607013"/>
                </a:cubicBezTo>
                <a:close/>
                <a:moveTo>
                  <a:pt x="3479765" y="3533438"/>
                </a:moveTo>
                <a:lnTo>
                  <a:pt x="3624059" y="3538222"/>
                </a:lnTo>
                <a:lnTo>
                  <a:pt x="3624059" y="3804141"/>
                </a:lnTo>
                <a:lnTo>
                  <a:pt x="1826146" y="3837714"/>
                </a:lnTo>
                <a:cubicBezTo>
                  <a:pt x="1800705" y="3837714"/>
                  <a:pt x="1775265" y="3837714"/>
                  <a:pt x="1749825" y="3832726"/>
                </a:cubicBezTo>
                <a:cubicBezTo>
                  <a:pt x="1749825" y="3762892"/>
                  <a:pt x="1749825" y="3698047"/>
                  <a:pt x="1749825" y="3653153"/>
                </a:cubicBezTo>
                <a:cubicBezTo>
                  <a:pt x="2197574" y="3623225"/>
                  <a:pt x="2635147" y="3593296"/>
                  <a:pt x="3072720" y="3563367"/>
                </a:cubicBezTo>
                <a:cubicBezTo>
                  <a:pt x="3205010" y="3553391"/>
                  <a:pt x="3342387" y="3533438"/>
                  <a:pt x="3479765" y="3533438"/>
                </a:cubicBezTo>
                <a:close/>
                <a:moveTo>
                  <a:pt x="1417193" y="3401876"/>
                </a:moveTo>
                <a:cubicBezTo>
                  <a:pt x="1501782" y="3402500"/>
                  <a:pt x="1587007" y="3403747"/>
                  <a:pt x="1673504" y="3403747"/>
                </a:cubicBezTo>
                <a:cubicBezTo>
                  <a:pt x="1668416" y="3468592"/>
                  <a:pt x="1663328" y="3513486"/>
                  <a:pt x="1663328" y="3558379"/>
                </a:cubicBezTo>
                <a:cubicBezTo>
                  <a:pt x="1632799" y="3558379"/>
                  <a:pt x="1612447" y="3563367"/>
                  <a:pt x="1592095" y="3563367"/>
                </a:cubicBezTo>
                <a:cubicBezTo>
                  <a:pt x="1207947" y="3568355"/>
                  <a:pt x="825070" y="3574590"/>
                  <a:pt x="442193" y="3580825"/>
                </a:cubicBezTo>
                <a:lnTo>
                  <a:pt x="0" y="3587539"/>
                </a:lnTo>
                <a:lnTo>
                  <a:pt x="0" y="3449325"/>
                </a:lnTo>
                <a:lnTo>
                  <a:pt x="14796" y="3448640"/>
                </a:lnTo>
                <a:cubicBezTo>
                  <a:pt x="401489" y="3433676"/>
                  <a:pt x="783093" y="3413723"/>
                  <a:pt x="1164698" y="3403747"/>
                </a:cubicBezTo>
                <a:cubicBezTo>
                  <a:pt x="1248651" y="3401253"/>
                  <a:pt x="1332604" y="3401253"/>
                  <a:pt x="1417193" y="3401876"/>
                </a:cubicBezTo>
                <a:close/>
                <a:moveTo>
                  <a:pt x="3624059" y="3333594"/>
                </a:moveTo>
                <a:lnTo>
                  <a:pt x="3624059" y="3484091"/>
                </a:lnTo>
                <a:lnTo>
                  <a:pt x="3378004" y="3492910"/>
                </a:lnTo>
                <a:cubicBezTo>
                  <a:pt x="3198650" y="3502262"/>
                  <a:pt x="3019296" y="3513486"/>
                  <a:pt x="2838669" y="3523462"/>
                </a:cubicBezTo>
                <a:cubicBezTo>
                  <a:pt x="2523210" y="3538426"/>
                  <a:pt x="2202662" y="3553391"/>
                  <a:pt x="1887202" y="3568355"/>
                </a:cubicBezTo>
                <a:cubicBezTo>
                  <a:pt x="1841410" y="3568355"/>
                  <a:pt x="1795617" y="3563367"/>
                  <a:pt x="1749825" y="3558379"/>
                </a:cubicBezTo>
                <a:cubicBezTo>
                  <a:pt x="1729472" y="3418711"/>
                  <a:pt x="1734560" y="3413723"/>
                  <a:pt x="1866850" y="3413723"/>
                </a:cubicBezTo>
                <a:cubicBezTo>
                  <a:pt x="2029668" y="3408735"/>
                  <a:pt x="2197574" y="3413723"/>
                  <a:pt x="2360392" y="3403747"/>
                </a:cubicBezTo>
                <a:cubicBezTo>
                  <a:pt x="2686028" y="3383794"/>
                  <a:pt x="3011663" y="3338901"/>
                  <a:pt x="3332211" y="3333913"/>
                </a:cubicBezTo>
                <a:close/>
                <a:moveTo>
                  <a:pt x="1363351" y="3144257"/>
                </a:moveTo>
                <a:cubicBezTo>
                  <a:pt x="1464973" y="3145533"/>
                  <a:pt x="1566655" y="3148729"/>
                  <a:pt x="1668416" y="3154340"/>
                </a:cubicBezTo>
                <a:cubicBezTo>
                  <a:pt x="1668416" y="3224174"/>
                  <a:pt x="1668416" y="3284032"/>
                  <a:pt x="1668416" y="3363842"/>
                </a:cubicBezTo>
                <a:cubicBezTo>
                  <a:pt x="1276635" y="3363842"/>
                  <a:pt x="895031" y="3358854"/>
                  <a:pt x="513426" y="3363842"/>
                </a:cubicBezTo>
                <a:lnTo>
                  <a:pt x="0" y="3377034"/>
                </a:lnTo>
                <a:lnTo>
                  <a:pt x="0" y="3197607"/>
                </a:lnTo>
                <a:lnTo>
                  <a:pt x="449825" y="3171175"/>
                </a:lnTo>
                <a:cubicBezTo>
                  <a:pt x="754155" y="3153872"/>
                  <a:pt x="1058485" y="3140428"/>
                  <a:pt x="1363351" y="3144257"/>
                </a:cubicBezTo>
                <a:close/>
                <a:moveTo>
                  <a:pt x="3624059" y="3068455"/>
                </a:moveTo>
                <a:lnTo>
                  <a:pt x="3624059" y="3264269"/>
                </a:lnTo>
                <a:lnTo>
                  <a:pt x="3600288" y="3264001"/>
                </a:lnTo>
                <a:cubicBezTo>
                  <a:pt x="3151903" y="3265638"/>
                  <a:pt x="2706380" y="3289020"/>
                  <a:pt x="2263719" y="3348877"/>
                </a:cubicBezTo>
                <a:cubicBezTo>
                  <a:pt x="2095813" y="3373818"/>
                  <a:pt x="1922819" y="3353865"/>
                  <a:pt x="1749825" y="3353865"/>
                </a:cubicBezTo>
                <a:cubicBezTo>
                  <a:pt x="1749825" y="3284032"/>
                  <a:pt x="1749825" y="3219186"/>
                  <a:pt x="1749825" y="3154340"/>
                </a:cubicBezTo>
                <a:cubicBezTo>
                  <a:pt x="2215382" y="3141870"/>
                  <a:pt x="2677124" y="3105706"/>
                  <a:pt x="3138229" y="3082636"/>
                </a:cubicBezTo>
                <a:close/>
                <a:moveTo>
                  <a:pt x="1559341" y="2853805"/>
                </a:moveTo>
                <a:cubicBezTo>
                  <a:pt x="1699580" y="2853260"/>
                  <a:pt x="1699580" y="2875628"/>
                  <a:pt x="1668416" y="3054578"/>
                </a:cubicBezTo>
                <a:cubicBezTo>
                  <a:pt x="1668416" y="3059566"/>
                  <a:pt x="1663328" y="3064554"/>
                  <a:pt x="1658240" y="3074530"/>
                </a:cubicBezTo>
                <a:cubicBezTo>
                  <a:pt x="1632799" y="3074530"/>
                  <a:pt x="1607359" y="3079518"/>
                  <a:pt x="1576831" y="3079518"/>
                </a:cubicBezTo>
                <a:cubicBezTo>
                  <a:pt x="1225754" y="3089494"/>
                  <a:pt x="874678" y="3094483"/>
                  <a:pt x="523602" y="3104459"/>
                </a:cubicBezTo>
                <a:lnTo>
                  <a:pt x="0" y="3120367"/>
                </a:lnTo>
                <a:lnTo>
                  <a:pt x="0" y="2895265"/>
                </a:lnTo>
                <a:lnTo>
                  <a:pt x="1490334" y="2855052"/>
                </a:lnTo>
                <a:cubicBezTo>
                  <a:pt x="1516410" y="2854429"/>
                  <a:pt x="1539306" y="2853883"/>
                  <a:pt x="1559341" y="2853805"/>
                </a:cubicBezTo>
                <a:close/>
                <a:moveTo>
                  <a:pt x="3624059" y="2832565"/>
                </a:moveTo>
                <a:lnTo>
                  <a:pt x="3624059" y="3005092"/>
                </a:lnTo>
                <a:lnTo>
                  <a:pt x="3271155" y="3009684"/>
                </a:lnTo>
                <a:cubicBezTo>
                  <a:pt x="2828493" y="3024649"/>
                  <a:pt x="2385832" y="3064554"/>
                  <a:pt x="1943171" y="3089494"/>
                </a:cubicBezTo>
                <a:cubicBezTo>
                  <a:pt x="1724384" y="3099471"/>
                  <a:pt x="1729472" y="3134388"/>
                  <a:pt x="1749825" y="2870017"/>
                </a:cubicBezTo>
                <a:cubicBezTo>
                  <a:pt x="1749825" y="2865028"/>
                  <a:pt x="1754913" y="2860040"/>
                  <a:pt x="1765089" y="2845076"/>
                </a:cubicBezTo>
                <a:cubicBezTo>
                  <a:pt x="1800705" y="2845076"/>
                  <a:pt x="1836322" y="2845076"/>
                  <a:pt x="1877026" y="2845076"/>
                </a:cubicBezTo>
                <a:cubicBezTo>
                  <a:pt x="2258631" y="2845076"/>
                  <a:pt x="2640235" y="2850064"/>
                  <a:pt x="3016752" y="2850064"/>
                </a:cubicBezTo>
                <a:cubicBezTo>
                  <a:pt x="3133777" y="2850064"/>
                  <a:pt x="3251120" y="2846635"/>
                  <a:pt x="3368623" y="2842270"/>
                </a:cubicBezTo>
                <a:close/>
                <a:moveTo>
                  <a:pt x="1561566" y="2605646"/>
                </a:moveTo>
                <a:cubicBezTo>
                  <a:pt x="1688768" y="2605646"/>
                  <a:pt x="1688768" y="2610634"/>
                  <a:pt x="1678592" y="2730349"/>
                </a:cubicBezTo>
                <a:cubicBezTo>
                  <a:pt x="1673504" y="2750301"/>
                  <a:pt x="1668416" y="2770254"/>
                  <a:pt x="1668416" y="2785218"/>
                </a:cubicBezTo>
                <a:cubicBezTo>
                  <a:pt x="1653152" y="2790206"/>
                  <a:pt x="1642975" y="2795195"/>
                  <a:pt x="1632799" y="2795195"/>
                </a:cubicBezTo>
                <a:cubicBezTo>
                  <a:pt x="1266459" y="2802677"/>
                  <a:pt x="900119" y="2810159"/>
                  <a:pt x="534415" y="2817641"/>
                </a:cubicBezTo>
                <a:lnTo>
                  <a:pt x="0" y="2828601"/>
                </a:lnTo>
                <a:lnTo>
                  <a:pt x="0" y="2635972"/>
                </a:lnTo>
                <a:lnTo>
                  <a:pt x="274287" y="2625598"/>
                </a:lnTo>
                <a:cubicBezTo>
                  <a:pt x="701684" y="2615622"/>
                  <a:pt x="1134169" y="2610634"/>
                  <a:pt x="1561566" y="2605646"/>
                </a:cubicBezTo>
                <a:close/>
                <a:moveTo>
                  <a:pt x="2558826" y="2560752"/>
                </a:moveTo>
                <a:cubicBezTo>
                  <a:pt x="2752173" y="2560752"/>
                  <a:pt x="2946791" y="2563246"/>
                  <a:pt x="3142045" y="2566364"/>
                </a:cubicBezTo>
                <a:lnTo>
                  <a:pt x="3624059" y="2574044"/>
                </a:lnTo>
                <a:lnTo>
                  <a:pt x="3624059" y="2757687"/>
                </a:lnTo>
                <a:lnTo>
                  <a:pt x="3181478" y="2770254"/>
                </a:lnTo>
                <a:cubicBezTo>
                  <a:pt x="2888278" y="2778983"/>
                  <a:pt x="2594443" y="2787713"/>
                  <a:pt x="2299335" y="2795195"/>
                </a:cubicBezTo>
                <a:cubicBezTo>
                  <a:pt x="2116165" y="2800183"/>
                  <a:pt x="1932995" y="2795195"/>
                  <a:pt x="1744737" y="2795195"/>
                </a:cubicBezTo>
                <a:cubicBezTo>
                  <a:pt x="1744737" y="2720373"/>
                  <a:pt x="1744737" y="2665503"/>
                  <a:pt x="1744737" y="2595669"/>
                </a:cubicBezTo>
                <a:cubicBezTo>
                  <a:pt x="2019492" y="2580705"/>
                  <a:pt x="2289159" y="2560752"/>
                  <a:pt x="2558826" y="2560752"/>
                </a:cubicBezTo>
                <a:close/>
                <a:moveTo>
                  <a:pt x="907751" y="2310099"/>
                </a:moveTo>
                <a:cubicBezTo>
                  <a:pt x="1093465" y="2310099"/>
                  <a:pt x="1279179" y="2311346"/>
                  <a:pt x="1464893" y="2311346"/>
                </a:cubicBezTo>
                <a:cubicBezTo>
                  <a:pt x="1541214" y="2311346"/>
                  <a:pt x="1612447" y="2311346"/>
                  <a:pt x="1683680" y="2311346"/>
                </a:cubicBezTo>
                <a:cubicBezTo>
                  <a:pt x="1688768" y="2351251"/>
                  <a:pt x="1688768" y="2366215"/>
                  <a:pt x="1688768" y="2386168"/>
                </a:cubicBezTo>
                <a:cubicBezTo>
                  <a:pt x="1693856" y="2540800"/>
                  <a:pt x="1693856" y="2545788"/>
                  <a:pt x="1541214" y="2545788"/>
                </a:cubicBezTo>
                <a:cubicBezTo>
                  <a:pt x="1190138" y="2550776"/>
                  <a:pt x="833974" y="2555764"/>
                  <a:pt x="482898" y="2560752"/>
                </a:cubicBezTo>
                <a:lnTo>
                  <a:pt x="0" y="2570035"/>
                </a:lnTo>
                <a:lnTo>
                  <a:pt x="0" y="2335542"/>
                </a:lnTo>
                <a:lnTo>
                  <a:pt x="350608" y="2316334"/>
                </a:lnTo>
                <a:cubicBezTo>
                  <a:pt x="536322" y="2311346"/>
                  <a:pt x="722037" y="2310099"/>
                  <a:pt x="907751" y="2310099"/>
                </a:cubicBezTo>
                <a:close/>
                <a:moveTo>
                  <a:pt x="3624059" y="2235896"/>
                </a:moveTo>
                <a:lnTo>
                  <a:pt x="3624059" y="2507868"/>
                </a:lnTo>
                <a:lnTo>
                  <a:pt x="3271155" y="2520847"/>
                </a:lnTo>
                <a:cubicBezTo>
                  <a:pt x="2833581" y="2525835"/>
                  <a:pt x="2396008" y="2525835"/>
                  <a:pt x="1958435" y="2525835"/>
                </a:cubicBezTo>
                <a:cubicBezTo>
                  <a:pt x="1892290" y="2525835"/>
                  <a:pt x="1821057" y="2525835"/>
                  <a:pt x="1739649" y="2525835"/>
                </a:cubicBezTo>
                <a:cubicBezTo>
                  <a:pt x="1744737" y="2446025"/>
                  <a:pt x="1749825" y="2381180"/>
                  <a:pt x="1754913" y="2316334"/>
                </a:cubicBezTo>
                <a:cubicBezTo>
                  <a:pt x="2202662" y="2296381"/>
                  <a:pt x="2647867" y="2277676"/>
                  <a:pt x="3091165" y="2258970"/>
                </a:cubicBezTo>
                <a:close/>
                <a:moveTo>
                  <a:pt x="1320520" y="2035128"/>
                </a:moveTo>
                <a:cubicBezTo>
                  <a:pt x="1441997" y="2035752"/>
                  <a:pt x="1564111" y="2036999"/>
                  <a:pt x="1688768" y="2036999"/>
                </a:cubicBezTo>
                <a:cubicBezTo>
                  <a:pt x="1693856" y="2051963"/>
                  <a:pt x="1693856" y="2076904"/>
                  <a:pt x="1693856" y="2101844"/>
                </a:cubicBezTo>
                <a:cubicBezTo>
                  <a:pt x="1698944" y="2251488"/>
                  <a:pt x="1698944" y="2256476"/>
                  <a:pt x="1546302" y="2256476"/>
                </a:cubicBezTo>
                <a:cubicBezTo>
                  <a:pt x="1103641" y="2256476"/>
                  <a:pt x="666068" y="2246500"/>
                  <a:pt x="223407" y="2251488"/>
                </a:cubicBezTo>
                <a:lnTo>
                  <a:pt x="0" y="2261684"/>
                </a:lnTo>
                <a:lnTo>
                  <a:pt x="0" y="2073071"/>
                </a:lnTo>
                <a:lnTo>
                  <a:pt x="432017" y="2055081"/>
                </a:lnTo>
                <a:cubicBezTo>
                  <a:pt x="606283" y="2048222"/>
                  <a:pt x="780549" y="2041987"/>
                  <a:pt x="956087" y="2036999"/>
                </a:cubicBezTo>
                <a:cubicBezTo>
                  <a:pt x="1078201" y="2034504"/>
                  <a:pt x="1199042" y="2034504"/>
                  <a:pt x="1320520" y="2035128"/>
                </a:cubicBezTo>
                <a:close/>
                <a:moveTo>
                  <a:pt x="3624059" y="1946721"/>
                </a:moveTo>
                <a:lnTo>
                  <a:pt x="3624059" y="2175879"/>
                </a:lnTo>
                <a:lnTo>
                  <a:pt x="3094345" y="2195372"/>
                </a:lnTo>
                <a:cubicBezTo>
                  <a:pt x="2652955" y="2212830"/>
                  <a:pt x="2210294" y="2231536"/>
                  <a:pt x="1765089" y="2251488"/>
                </a:cubicBezTo>
                <a:cubicBezTo>
                  <a:pt x="1775265" y="2161702"/>
                  <a:pt x="1780353" y="2086880"/>
                  <a:pt x="1785441" y="1992105"/>
                </a:cubicBezTo>
                <a:cubicBezTo>
                  <a:pt x="1932995" y="1992105"/>
                  <a:pt x="2065284" y="1997093"/>
                  <a:pt x="2202662" y="1992105"/>
                </a:cubicBezTo>
                <a:cubicBezTo>
                  <a:pt x="2459609" y="1984623"/>
                  <a:pt x="2717828" y="1977141"/>
                  <a:pt x="2976683" y="1969035"/>
                </a:cubicBezTo>
                <a:close/>
                <a:moveTo>
                  <a:pt x="1693856" y="1752675"/>
                </a:moveTo>
                <a:cubicBezTo>
                  <a:pt x="1693856" y="1792580"/>
                  <a:pt x="1688768" y="1822509"/>
                  <a:pt x="1693856" y="1852438"/>
                </a:cubicBezTo>
                <a:cubicBezTo>
                  <a:pt x="1709120" y="1937236"/>
                  <a:pt x="1678592" y="1972153"/>
                  <a:pt x="1587007" y="1967165"/>
                </a:cubicBezTo>
                <a:cubicBezTo>
                  <a:pt x="1485246" y="1962177"/>
                  <a:pt x="1378396" y="1972153"/>
                  <a:pt x="1271547" y="1972153"/>
                </a:cubicBezTo>
                <a:cubicBezTo>
                  <a:pt x="981528" y="1982129"/>
                  <a:pt x="691508" y="1990858"/>
                  <a:pt x="400853" y="1999588"/>
                </a:cubicBezTo>
                <a:lnTo>
                  <a:pt x="0" y="2012163"/>
                </a:lnTo>
                <a:lnTo>
                  <a:pt x="0" y="1806966"/>
                </a:lnTo>
                <a:lnTo>
                  <a:pt x="603103" y="1787592"/>
                </a:lnTo>
                <a:cubicBezTo>
                  <a:pt x="966264" y="1776369"/>
                  <a:pt x="1330060" y="1765145"/>
                  <a:pt x="1693856" y="1752675"/>
                </a:cubicBezTo>
                <a:close/>
                <a:moveTo>
                  <a:pt x="3357652" y="1657901"/>
                </a:moveTo>
                <a:lnTo>
                  <a:pt x="3624059" y="1659458"/>
                </a:lnTo>
                <a:lnTo>
                  <a:pt x="3624059" y="1869612"/>
                </a:lnTo>
                <a:lnTo>
                  <a:pt x="3027564" y="1892343"/>
                </a:lnTo>
                <a:cubicBezTo>
                  <a:pt x="2613523" y="1907307"/>
                  <a:pt x="2200118" y="1922271"/>
                  <a:pt x="1785441" y="1947212"/>
                </a:cubicBezTo>
                <a:cubicBezTo>
                  <a:pt x="1785441" y="1912295"/>
                  <a:pt x="1785441" y="1882366"/>
                  <a:pt x="1775265" y="1857426"/>
                </a:cubicBezTo>
                <a:cubicBezTo>
                  <a:pt x="1744737" y="1772628"/>
                  <a:pt x="1785441" y="1747687"/>
                  <a:pt x="1866850" y="1747687"/>
                </a:cubicBezTo>
                <a:cubicBezTo>
                  <a:pt x="1927907" y="1747687"/>
                  <a:pt x="1983875" y="1737711"/>
                  <a:pt x="2039844" y="1737711"/>
                </a:cubicBezTo>
                <a:cubicBezTo>
                  <a:pt x="2482505" y="1707782"/>
                  <a:pt x="2920078" y="1672865"/>
                  <a:pt x="3357652" y="1657901"/>
                </a:cubicBezTo>
                <a:close/>
                <a:moveTo>
                  <a:pt x="0" y="1548162"/>
                </a:moveTo>
                <a:lnTo>
                  <a:pt x="617095" y="1548162"/>
                </a:lnTo>
                <a:cubicBezTo>
                  <a:pt x="980256" y="1548162"/>
                  <a:pt x="1342780" y="1548162"/>
                  <a:pt x="1704032" y="1548162"/>
                </a:cubicBezTo>
                <a:cubicBezTo>
                  <a:pt x="1704032" y="1593055"/>
                  <a:pt x="1704032" y="1637948"/>
                  <a:pt x="1704032" y="1687829"/>
                </a:cubicBezTo>
                <a:cubicBezTo>
                  <a:pt x="1571743" y="1692817"/>
                  <a:pt x="1439453" y="1702794"/>
                  <a:pt x="1312251" y="1707782"/>
                </a:cubicBezTo>
                <a:cubicBezTo>
                  <a:pt x="1022232" y="1715264"/>
                  <a:pt x="732213" y="1721499"/>
                  <a:pt x="442829" y="1728358"/>
                </a:cubicBezTo>
                <a:lnTo>
                  <a:pt x="0" y="1740798"/>
                </a:lnTo>
                <a:close/>
                <a:moveTo>
                  <a:pt x="3624059" y="1454677"/>
                </a:moveTo>
                <a:lnTo>
                  <a:pt x="3624059" y="1598608"/>
                </a:lnTo>
                <a:lnTo>
                  <a:pt x="3026292" y="1620489"/>
                </a:lnTo>
                <a:cubicBezTo>
                  <a:pt x="2617339" y="1642936"/>
                  <a:pt x="2207750" y="1675359"/>
                  <a:pt x="1795617" y="1687829"/>
                </a:cubicBezTo>
                <a:cubicBezTo>
                  <a:pt x="1795617" y="1632960"/>
                  <a:pt x="1795617" y="1588067"/>
                  <a:pt x="1795617" y="1538185"/>
                </a:cubicBezTo>
                <a:cubicBezTo>
                  <a:pt x="2197574" y="1520727"/>
                  <a:pt x="2598259" y="1502021"/>
                  <a:pt x="2998308" y="1483316"/>
                </a:cubicBezTo>
                <a:close/>
                <a:moveTo>
                  <a:pt x="1724384" y="1283791"/>
                </a:moveTo>
                <a:cubicBezTo>
                  <a:pt x="1734560" y="1463363"/>
                  <a:pt x="1724384" y="1478328"/>
                  <a:pt x="1566654" y="1478328"/>
                </a:cubicBezTo>
                <a:cubicBezTo>
                  <a:pt x="1531038" y="1478328"/>
                  <a:pt x="1495422" y="1473340"/>
                  <a:pt x="1464893" y="1473340"/>
                </a:cubicBezTo>
                <a:cubicBezTo>
                  <a:pt x="1042584" y="1473340"/>
                  <a:pt x="625363" y="1478328"/>
                  <a:pt x="203055" y="1478328"/>
                </a:cubicBezTo>
                <a:lnTo>
                  <a:pt x="0" y="1481723"/>
                </a:lnTo>
                <a:lnTo>
                  <a:pt x="0" y="1294640"/>
                </a:lnTo>
                <a:lnTo>
                  <a:pt x="82293" y="1299223"/>
                </a:lnTo>
                <a:cubicBezTo>
                  <a:pt x="628225" y="1330554"/>
                  <a:pt x="1174874" y="1354872"/>
                  <a:pt x="1724384" y="1283791"/>
                </a:cubicBezTo>
                <a:close/>
                <a:moveTo>
                  <a:pt x="3624059" y="1217980"/>
                </a:moveTo>
                <a:lnTo>
                  <a:pt x="3624059" y="1378588"/>
                </a:lnTo>
                <a:lnTo>
                  <a:pt x="3611180" y="1379423"/>
                </a:lnTo>
                <a:cubicBezTo>
                  <a:pt x="3545592" y="1384489"/>
                  <a:pt x="3479765" y="1389789"/>
                  <a:pt x="3413620" y="1393530"/>
                </a:cubicBezTo>
                <a:cubicBezTo>
                  <a:pt x="3143953" y="1408494"/>
                  <a:pt x="2874286" y="1433435"/>
                  <a:pt x="2604619" y="1438423"/>
                </a:cubicBezTo>
                <a:cubicBezTo>
                  <a:pt x="2340040" y="1448399"/>
                  <a:pt x="2070372" y="1443411"/>
                  <a:pt x="1800705" y="1443411"/>
                </a:cubicBezTo>
                <a:cubicBezTo>
                  <a:pt x="1815969" y="1393530"/>
                  <a:pt x="1749825" y="1298755"/>
                  <a:pt x="1856674" y="1293767"/>
                </a:cubicBezTo>
                <a:cubicBezTo>
                  <a:pt x="2217926" y="1263838"/>
                  <a:pt x="2574090" y="1243886"/>
                  <a:pt x="2935343" y="1228921"/>
                </a:cubicBezTo>
                <a:cubicBezTo>
                  <a:pt x="3113425" y="1223933"/>
                  <a:pt x="3292779" y="1221439"/>
                  <a:pt x="3472133" y="1219569"/>
                </a:cubicBezTo>
                <a:close/>
                <a:moveTo>
                  <a:pt x="1576831" y="1014431"/>
                </a:moveTo>
                <a:cubicBezTo>
                  <a:pt x="1760001" y="1014431"/>
                  <a:pt x="1760001" y="1019419"/>
                  <a:pt x="1729472" y="1198992"/>
                </a:cubicBezTo>
                <a:cubicBezTo>
                  <a:pt x="1729472" y="1208969"/>
                  <a:pt x="1719296" y="1208969"/>
                  <a:pt x="1714208" y="1223933"/>
                </a:cubicBezTo>
                <a:cubicBezTo>
                  <a:pt x="1172330" y="1276308"/>
                  <a:pt x="627589" y="1252927"/>
                  <a:pt x="82134" y="1231649"/>
                </a:cubicBezTo>
                <a:lnTo>
                  <a:pt x="0" y="1228986"/>
                </a:lnTo>
                <a:lnTo>
                  <a:pt x="0" y="1032219"/>
                </a:lnTo>
                <a:lnTo>
                  <a:pt x="707408" y="1022537"/>
                </a:lnTo>
                <a:cubicBezTo>
                  <a:pt x="996792" y="1019420"/>
                  <a:pt x="1286811" y="1016925"/>
                  <a:pt x="1576831" y="1014431"/>
                </a:cubicBezTo>
                <a:close/>
                <a:moveTo>
                  <a:pt x="3624059" y="958219"/>
                </a:moveTo>
                <a:lnTo>
                  <a:pt x="3624059" y="1166175"/>
                </a:lnTo>
                <a:lnTo>
                  <a:pt x="3019932" y="1185899"/>
                </a:lnTo>
                <a:cubicBezTo>
                  <a:pt x="2797965" y="1192757"/>
                  <a:pt x="2576635" y="1198992"/>
                  <a:pt x="2355304" y="1203981"/>
                </a:cubicBezTo>
                <a:cubicBezTo>
                  <a:pt x="2182310" y="1208969"/>
                  <a:pt x="2004228" y="1203981"/>
                  <a:pt x="1831234" y="1203981"/>
                </a:cubicBezTo>
                <a:cubicBezTo>
                  <a:pt x="1805793" y="1019419"/>
                  <a:pt x="1815969" y="1004455"/>
                  <a:pt x="2004228" y="999467"/>
                </a:cubicBezTo>
                <a:cubicBezTo>
                  <a:pt x="2202662" y="994479"/>
                  <a:pt x="2396008" y="984503"/>
                  <a:pt x="2594443" y="979514"/>
                </a:cubicBezTo>
                <a:close/>
                <a:moveTo>
                  <a:pt x="1449629" y="740084"/>
                </a:moveTo>
                <a:cubicBezTo>
                  <a:pt x="1546302" y="740084"/>
                  <a:pt x="1648063" y="740084"/>
                  <a:pt x="1744737" y="740084"/>
                </a:cubicBezTo>
                <a:cubicBezTo>
                  <a:pt x="1744737" y="809918"/>
                  <a:pt x="1744737" y="874764"/>
                  <a:pt x="1744737" y="944598"/>
                </a:cubicBezTo>
                <a:cubicBezTo>
                  <a:pt x="1709120" y="944598"/>
                  <a:pt x="1688768" y="949586"/>
                  <a:pt x="1663328" y="949586"/>
                </a:cubicBezTo>
                <a:cubicBezTo>
                  <a:pt x="1139257" y="949586"/>
                  <a:pt x="615187" y="944598"/>
                  <a:pt x="86029" y="949586"/>
                </a:cubicBezTo>
                <a:lnTo>
                  <a:pt x="0" y="952474"/>
                </a:lnTo>
                <a:lnTo>
                  <a:pt x="0" y="777748"/>
                </a:lnTo>
                <a:lnTo>
                  <a:pt x="93661" y="776872"/>
                </a:lnTo>
                <a:cubicBezTo>
                  <a:pt x="204327" y="775001"/>
                  <a:pt x="314992" y="772507"/>
                  <a:pt x="426929" y="770013"/>
                </a:cubicBezTo>
                <a:cubicBezTo>
                  <a:pt x="767829" y="760037"/>
                  <a:pt x="1108729" y="750061"/>
                  <a:pt x="1449629" y="740084"/>
                </a:cubicBezTo>
                <a:close/>
                <a:moveTo>
                  <a:pt x="3624059" y="670670"/>
                </a:moveTo>
                <a:lnTo>
                  <a:pt x="3624059" y="895315"/>
                </a:lnTo>
                <a:lnTo>
                  <a:pt x="3522378" y="899081"/>
                </a:lnTo>
                <a:cubicBezTo>
                  <a:pt x="3437789" y="900952"/>
                  <a:pt x="3352564" y="902199"/>
                  <a:pt x="3266067" y="904693"/>
                </a:cubicBezTo>
                <a:cubicBezTo>
                  <a:pt x="2823405" y="919657"/>
                  <a:pt x="2380744" y="934621"/>
                  <a:pt x="1938083" y="949586"/>
                </a:cubicBezTo>
                <a:cubicBezTo>
                  <a:pt x="1902466" y="949586"/>
                  <a:pt x="1866850" y="949586"/>
                  <a:pt x="1815969" y="949586"/>
                </a:cubicBezTo>
                <a:cubicBezTo>
                  <a:pt x="1826146" y="864788"/>
                  <a:pt x="1831234" y="804930"/>
                  <a:pt x="1841410" y="735096"/>
                </a:cubicBezTo>
                <a:cubicBezTo>
                  <a:pt x="1892290" y="735096"/>
                  <a:pt x="1927907" y="735096"/>
                  <a:pt x="1963523" y="735096"/>
                </a:cubicBezTo>
                <a:cubicBezTo>
                  <a:pt x="2136517" y="730108"/>
                  <a:pt x="2309511" y="735096"/>
                  <a:pt x="2482505" y="725120"/>
                </a:cubicBezTo>
                <a:cubicBezTo>
                  <a:pt x="2741996" y="715144"/>
                  <a:pt x="2996399" y="685215"/>
                  <a:pt x="3255890" y="675238"/>
                </a:cubicBezTo>
                <a:cubicBezTo>
                  <a:pt x="3347476" y="670250"/>
                  <a:pt x="3440333" y="670250"/>
                  <a:pt x="3533190" y="670874"/>
                </a:cubicBezTo>
                <a:close/>
                <a:moveTo>
                  <a:pt x="1681136" y="415232"/>
                </a:moveTo>
                <a:cubicBezTo>
                  <a:pt x="1781307" y="410556"/>
                  <a:pt x="1784169" y="428326"/>
                  <a:pt x="1749825" y="645310"/>
                </a:cubicBezTo>
                <a:cubicBezTo>
                  <a:pt x="1749825" y="650298"/>
                  <a:pt x="1744737" y="655286"/>
                  <a:pt x="1744737" y="655286"/>
                </a:cubicBezTo>
                <a:cubicBezTo>
                  <a:pt x="1439453" y="670250"/>
                  <a:pt x="1139257" y="695191"/>
                  <a:pt x="839062" y="700179"/>
                </a:cubicBezTo>
                <a:cubicBezTo>
                  <a:pt x="658436" y="702673"/>
                  <a:pt x="479082" y="700179"/>
                  <a:pt x="299728" y="697062"/>
                </a:cubicBezTo>
                <a:lnTo>
                  <a:pt x="0" y="693250"/>
                </a:lnTo>
                <a:lnTo>
                  <a:pt x="0" y="457750"/>
                </a:lnTo>
                <a:lnTo>
                  <a:pt x="419297" y="443290"/>
                </a:lnTo>
                <a:cubicBezTo>
                  <a:pt x="588475" y="437055"/>
                  <a:pt x="757653" y="430820"/>
                  <a:pt x="925559" y="425832"/>
                </a:cubicBezTo>
                <a:cubicBezTo>
                  <a:pt x="1134169" y="420844"/>
                  <a:pt x="1342780" y="420844"/>
                  <a:pt x="1546302" y="420844"/>
                </a:cubicBezTo>
                <a:cubicBezTo>
                  <a:pt x="1603543" y="420844"/>
                  <a:pt x="1647746" y="416791"/>
                  <a:pt x="1681136" y="415232"/>
                </a:cubicBezTo>
                <a:close/>
                <a:moveTo>
                  <a:pt x="1846498" y="405879"/>
                </a:moveTo>
                <a:cubicBezTo>
                  <a:pt x="2174678" y="405879"/>
                  <a:pt x="2500314" y="405879"/>
                  <a:pt x="2825313" y="405879"/>
                </a:cubicBezTo>
                <a:lnTo>
                  <a:pt x="3624059" y="405879"/>
                </a:lnTo>
                <a:lnTo>
                  <a:pt x="3624059" y="603991"/>
                </a:lnTo>
                <a:lnTo>
                  <a:pt x="3528102" y="608522"/>
                </a:lnTo>
                <a:cubicBezTo>
                  <a:pt x="3435245" y="614134"/>
                  <a:pt x="3342388" y="620369"/>
                  <a:pt x="3250802" y="625357"/>
                </a:cubicBezTo>
                <a:cubicBezTo>
                  <a:pt x="2976047" y="640321"/>
                  <a:pt x="2701292" y="655286"/>
                  <a:pt x="2426537" y="665262"/>
                </a:cubicBezTo>
                <a:cubicBezTo>
                  <a:pt x="2233190" y="670250"/>
                  <a:pt x="2039844" y="665262"/>
                  <a:pt x="1846498" y="665262"/>
                </a:cubicBezTo>
                <a:cubicBezTo>
                  <a:pt x="1846498" y="575476"/>
                  <a:pt x="1846498" y="495666"/>
                  <a:pt x="1846498" y="405879"/>
                </a:cubicBezTo>
                <a:close/>
                <a:moveTo>
                  <a:pt x="1518318" y="174555"/>
                </a:moveTo>
                <a:cubicBezTo>
                  <a:pt x="1581919" y="175178"/>
                  <a:pt x="1645520" y="176425"/>
                  <a:pt x="1709120" y="176425"/>
                </a:cubicBezTo>
                <a:cubicBezTo>
                  <a:pt x="1770177" y="176425"/>
                  <a:pt x="1785441" y="211342"/>
                  <a:pt x="1770177" y="256236"/>
                </a:cubicBezTo>
                <a:cubicBezTo>
                  <a:pt x="1760001" y="286164"/>
                  <a:pt x="1729472" y="326069"/>
                  <a:pt x="1704032" y="326069"/>
                </a:cubicBezTo>
                <a:cubicBezTo>
                  <a:pt x="1581919" y="341034"/>
                  <a:pt x="1459805" y="346022"/>
                  <a:pt x="1337692" y="351010"/>
                </a:cubicBezTo>
                <a:cubicBezTo>
                  <a:pt x="956087" y="355998"/>
                  <a:pt x="574483" y="360986"/>
                  <a:pt x="192878" y="370963"/>
                </a:cubicBezTo>
                <a:cubicBezTo>
                  <a:pt x="139454" y="370963"/>
                  <a:pt x="86029" y="373457"/>
                  <a:pt x="33241" y="377198"/>
                </a:cubicBezTo>
                <a:lnTo>
                  <a:pt x="0" y="380124"/>
                </a:lnTo>
                <a:lnTo>
                  <a:pt x="0" y="243084"/>
                </a:lnTo>
                <a:lnTo>
                  <a:pt x="50413" y="236283"/>
                </a:lnTo>
                <a:cubicBezTo>
                  <a:pt x="477810" y="216330"/>
                  <a:pt x="900119" y="196378"/>
                  <a:pt x="1327516" y="176425"/>
                </a:cubicBezTo>
                <a:cubicBezTo>
                  <a:pt x="1391117" y="173931"/>
                  <a:pt x="1454717" y="173931"/>
                  <a:pt x="1518318" y="174555"/>
                </a:cubicBezTo>
                <a:close/>
                <a:moveTo>
                  <a:pt x="3624059" y="141797"/>
                </a:moveTo>
                <a:lnTo>
                  <a:pt x="3624059" y="326407"/>
                </a:lnTo>
                <a:lnTo>
                  <a:pt x="2818317" y="337916"/>
                </a:lnTo>
                <a:cubicBezTo>
                  <a:pt x="2542290" y="341034"/>
                  <a:pt x="2266263" y="343528"/>
                  <a:pt x="1988963" y="346022"/>
                </a:cubicBezTo>
                <a:cubicBezTo>
                  <a:pt x="1943171" y="346022"/>
                  <a:pt x="1897378" y="336045"/>
                  <a:pt x="1851586" y="326069"/>
                </a:cubicBezTo>
                <a:cubicBezTo>
                  <a:pt x="1871938" y="181414"/>
                  <a:pt x="1871938" y="181414"/>
                  <a:pt x="2004228" y="176425"/>
                </a:cubicBezTo>
                <a:cubicBezTo>
                  <a:pt x="2044932" y="176425"/>
                  <a:pt x="2085637" y="166449"/>
                  <a:pt x="2126341" y="166449"/>
                </a:cubicBezTo>
                <a:cubicBezTo>
                  <a:pt x="2614795" y="161461"/>
                  <a:pt x="3098160" y="161461"/>
                  <a:pt x="3586614" y="151484"/>
                </a:cubicBezTo>
                <a:close/>
                <a:moveTo>
                  <a:pt x="1876182" y="0"/>
                </a:moveTo>
                <a:lnTo>
                  <a:pt x="3624059" y="0"/>
                </a:lnTo>
                <a:lnTo>
                  <a:pt x="3624059" y="87887"/>
                </a:lnTo>
                <a:lnTo>
                  <a:pt x="3591702" y="76663"/>
                </a:lnTo>
                <a:cubicBezTo>
                  <a:pt x="3189746" y="86639"/>
                  <a:pt x="2787789" y="96615"/>
                  <a:pt x="2390920" y="106591"/>
                </a:cubicBezTo>
                <a:cubicBezTo>
                  <a:pt x="2217926" y="111580"/>
                  <a:pt x="2044932" y="106591"/>
                  <a:pt x="1866850" y="106591"/>
                </a:cubicBezTo>
                <a:cubicBezTo>
                  <a:pt x="1869394" y="74169"/>
                  <a:pt x="1871938" y="45487"/>
                  <a:pt x="1874482" y="18052"/>
                </a:cubicBezTo>
                <a:close/>
                <a:moveTo>
                  <a:pt x="0" y="0"/>
                </a:moveTo>
                <a:lnTo>
                  <a:pt x="1773185" y="0"/>
                </a:lnTo>
                <a:lnTo>
                  <a:pt x="1775265" y="11817"/>
                </a:lnTo>
                <a:cubicBezTo>
                  <a:pt x="1775265" y="96615"/>
                  <a:pt x="1724384" y="91627"/>
                  <a:pt x="1668416" y="96615"/>
                </a:cubicBezTo>
                <a:cubicBezTo>
                  <a:pt x="1510686" y="101603"/>
                  <a:pt x="1347868" y="106591"/>
                  <a:pt x="1190138" y="111580"/>
                </a:cubicBezTo>
                <a:cubicBezTo>
                  <a:pt x="864502" y="126544"/>
                  <a:pt x="533778" y="141508"/>
                  <a:pt x="208143" y="156473"/>
                </a:cubicBezTo>
                <a:cubicBezTo>
                  <a:pt x="157262" y="158967"/>
                  <a:pt x="106381" y="160214"/>
                  <a:pt x="55501" y="162085"/>
                </a:cubicBezTo>
                <a:lnTo>
                  <a:pt x="0" y="165485"/>
                </a:ln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3" name="Slide Number Placeholder 1">
            <a:extLst>
              <a:ext uri="{FF2B5EF4-FFF2-40B4-BE49-F238E27FC236}">
                <a16:creationId xmlns:a16="http://schemas.microsoft.com/office/drawing/2014/main" id="{3FD2962E-2BE9-2F9C-BF91-2C5D13910304}"/>
              </a:ext>
            </a:extLst>
          </p:cNvPr>
          <p:cNvSpPr>
            <a:spLocks noGrp="1"/>
          </p:cNvSpPr>
          <p:nvPr>
            <p:ph type="sldNum" sz="quarter" idx="4"/>
          </p:nvPr>
        </p:nvSpPr>
        <p:spPr>
          <a:xfrm>
            <a:off x="373316" y="6343573"/>
            <a:ext cx="1455484" cy="365125"/>
          </a:xfrm>
          <a:prstGeom prst="rect">
            <a:avLst/>
          </a:prstGeom>
        </p:spPr>
        <p:txBody>
          <a:bodyPr vert="horz" lIns="91440" tIns="45720" rIns="91440" bIns="45720" rtlCol="0" anchor="ctr"/>
          <a:lstStyle>
            <a:lvl1pPr algn="l">
              <a:defRPr sz="1200">
                <a:solidFill>
                  <a:schemeClr val="bg1"/>
                </a:solidFill>
              </a:defRPr>
            </a:lvl1pPr>
          </a:lstStyle>
          <a:p>
            <a:fld id="{1AC54047-9E61-42D7-8DBF-7D64572410AD}" type="slidenum">
              <a:rPr lang="en-US" smtClean="0"/>
              <a:pPr/>
              <a:t>‹#›</a:t>
            </a:fld>
            <a:endParaRPr lang="en-US" dirty="0"/>
          </a:p>
        </p:txBody>
      </p:sp>
      <p:pic>
        <p:nvPicPr>
          <p:cNvPr id="4" name="Picture 3" descr="A picture containing logo&#10;&#10;Description automatically generated">
            <a:extLst>
              <a:ext uri="{FF2B5EF4-FFF2-40B4-BE49-F238E27FC236}">
                <a16:creationId xmlns:a16="http://schemas.microsoft.com/office/drawing/2014/main" id="{F35BFBAC-7A27-B005-C4BA-8E47C30FD02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84243" y="5849708"/>
            <a:ext cx="1234441" cy="822960"/>
          </a:xfrm>
          <a:prstGeom prst="rect">
            <a:avLst/>
          </a:prstGeom>
        </p:spPr>
      </p:pic>
    </p:spTree>
    <p:custDataLst>
      <p:tags r:id="rId1"/>
    </p:custDataLst>
    <p:extLst>
      <p:ext uri="{BB962C8B-B14F-4D97-AF65-F5344CB8AC3E}">
        <p14:creationId xmlns:p14="http://schemas.microsoft.com/office/powerpoint/2010/main" val="29360525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28 slide">
    <p:bg>
      <p:bgPr>
        <a:solidFill>
          <a:srgbClr val="F8F7F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83040-1E0B-469F-AE13-269BE25ADFD8}"/>
              </a:ext>
            </a:extLst>
          </p:cNvPr>
          <p:cNvSpPr>
            <a:spLocks noGrp="1"/>
          </p:cNvSpPr>
          <p:nvPr>
            <p:ph type="title" hasCustomPrompt="1"/>
          </p:nvPr>
        </p:nvSpPr>
        <p:spPr>
          <a:xfrm>
            <a:off x="7347976" y="229981"/>
            <a:ext cx="4647381" cy="1033416"/>
          </a:xfrm>
          <a:prstGeom prst="rect">
            <a:avLst/>
          </a:prstGeom>
        </p:spPr>
        <p:txBody>
          <a:bodyPr/>
          <a:lstStyle>
            <a:lvl1pPr>
              <a:defRPr sz="4800">
                <a:solidFill>
                  <a:schemeClr val="tx2"/>
                </a:solidFill>
                <a:latin typeface="+mj-lt"/>
              </a:defRPr>
            </a:lvl1pPr>
          </a:lstStyle>
          <a:p>
            <a:r>
              <a:rPr lang="en-US"/>
              <a:t>The Eagles’ View</a:t>
            </a:r>
          </a:p>
        </p:txBody>
      </p:sp>
      <p:pic>
        <p:nvPicPr>
          <p:cNvPr id="5" name="Picture 4" descr="A bird flying in the sky&#10;&#10;Description automatically generated">
            <a:extLst>
              <a:ext uri="{FF2B5EF4-FFF2-40B4-BE49-F238E27FC236}">
                <a16:creationId xmlns:a16="http://schemas.microsoft.com/office/drawing/2014/main" id="{21C68B0E-6771-4A68-ADB4-24AE3BF181D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7351776" cy="6858000"/>
          </a:xfrm>
          <a:prstGeom prst="flowChartDelay">
            <a:avLst/>
          </a:prstGeom>
        </p:spPr>
      </p:pic>
      <p:sp>
        <p:nvSpPr>
          <p:cNvPr id="10" name="Content Placeholder 9">
            <a:extLst>
              <a:ext uri="{FF2B5EF4-FFF2-40B4-BE49-F238E27FC236}">
                <a16:creationId xmlns:a16="http://schemas.microsoft.com/office/drawing/2014/main" id="{CDD1BC22-A152-42C1-9BAE-02B9C25E4223}"/>
              </a:ext>
            </a:extLst>
          </p:cNvPr>
          <p:cNvSpPr>
            <a:spLocks noGrp="1"/>
          </p:cNvSpPr>
          <p:nvPr>
            <p:ph sz="quarter" idx="10"/>
          </p:nvPr>
        </p:nvSpPr>
        <p:spPr>
          <a:xfrm>
            <a:off x="7351776" y="1263397"/>
            <a:ext cx="4548975" cy="5072063"/>
          </a:xfrm>
          <a:prstGeom prst="rect">
            <a:avLst/>
          </a:prstGeom>
        </p:spPr>
        <p:txBody>
          <a:bodyPr/>
          <a:lstStyle>
            <a:lvl1pPr marL="0" indent="0">
              <a:buNone/>
              <a:defRPr>
                <a:solidFill>
                  <a:srgbClr val="080808"/>
                </a:solidFill>
                <a:latin typeface="+mn-lt"/>
              </a:defRPr>
            </a:lvl1pPr>
            <a:lvl2pPr>
              <a:defRPr>
                <a:solidFill>
                  <a:srgbClr val="080808"/>
                </a:solidFill>
                <a:latin typeface="+mn-lt"/>
              </a:defRPr>
            </a:lvl2pPr>
            <a:lvl3pPr>
              <a:defRPr>
                <a:solidFill>
                  <a:srgbClr val="080808"/>
                </a:solidFill>
                <a:latin typeface="+mn-lt"/>
              </a:defRPr>
            </a:lvl3pPr>
            <a:lvl4pPr>
              <a:defRPr>
                <a:solidFill>
                  <a:srgbClr val="080808"/>
                </a:solidFill>
                <a:latin typeface="+mn-lt"/>
              </a:defRPr>
            </a:lvl4pPr>
            <a:lvl5pPr>
              <a:defRPr>
                <a:solidFill>
                  <a:srgbClr val="080808"/>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Полилиния: фигура 1">
            <a:extLst>
              <a:ext uri="{FF2B5EF4-FFF2-40B4-BE49-F238E27FC236}">
                <a16:creationId xmlns:a16="http://schemas.microsoft.com/office/drawing/2014/main" id="{7CB87134-99D6-4893-9A86-031B431344B4}"/>
              </a:ext>
            </a:extLst>
          </p:cNvPr>
          <p:cNvSpPr/>
          <p:nvPr userDrawn="1"/>
        </p:nvSpPr>
        <p:spPr>
          <a:xfrm rot="2317977">
            <a:off x="6043149" y="3834580"/>
            <a:ext cx="763229" cy="3023419"/>
          </a:xfrm>
          <a:custGeom>
            <a:avLst/>
            <a:gdLst>
              <a:gd name="connsiteX0" fmla="*/ 1019688 w 3624059"/>
              <a:gd name="connsiteY0" fmla="*/ 4206836 h 4242217"/>
              <a:gd name="connsiteX1" fmla="*/ 1546302 w 3624059"/>
              <a:gd name="connsiteY1" fmla="*/ 4206836 h 4242217"/>
              <a:gd name="connsiteX2" fmla="*/ 1633435 w 3624059"/>
              <a:gd name="connsiteY2" fmla="*/ 4229283 h 4242217"/>
              <a:gd name="connsiteX3" fmla="*/ 1639522 w 3624059"/>
              <a:gd name="connsiteY3" fmla="*/ 4242217 h 4242217"/>
              <a:gd name="connsiteX4" fmla="*/ 0 w 3624059"/>
              <a:gd name="connsiteY4" fmla="*/ 4242217 h 4242217"/>
              <a:gd name="connsiteX5" fmla="*/ 0 w 3624059"/>
              <a:gd name="connsiteY5" fmla="*/ 4228475 h 4242217"/>
              <a:gd name="connsiteX6" fmla="*/ 118466 w 3624059"/>
              <a:gd name="connsiteY6" fmla="*/ 4222424 h 4242217"/>
              <a:gd name="connsiteX7" fmla="*/ 493074 w 3624059"/>
              <a:gd name="connsiteY7" fmla="*/ 4206836 h 4242217"/>
              <a:gd name="connsiteX8" fmla="*/ 1019688 w 3624059"/>
              <a:gd name="connsiteY8" fmla="*/ 4206836 h 4242217"/>
              <a:gd name="connsiteX9" fmla="*/ 3624059 w 3624059"/>
              <a:gd name="connsiteY9" fmla="*/ 4122596 h 4242217"/>
              <a:gd name="connsiteX10" fmla="*/ 3624059 w 3624059"/>
              <a:gd name="connsiteY10" fmla="*/ 4242217 h 4242217"/>
              <a:gd name="connsiteX11" fmla="*/ 1729472 w 3624059"/>
              <a:gd name="connsiteY11" fmla="*/ 4242217 h 4242217"/>
              <a:gd name="connsiteX12" fmla="*/ 1729472 w 3624059"/>
              <a:gd name="connsiteY12" fmla="*/ 4196860 h 4242217"/>
              <a:gd name="connsiteX13" fmla="*/ 2818317 w 3624059"/>
              <a:gd name="connsiteY13" fmla="*/ 4132014 h 4242217"/>
              <a:gd name="connsiteX14" fmla="*/ 3337299 w 3624059"/>
              <a:gd name="connsiteY14" fmla="*/ 4123285 h 4242217"/>
              <a:gd name="connsiteX15" fmla="*/ 1668416 w 3624059"/>
              <a:gd name="connsiteY15" fmla="*/ 3907548 h 4242217"/>
              <a:gd name="connsiteX16" fmla="*/ 1668416 w 3624059"/>
              <a:gd name="connsiteY16" fmla="*/ 4002323 h 4242217"/>
              <a:gd name="connsiteX17" fmla="*/ 1510686 w 3624059"/>
              <a:gd name="connsiteY17" fmla="*/ 4156955 h 4242217"/>
              <a:gd name="connsiteX18" fmla="*/ 1174874 w 3624059"/>
              <a:gd name="connsiteY18" fmla="*/ 4166931 h 4242217"/>
              <a:gd name="connsiteX19" fmla="*/ 139454 w 3624059"/>
              <a:gd name="connsiteY19" fmla="*/ 4172543 h 4242217"/>
              <a:gd name="connsiteX20" fmla="*/ 0 w 3624059"/>
              <a:gd name="connsiteY20" fmla="*/ 4173802 h 4242217"/>
              <a:gd name="connsiteX21" fmla="*/ 0 w 3624059"/>
              <a:gd name="connsiteY21" fmla="*/ 3943409 h 4242217"/>
              <a:gd name="connsiteX22" fmla="*/ 325804 w 3624059"/>
              <a:gd name="connsiteY22" fmla="*/ 3943712 h 4242217"/>
              <a:gd name="connsiteX23" fmla="*/ 1668416 w 3624059"/>
              <a:gd name="connsiteY23" fmla="*/ 3907548 h 4242217"/>
              <a:gd name="connsiteX24" fmla="*/ 3624059 w 3624059"/>
              <a:gd name="connsiteY24" fmla="*/ 3850991 h 4242217"/>
              <a:gd name="connsiteX25" fmla="*/ 3624059 w 3624059"/>
              <a:gd name="connsiteY25" fmla="*/ 4067621 h 4242217"/>
              <a:gd name="connsiteX26" fmla="*/ 2999580 w 3624059"/>
              <a:gd name="connsiteY26" fmla="*/ 4087121 h 4242217"/>
              <a:gd name="connsiteX27" fmla="*/ 2044932 w 3624059"/>
              <a:gd name="connsiteY27" fmla="*/ 4117050 h 4242217"/>
              <a:gd name="connsiteX28" fmla="*/ 1729472 w 3624059"/>
              <a:gd name="connsiteY28" fmla="*/ 4137002 h 4242217"/>
              <a:gd name="connsiteX29" fmla="*/ 1749825 w 3624059"/>
              <a:gd name="connsiteY29" fmla="*/ 3897572 h 4242217"/>
              <a:gd name="connsiteX30" fmla="*/ 2075460 w 3624059"/>
              <a:gd name="connsiteY30" fmla="*/ 3897572 h 4242217"/>
              <a:gd name="connsiteX31" fmla="*/ 3367828 w 3624059"/>
              <a:gd name="connsiteY31" fmla="*/ 3852679 h 4242217"/>
              <a:gd name="connsiteX32" fmla="*/ 1037496 w 3624059"/>
              <a:gd name="connsiteY32" fmla="*/ 3607013 h 4242217"/>
              <a:gd name="connsiteX33" fmla="*/ 1480157 w 3624059"/>
              <a:gd name="connsiteY33" fmla="*/ 3608260 h 4242217"/>
              <a:gd name="connsiteX34" fmla="*/ 1673504 w 3624059"/>
              <a:gd name="connsiteY34" fmla="*/ 3817762 h 4242217"/>
              <a:gd name="connsiteX35" fmla="*/ 1663328 w 3624059"/>
              <a:gd name="connsiteY35" fmla="*/ 3842702 h 4242217"/>
              <a:gd name="connsiteX36" fmla="*/ 1571743 w 3624059"/>
              <a:gd name="connsiteY36" fmla="*/ 3857667 h 4242217"/>
              <a:gd name="connsiteX37" fmla="*/ 228495 w 3624059"/>
              <a:gd name="connsiteY37" fmla="*/ 3892584 h 4242217"/>
              <a:gd name="connsiteX38" fmla="*/ 0 w 3624059"/>
              <a:gd name="connsiteY38" fmla="*/ 3887800 h 4242217"/>
              <a:gd name="connsiteX39" fmla="*/ 0 w 3624059"/>
              <a:gd name="connsiteY39" fmla="*/ 3645448 h 4242217"/>
              <a:gd name="connsiteX40" fmla="*/ 164894 w 3624059"/>
              <a:gd name="connsiteY40" fmla="*/ 3634448 h 4242217"/>
              <a:gd name="connsiteX41" fmla="*/ 594835 w 3624059"/>
              <a:gd name="connsiteY41" fmla="*/ 3613248 h 4242217"/>
              <a:gd name="connsiteX42" fmla="*/ 1037496 w 3624059"/>
              <a:gd name="connsiteY42" fmla="*/ 3607013 h 4242217"/>
              <a:gd name="connsiteX43" fmla="*/ 3479765 w 3624059"/>
              <a:gd name="connsiteY43" fmla="*/ 3533438 h 4242217"/>
              <a:gd name="connsiteX44" fmla="*/ 3624059 w 3624059"/>
              <a:gd name="connsiteY44" fmla="*/ 3538222 h 4242217"/>
              <a:gd name="connsiteX45" fmla="*/ 3624059 w 3624059"/>
              <a:gd name="connsiteY45" fmla="*/ 3804141 h 4242217"/>
              <a:gd name="connsiteX46" fmla="*/ 1826146 w 3624059"/>
              <a:gd name="connsiteY46" fmla="*/ 3837714 h 4242217"/>
              <a:gd name="connsiteX47" fmla="*/ 1749825 w 3624059"/>
              <a:gd name="connsiteY47" fmla="*/ 3832726 h 4242217"/>
              <a:gd name="connsiteX48" fmla="*/ 1749825 w 3624059"/>
              <a:gd name="connsiteY48" fmla="*/ 3653153 h 4242217"/>
              <a:gd name="connsiteX49" fmla="*/ 3072720 w 3624059"/>
              <a:gd name="connsiteY49" fmla="*/ 3563367 h 4242217"/>
              <a:gd name="connsiteX50" fmla="*/ 3479765 w 3624059"/>
              <a:gd name="connsiteY50" fmla="*/ 3533438 h 4242217"/>
              <a:gd name="connsiteX51" fmla="*/ 1417193 w 3624059"/>
              <a:gd name="connsiteY51" fmla="*/ 3401876 h 4242217"/>
              <a:gd name="connsiteX52" fmla="*/ 1673504 w 3624059"/>
              <a:gd name="connsiteY52" fmla="*/ 3403747 h 4242217"/>
              <a:gd name="connsiteX53" fmla="*/ 1663328 w 3624059"/>
              <a:gd name="connsiteY53" fmla="*/ 3558379 h 4242217"/>
              <a:gd name="connsiteX54" fmla="*/ 1592095 w 3624059"/>
              <a:gd name="connsiteY54" fmla="*/ 3563367 h 4242217"/>
              <a:gd name="connsiteX55" fmla="*/ 442193 w 3624059"/>
              <a:gd name="connsiteY55" fmla="*/ 3580825 h 4242217"/>
              <a:gd name="connsiteX56" fmla="*/ 0 w 3624059"/>
              <a:gd name="connsiteY56" fmla="*/ 3587539 h 4242217"/>
              <a:gd name="connsiteX57" fmla="*/ 0 w 3624059"/>
              <a:gd name="connsiteY57" fmla="*/ 3449325 h 4242217"/>
              <a:gd name="connsiteX58" fmla="*/ 14796 w 3624059"/>
              <a:gd name="connsiteY58" fmla="*/ 3448640 h 4242217"/>
              <a:gd name="connsiteX59" fmla="*/ 1164698 w 3624059"/>
              <a:gd name="connsiteY59" fmla="*/ 3403747 h 4242217"/>
              <a:gd name="connsiteX60" fmla="*/ 1417193 w 3624059"/>
              <a:gd name="connsiteY60" fmla="*/ 3401876 h 4242217"/>
              <a:gd name="connsiteX61" fmla="*/ 3624059 w 3624059"/>
              <a:gd name="connsiteY61" fmla="*/ 3333594 h 4242217"/>
              <a:gd name="connsiteX62" fmla="*/ 3624059 w 3624059"/>
              <a:gd name="connsiteY62" fmla="*/ 3484091 h 4242217"/>
              <a:gd name="connsiteX63" fmla="*/ 3378004 w 3624059"/>
              <a:gd name="connsiteY63" fmla="*/ 3492910 h 4242217"/>
              <a:gd name="connsiteX64" fmla="*/ 2838669 w 3624059"/>
              <a:gd name="connsiteY64" fmla="*/ 3523462 h 4242217"/>
              <a:gd name="connsiteX65" fmla="*/ 1887202 w 3624059"/>
              <a:gd name="connsiteY65" fmla="*/ 3568355 h 4242217"/>
              <a:gd name="connsiteX66" fmla="*/ 1749825 w 3624059"/>
              <a:gd name="connsiteY66" fmla="*/ 3558379 h 4242217"/>
              <a:gd name="connsiteX67" fmla="*/ 1866850 w 3624059"/>
              <a:gd name="connsiteY67" fmla="*/ 3413723 h 4242217"/>
              <a:gd name="connsiteX68" fmla="*/ 2360392 w 3624059"/>
              <a:gd name="connsiteY68" fmla="*/ 3403747 h 4242217"/>
              <a:gd name="connsiteX69" fmla="*/ 3332211 w 3624059"/>
              <a:gd name="connsiteY69" fmla="*/ 3333913 h 4242217"/>
              <a:gd name="connsiteX70" fmla="*/ 1363351 w 3624059"/>
              <a:gd name="connsiteY70" fmla="*/ 3144257 h 4242217"/>
              <a:gd name="connsiteX71" fmla="*/ 1668416 w 3624059"/>
              <a:gd name="connsiteY71" fmla="*/ 3154340 h 4242217"/>
              <a:gd name="connsiteX72" fmla="*/ 1668416 w 3624059"/>
              <a:gd name="connsiteY72" fmla="*/ 3363842 h 4242217"/>
              <a:gd name="connsiteX73" fmla="*/ 513426 w 3624059"/>
              <a:gd name="connsiteY73" fmla="*/ 3363842 h 4242217"/>
              <a:gd name="connsiteX74" fmla="*/ 0 w 3624059"/>
              <a:gd name="connsiteY74" fmla="*/ 3377034 h 4242217"/>
              <a:gd name="connsiteX75" fmla="*/ 0 w 3624059"/>
              <a:gd name="connsiteY75" fmla="*/ 3197607 h 4242217"/>
              <a:gd name="connsiteX76" fmla="*/ 449825 w 3624059"/>
              <a:gd name="connsiteY76" fmla="*/ 3171175 h 4242217"/>
              <a:gd name="connsiteX77" fmla="*/ 1363351 w 3624059"/>
              <a:gd name="connsiteY77" fmla="*/ 3144257 h 4242217"/>
              <a:gd name="connsiteX78" fmla="*/ 3624059 w 3624059"/>
              <a:gd name="connsiteY78" fmla="*/ 3068455 h 4242217"/>
              <a:gd name="connsiteX79" fmla="*/ 3624059 w 3624059"/>
              <a:gd name="connsiteY79" fmla="*/ 3264269 h 4242217"/>
              <a:gd name="connsiteX80" fmla="*/ 3600288 w 3624059"/>
              <a:gd name="connsiteY80" fmla="*/ 3264001 h 4242217"/>
              <a:gd name="connsiteX81" fmla="*/ 2263719 w 3624059"/>
              <a:gd name="connsiteY81" fmla="*/ 3348877 h 4242217"/>
              <a:gd name="connsiteX82" fmla="*/ 1749825 w 3624059"/>
              <a:gd name="connsiteY82" fmla="*/ 3353865 h 4242217"/>
              <a:gd name="connsiteX83" fmla="*/ 1749825 w 3624059"/>
              <a:gd name="connsiteY83" fmla="*/ 3154340 h 4242217"/>
              <a:gd name="connsiteX84" fmla="*/ 3138229 w 3624059"/>
              <a:gd name="connsiteY84" fmla="*/ 3082636 h 4242217"/>
              <a:gd name="connsiteX85" fmla="*/ 1559341 w 3624059"/>
              <a:gd name="connsiteY85" fmla="*/ 2853805 h 4242217"/>
              <a:gd name="connsiteX86" fmla="*/ 1668416 w 3624059"/>
              <a:gd name="connsiteY86" fmla="*/ 3054578 h 4242217"/>
              <a:gd name="connsiteX87" fmla="*/ 1658240 w 3624059"/>
              <a:gd name="connsiteY87" fmla="*/ 3074530 h 4242217"/>
              <a:gd name="connsiteX88" fmla="*/ 1576831 w 3624059"/>
              <a:gd name="connsiteY88" fmla="*/ 3079518 h 4242217"/>
              <a:gd name="connsiteX89" fmla="*/ 523602 w 3624059"/>
              <a:gd name="connsiteY89" fmla="*/ 3104459 h 4242217"/>
              <a:gd name="connsiteX90" fmla="*/ 0 w 3624059"/>
              <a:gd name="connsiteY90" fmla="*/ 3120367 h 4242217"/>
              <a:gd name="connsiteX91" fmla="*/ 0 w 3624059"/>
              <a:gd name="connsiteY91" fmla="*/ 2895265 h 4242217"/>
              <a:gd name="connsiteX92" fmla="*/ 1490334 w 3624059"/>
              <a:gd name="connsiteY92" fmla="*/ 2855052 h 4242217"/>
              <a:gd name="connsiteX93" fmla="*/ 1559341 w 3624059"/>
              <a:gd name="connsiteY93" fmla="*/ 2853805 h 4242217"/>
              <a:gd name="connsiteX94" fmla="*/ 3624059 w 3624059"/>
              <a:gd name="connsiteY94" fmla="*/ 2832565 h 4242217"/>
              <a:gd name="connsiteX95" fmla="*/ 3624059 w 3624059"/>
              <a:gd name="connsiteY95" fmla="*/ 3005092 h 4242217"/>
              <a:gd name="connsiteX96" fmla="*/ 3271155 w 3624059"/>
              <a:gd name="connsiteY96" fmla="*/ 3009684 h 4242217"/>
              <a:gd name="connsiteX97" fmla="*/ 1943171 w 3624059"/>
              <a:gd name="connsiteY97" fmla="*/ 3089494 h 4242217"/>
              <a:gd name="connsiteX98" fmla="*/ 1749825 w 3624059"/>
              <a:gd name="connsiteY98" fmla="*/ 2870017 h 4242217"/>
              <a:gd name="connsiteX99" fmla="*/ 1765089 w 3624059"/>
              <a:gd name="connsiteY99" fmla="*/ 2845076 h 4242217"/>
              <a:gd name="connsiteX100" fmla="*/ 1877026 w 3624059"/>
              <a:gd name="connsiteY100" fmla="*/ 2845076 h 4242217"/>
              <a:gd name="connsiteX101" fmla="*/ 3016752 w 3624059"/>
              <a:gd name="connsiteY101" fmla="*/ 2850064 h 4242217"/>
              <a:gd name="connsiteX102" fmla="*/ 3368623 w 3624059"/>
              <a:gd name="connsiteY102" fmla="*/ 2842270 h 4242217"/>
              <a:gd name="connsiteX103" fmla="*/ 1561566 w 3624059"/>
              <a:gd name="connsiteY103" fmla="*/ 2605646 h 4242217"/>
              <a:gd name="connsiteX104" fmla="*/ 1678592 w 3624059"/>
              <a:gd name="connsiteY104" fmla="*/ 2730349 h 4242217"/>
              <a:gd name="connsiteX105" fmla="*/ 1668416 w 3624059"/>
              <a:gd name="connsiteY105" fmla="*/ 2785218 h 4242217"/>
              <a:gd name="connsiteX106" fmla="*/ 1632799 w 3624059"/>
              <a:gd name="connsiteY106" fmla="*/ 2795195 h 4242217"/>
              <a:gd name="connsiteX107" fmla="*/ 534415 w 3624059"/>
              <a:gd name="connsiteY107" fmla="*/ 2817641 h 4242217"/>
              <a:gd name="connsiteX108" fmla="*/ 0 w 3624059"/>
              <a:gd name="connsiteY108" fmla="*/ 2828601 h 4242217"/>
              <a:gd name="connsiteX109" fmla="*/ 0 w 3624059"/>
              <a:gd name="connsiteY109" fmla="*/ 2635972 h 4242217"/>
              <a:gd name="connsiteX110" fmla="*/ 274287 w 3624059"/>
              <a:gd name="connsiteY110" fmla="*/ 2625598 h 4242217"/>
              <a:gd name="connsiteX111" fmla="*/ 1561566 w 3624059"/>
              <a:gd name="connsiteY111" fmla="*/ 2605646 h 4242217"/>
              <a:gd name="connsiteX112" fmla="*/ 2558826 w 3624059"/>
              <a:gd name="connsiteY112" fmla="*/ 2560752 h 4242217"/>
              <a:gd name="connsiteX113" fmla="*/ 3142045 w 3624059"/>
              <a:gd name="connsiteY113" fmla="*/ 2566364 h 4242217"/>
              <a:gd name="connsiteX114" fmla="*/ 3624059 w 3624059"/>
              <a:gd name="connsiteY114" fmla="*/ 2574044 h 4242217"/>
              <a:gd name="connsiteX115" fmla="*/ 3624059 w 3624059"/>
              <a:gd name="connsiteY115" fmla="*/ 2757687 h 4242217"/>
              <a:gd name="connsiteX116" fmla="*/ 3181478 w 3624059"/>
              <a:gd name="connsiteY116" fmla="*/ 2770254 h 4242217"/>
              <a:gd name="connsiteX117" fmla="*/ 2299335 w 3624059"/>
              <a:gd name="connsiteY117" fmla="*/ 2795195 h 4242217"/>
              <a:gd name="connsiteX118" fmla="*/ 1744737 w 3624059"/>
              <a:gd name="connsiteY118" fmla="*/ 2795195 h 4242217"/>
              <a:gd name="connsiteX119" fmla="*/ 1744737 w 3624059"/>
              <a:gd name="connsiteY119" fmla="*/ 2595669 h 4242217"/>
              <a:gd name="connsiteX120" fmla="*/ 2558826 w 3624059"/>
              <a:gd name="connsiteY120" fmla="*/ 2560752 h 4242217"/>
              <a:gd name="connsiteX121" fmla="*/ 907751 w 3624059"/>
              <a:gd name="connsiteY121" fmla="*/ 2310099 h 4242217"/>
              <a:gd name="connsiteX122" fmla="*/ 1464893 w 3624059"/>
              <a:gd name="connsiteY122" fmla="*/ 2311346 h 4242217"/>
              <a:gd name="connsiteX123" fmla="*/ 1683680 w 3624059"/>
              <a:gd name="connsiteY123" fmla="*/ 2311346 h 4242217"/>
              <a:gd name="connsiteX124" fmla="*/ 1688768 w 3624059"/>
              <a:gd name="connsiteY124" fmla="*/ 2386168 h 4242217"/>
              <a:gd name="connsiteX125" fmla="*/ 1541214 w 3624059"/>
              <a:gd name="connsiteY125" fmla="*/ 2545788 h 4242217"/>
              <a:gd name="connsiteX126" fmla="*/ 482898 w 3624059"/>
              <a:gd name="connsiteY126" fmla="*/ 2560752 h 4242217"/>
              <a:gd name="connsiteX127" fmla="*/ 0 w 3624059"/>
              <a:gd name="connsiteY127" fmla="*/ 2570035 h 4242217"/>
              <a:gd name="connsiteX128" fmla="*/ 0 w 3624059"/>
              <a:gd name="connsiteY128" fmla="*/ 2335542 h 4242217"/>
              <a:gd name="connsiteX129" fmla="*/ 350608 w 3624059"/>
              <a:gd name="connsiteY129" fmla="*/ 2316334 h 4242217"/>
              <a:gd name="connsiteX130" fmla="*/ 907751 w 3624059"/>
              <a:gd name="connsiteY130" fmla="*/ 2310099 h 4242217"/>
              <a:gd name="connsiteX131" fmla="*/ 3624059 w 3624059"/>
              <a:gd name="connsiteY131" fmla="*/ 2235896 h 4242217"/>
              <a:gd name="connsiteX132" fmla="*/ 3624059 w 3624059"/>
              <a:gd name="connsiteY132" fmla="*/ 2507868 h 4242217"/>
              <a:gd name="connsiteX133" fmla="*/ 3271155 w 3624059"/>
              <a:gd name="connsiteY133" fmla="*/ 2520847 h 4242217"/>
              <a:gd name="connsiteX134" fmla="*/ 1958435 w 3624059"/>
              <a:gd name="connsiteY134" fmla="*/ 2525835 h 4242217"/>
              <a:gd name="connsiteX135" fmla="*/ 1739649 w 3624059"/>
              <a:gd name="connsiteY135" fmla="*/ 2525835 h 4242217"/>
              <a:gd name="connsiteX136" fmla="*/ 1754913 w 3624059"/>
              <a:gd name="connsiteY136" fmla="*/ 2316334 h 4242217"/>
              <a:gd name="connsiteX137" fmla="*/ 3091165 w 3624059"/>
              <a:gd name="connsiteY137" fmla="*/ 2258970 h 4242217"/>
              <a:gd name="connsiteX138" fmla="*/ 1320520 w 3624059"/>
              <a:gd name="connsiteY138" fmla="*/ 2035128 h 4242217"/>
              <a:gd name="connsiteX139" fmla="*/ 1688768 w 3624059"/>
              <a:gd name="connsiteY139" fmla="*/ 2036999 h 4242217"/>
              <a:gd name="connsiteX140" fmla="*/ 1693856 w 3624059"/>
              <a:gd name="connsiteY140" fmla="*/ 2101844 h 4242217"/>
              <a:gd name="connsiteX141" fmla="*/ 1546302 w 3624059"/>
              <a:gd name="connsiteY141" fmla="*/ 2256476 h 4242217"/>
              <a:gd name="connsiteX142" fmla="*/ 223407 w 3624059"/>
              <a:gd name="connsiteY142" fmla="*/ 2251488 h 4242217"/>
              <a:gd name="connsiteX143" fmla="*/ 0 w 3624059"/>
              <a:gd name="connsiteY143" fmla="*/ 2261684 h 4242217"/>
              <a:gd name="connsiteX144" fmla="*/ 0 w 3624059"/>
              <a:gd name="connsiteY144" fmla="*/ 2073071 h 4242217"/>
              <a:gd name="connsiteX145" fmla="*/ 432017 w 3624059"/>
              <a:gd name="connsiteY145" fmla="*/ 2055081 h 4242217"/>
              <a:gd name="connsiteX146" fmla="*/ 956087 w 3624059"/>
              <a:gd name="connsiteY146" fmla="*/ 2036999 h 4242217"/>
              <a:gd name="connsiteX147" fmla="*/ 1320520 w 3624059"/>
              <a:gd name="connsiteY147" fmla="*/ 2035128 h 4242217"/>
              <a:gd name="connsiteX148" fmla="*/ 3624059 w 3624059"/>
              <a:gd name="connsiteY148" fmla="*/ 1946721 h 4242217"/>
              <a:gd name="connsiteX149" fmla="*/ 3624059 w 3624059"/>
              <a:gd name="connsiteY149" fmla="*/ 2175879 h 4242217"/>
              <a:gd name="connsiteX150" fmla="*/ 3094345 w 3624059"/>
              <a:gd name="connsiteY150" fmla="*/ 2195372 h 4242217"/>
              <a:gd name="connsiteX151" fmla="*/ 1765089 w 3624059"/>
              <a:gd name="connsiteY151" fmla="*/ 2251488 h 4242217"/>
              <a:gd name="connsiteX152" fmla="*/ 1785441 w 3624059"/>
              <a:gd name="connsiteY152" fmla="*/ 1992105 h 4242217"/>
              <a:gd name="connsiteX153" fmla="*/ 2202662 w 3624059"/>
              <a:gd name="connsiteY153" fmla="*/ 1992105 h 4242217"/>
              <a:gd name="connsiteX154" fmla="*/ 2976683 w 3624059"/>
              <a:gd name="connsiteY154" fmla="*/ 1969035 h 4242217"/>
              <a:gd name="connsiteX155" fmla="*/ 1693856 w 3624059"/>
              <a:gd name="connsiteY155" fmla="*/ 1752675 h 4242217"/>
              <a:gd name="connsiteX156" fmla="*/ 1693856 w 3624059"/>
              <a:gd name="connsiteY156" fmla="*/ 1852438 h 4242217"/>
              <a:gd name="connsiteX157" fmla="*/ 1587007 w 3624059"/>
              <a:gd name="connsiteY157" fmla="*/ 1967165 h 4242217"/>
              <a:gd name="connsiteX158" fmla="*/ 1271547 w 3624059"/>
              <a:gd name="connsiteY158" fmla="*/ 1972153 h 4242217"/>
              <a:gd name="connsiteX159" fmla="*/ 400853 w 3624059"/>
              <a:gd name="connsiteY159" fmla="*/ 1999588 h 4242217"/>
              <a:gd name="connsiteX160" fmla="*/ 0 w 3624059"/>
              <a:gd name="connsiteY160" fmla="*/ 2012163 h 4242217"/>
              <a:gd name="connsiteX161" fmla="*/ 0 w 3624059"/>
              <a:gd name="connsiteY161" fmla="*/ 1806966 h 4242217"/>
              <a:gd name="connsiteX162" fmla="*/ 603103 w 3624059"/>
              <a:gd name="connsiteY162" fmla="*/ 1787592 h 4242217"/>
              <a:gd name="connsiteX163" fmla="*/ 1693856 w 3624059"/>
              <a:gd name="connsiteY163" fmla="*/ 1752675 h 4242217"/>
              <a:gd name="connsiteX164" fmla="*/ 3357652 w 3624059"/>
              <a:gd name="connsiteY164" fmla="*/ 1657901 h 4242217"/>
              <a:gd name="connsiteX165" fmla="*/ 3624059 w 3624059"/>
              <a:gd name="connsiteY165" fmla="*/ 1659458 h 4242217"/>
              <a:gd name="connsiteX166" fmla="*/ 3624059 w 3624059"/>
              <a:gd name="connsiteY166" fmla="*/ 1869612 h 4242217"/>
              <a:gd name="connsiteX167" fmla="*/ 3027564 w 3624059"/>
              <a:gd name="connsiteY167" fmla="*/ 1892343 h 4242217"/>
              <a:gd name="connsiteX168" fmla="*/ 1785441 w 3624059"/>
              <a:gd name="connsiteY168" fmla="*/ 1947212 h 4242217"/>
              <a:gd name="connsiteX169" fmla="*/ 1775265 w 3624059"/>
              <a:gd name="connsiteY169" fmla="*/ 1857426 h 4242217"/>
              <a:gd name="connsiteX170" fmla="*/ 1866850 w 3624059"/>
              <a:gd name="connsiteY170" fmla="*/ 1747687 h 4242217"/>
              <a:gd name="connsiteX171" fmla="*/ 2039844 w 3624059"/>
              <a:gd name="connsiteY171" fmla="*/ 1737711 h 4242217"/>
              <a:gd name="connsiteX172" fmla="*/ 3357652 w 3624059"/>
              <a:gd name="connsiteY172" fmla="*/ 1657901 h 4242217"/>
              <a:gd name="connsiteX173" fmla="*/ 0 w 3624059"/>
              <a:gd name="connsiteY173" fmla="*/ 1548162 h 4242217"/>
              <a:gd name="connsiteX174" fmla="*/ 617095 w 3624059"/>
              <a:gd name="connsiteY174" fmla="*/ 1548162 h 4242217"/>
              <a:gd name="connsiteX175" fmla="*/ 1704032 w 3624059"/>
              <a:gd name="connsiteY175" fmla="*/ 1548162 h 4242217"/>
              <a:gd name="connsiteX176" fmla="*/ 1704032 w 3624059"/>
              <a:gd name="connsiteY176" fmla="*/ 1687829 h 4242217"/>
              <a:gd name="connsiteX177" fmla="*/ 1312251 w 3624059"/>
              <a:gd name="connsiteY177" fmla="*/ 1707782 h 4242217"/>
              <a:gd name="connsiteX178" fmla="*/ 442829 w 3624059"/>
              <a:gd name="connsiteY178" fmla="*/ 1728358 h 4242217"/>
              <a:gd name="connsiteX179" fmla="*/ 0 w 3624059"/>
              <a:gd name="connsiteY179" fmla="*/ 1740798 h 4242217"/>
              <a:gd name="connsiteX180" fmla="*/ 3624059 w 3624059"/>
              <a:gd name="connsiteY180" fmla="*/ 1454677 h 4242217"/>
              <a:gd name="connsiteX181" fmla="*/ 3624059 w 3624059"/>
              <a:gd name="connsiteY181" fmla="*/ 1598608 h 4242217"/>
              <a:gd name="connsiteX182" fmla="*/ 3026292 w 3624059"/>
              <a:gd name="connsiteY182" fmla="*/ 1620489 h 4242217"/>
              <a:gd name="connsiteX183" fmla="*/ 1795617 w 3624059"/>
              <a:gd name="connsiteY183" fmla="*/ 1687829 h 4242217"/>
              <a:gd name="connsiteX184" fmla="*/ 1795617 w 3624059"/>
              <a:gd name="connsiteY184" fmla="*/ 1538185 h 4242217"/>
              <a:gd name="connsiteX185" fmla="*/ 2998308 w 3624059"/>
              <a:gd name="connsiteY185" fmla="*/ 1483316 h 4242217"/>
              <a:gd name="connsiteX186" fmla="*/ 1724384 w 3624059"/>
              <a:gd name="connsiteY186" fmla="*/ 1283791 h 4242217"/>
              <a:gd name="connsiteX187" fmla="*/ 1566654 w 3624059"/>
              <a:gd name="connsiteY187" fmla="*/ 1478328 h 4242217"/>
              <a:gd name="connsiteX188" fmla="*/ 1464893 w 3624059"/>
              <a:gd name="connsiteY188" fmla="*/ 1473340 h 4242217"/>
              <a:gd name="connsiteX189" fmla="*/ 203055 w 3624059"/>
              <a:gd name="connsiteY189" fmla="*/ 1478328 h 4242217"/>
              <a:gd name="connsiteX190" fmla="*/ 0 w 3624059"/>
              <a:gd name="connsiteY190" fmla="*/ 1481723 h 4242217"/>
              <a:gd name="connsiteX191" fmla="*/ 0 w 3624059"/>
              <a:gd name="connsiteY191" fmla="*/ 1294640 h 4242217"/>
              <a:gd name="connsiteX192" fmla="*/ 82293 w 3624059"/>
              <a:gd name="connsiteY192" fmla="*/ 1299223 h 4242217"/>
              <a:gd name="connsiteX193" fmla="*/ 1724384 w 3624059"/>
              <a:gd name="connsiteY193" fmla="*/ 1283791 h 4242217"/>
              <a:gd name="connsiteX194" fmla="*/ 3624059 w 3624059"/>
              <a:gd name="connsiteY194" fmla="*/ 1217980 h 4242217"/>
              <a:gd name="connsiteX195" fmla="*/ 3624059 w 3624059"/>
              <a:gd name="connsiteY195" fmla="*/ 1378588 h 4242217"/>
              <a:gd name="connsiteX196" fmla="*/ 3611180 w 3624059"/>
              <a:gd name="connsiteY196" fmla="*/ 1379423 h 4242217"/>
              <a:gd name="connsiteX197" fmla="*/ 3413620 w 3624059"/>
              <a:gd name="connsiteY197" fmla="*/ 1393530 h 4242217"/>
              <a:gd name="connsiteX198" fmla="*/ 2604619 w 3624059"/>
              <a:gd name="connsiteY198" fmla="*/ 1438423 h 4242217"/>
              <a:gd name="connsiteX199" fmla="*/ 1800705 w 3624059"/>
              <a:gd name="connsiteY199" fmla="*/ 1443411 h 4242217"/>
              <a:gd name="connsiteX200" fmla="*/ 1856674 w 3624059"/>
              <a:gd name="connsiteY200" fmla="*/ 1293767 h 4242217"/>
              <a:gd name="connsiteX201" fmla="*/ 2935343 w 3624059"/>
              <a:gd name="connsiteY201" fmla="*/ 1228921 h 4242217"/>
              <a:gd name="connsiteX202" fmla="*/ 3472133 w 3624059"/>
              <a:gd name="connsiteY202" fmla="*/ 1219569 h 4242217"/>
              <a:gd name="connsiteX203" fmla="*/ 1576831 w 3624059"/>
              <a:gd name="connsiteY203" fmla="*/ 1014431 h 4242217"/>
              <a:gd name="connsiteX204" fmla="*/ 1729472 w 3624059"/>
              <a:gd name="connsiteY204" fmla="*/ 1198992 h 4242217"/>
              <a:gd name="connsiteX205" fmla="*/ 1714208 w 3624059"/>
              <a:gd name="connsiteY205" fmla="*/ 1223933 h 4242217"/>
              <a:gd name="connsiteX206" fmla="*/ 82134 w 3624059"/>
              <a:gd name="connsiteY206" fmla="*/ 1231649 h 4242217"/>
              <a:gd name="connsiteX207" fmla="*/ 0 w 3624059"/>
              <a:gd name="connsiteY207" fmla="*/ 1228986 h 4242217"/>
              <a:gd name="connsiteX208" fmla="*/ 0 w 3624059"/>
              <a:gd name="connsiteY208" fmla="*/ 1032219 h 4242217"/>
              <a:gd name="connsiteX209" fmla="*/ 707408 w 3624059"/>
              <a:gd name="connsiteY209" fmla="*/ 1022537 h 4242217"/>
              <a:gd name="connsiteX210" fmla="*/ 1576831 w 3624059"/>
              <a:gd name="connsiteY210" fmla="*/ 1014431 h 4242217"/>
              <a:gd name="connsiteX211" fmla="*/ 3624059 w 3624059"/>
              <a:gd name="connsiteY211" fmla="*/ 958219 h 4242217"/>
              <a:gd name="connsiteX212" fmla="*/ 3624059 w 3624059"/>
              <a:gd name="connsiteY212" fmla="*/ 1166175 h 4242217"/>
              <a:gd name="connsiteX213" fmla="*/ 3019932 w 3624059"/>
              <a:gd name="connsiteY213" fmla="*/ 1185899 h 4242217"/>
              <a:gd name="connsiteX214" fmla="*/ 2355304 w 3624059"/>
              <a:gd name="connsiteY214" fmla="*/ 1203981 h 4242217"/>
              <a:gd name="connsiteX215" fmla="*/ 1831234 w 3624059"/>
              <a:gd name="connsiteY215" fmla="*/ 1203981 h 4242217"/>
              <a:gd name="connsiteX216" fmla="*/ 2004228 w 3624059"/>
              <a:gd name="connsiteY216" fmla="*/ 999467 h 4242217"/>
              <a:gd name="connsiteX217" fmla="*/ 2594443 w 3624059"/>
              <a:gd name="connsiteY217" fmla="*/ 979514 h 4242217"/>
              <a:gd name="connsiteX218" fmla="*/ 1449629 w 3624059"/>
              <a:gd name="connsiteY218" fmla="*/ 740084 h 4242217"/>
              <a:gd name="connsiteX219" fmla="*/ 1744737 w 3624059"/>
              <a:gd name="connsiteY219" fmla="*/ 740084 h 4242217"/>
              <a:gd name="connsiteX220" fmla="*/ 1744737 w 3624059"/>
              <a:gd name="connsiteY220" fmla="*/ 944598 h 4242217"/>
              <a:gd name="connsiteX221" fmla="*/ 1663328 w 3624059"/>
              <a:gd name="connsiteY221" fmla="*/ 949586 h 4242217"/>
              <a:gd name="connsiteX222" fmla="*/ 86029 w 3624059"/>
              <a:gd name="connsiteY222" fmla="*/ 949586 h 4242217"/>
              <a:gd name="connsiteX223" fmla="*/ 0 w 3624059"/>
              <a:gd name="connsiteY223" fmla="*/ 952474 h 4242217"/>
              <a:gd name="connsiteX224" fmla="*/ 0 w 3624059"/>
              <a:gd name="connsiteY224" fmla="*/ 777748 h 4242217"/>
              <a:gd name="connsiteX225" fmla="*/ 93661 w 3624059"/>
              <a:gd name="connsiteY225" fmla="*/ 776872 h 4242217"/>
              <a:gd name="connsiteX226" fmla="*/ 426929 w 3624059"/>
              <a:gd name="connsiteY226" fmla="*/ 770013 h 4242217"/>
              <a:gd name="connsiteX227" fmla="*/ 1449629 w 3624059"/>
              <a:gd name="connsiteY227" fmla="*/ 740084 h 4242217"/>
              <a:gd name="connsiteX228" fmla="*/ 3624059 w 3624059"/>
              <a:gd name="connsiteY228" fmla="*/ 670670 h 4242217"/>
              <a:gd name="connsiteX229" fmla="*/ 3624059 w 3624059"/>
              <a:gd name="connsiteY229" fmla="*/ 895315 h 4242217"/>
              <a:gd name="connsiteX230" fmla="*/ 3522378 w 3624059"/>
              <a:gd name="connsiteY230" fmla="*/ 899081 h 4242217"/>
              <a:gd name="connsiteX231" fmla="*/ 3266067 w 3624059"/>
              <a:gd name="connsiteY231" fmla="*/ 904693 h 4242217"/>
              <a:gd name="connsiteX232" fmla="*/ 1938083 w 3624059"/>
              <a:gd name="connsiteY232" fmla="*/ 949586 h 4242217"/>
              <a:gd name="connsiteX233" fmla="*/ 1815969 w 3624059"/>
              <a:gd name="connsiteY233" fmla="*/ 949586 h 4242217"/>
              <a:gd name="connsiteX234" fmla="*/ 1841410 w 3624059"/>
              <a:gd name="connsiteY234" fmla="*/ 735096 h 4242217"/>
              <a:gd name="connsiteX235" fmla="*/ 1963523 w 3624059"/>
              <a:gd name="connsiteY235" fmla="*/ 735096 h 4242217"/>
              <a:gd name="connsiteX236" fmla="*/ 2482505 w 3624059"/>
              <a:gd name="connsiteY236" fmla="*/ 725120 h 4242217"/>
              <a:gd name="connsiteX237" fmla="*/ 3255890 w 3624059"/>
              <a:gd name="connsiteY237" fmla="*/ 675238 h 4242217"/>
              <a:gd name="connsiteX238" fmla="*/ 3533190 w 3624059"/>
              <a:gd name="connsiteY238" fmla="*/ 670874 h 4242217"/>
              <a:gd name="connsiteX239" fmla="*/ 1681136 w 3624059"/>
              <a:gd name="connsiteY239" fmla="*/ 415232 h 4242217"/>
              <a:gd name="connsiteX240" fmla="*/ 1749825 w 3624059"/>
              <a:gd name="connsiteY240" fmla="*/ 645310 h 4242217"/>
              <a:gd name="connsiteX241" fmla="*/ 1744737 w 3624059"/>
              <a:gd name="connsiteY241" fmla="*/ 655286 h 4242217"/>
              <a:gd name="connsiteX242" fmla="*/ 839062 w 3624059"/>
              <a:gd name="connsiteY242" fmla="*/ 700179 h 4242217"/>
              <a:gd name="connsiteX243" fmla="*/ 299728 w 3624059"/>
              <a:gd name="connsiteY243" fmla="*/ 697062 h 4242217"/>
              <a:gd name="connsiteX244" fmla="*/ 0 w 3624059"/>
              <a:gd name="connsiteY244" fmla="*/ 693250 h 4242217"/>
              <a:gd name="connsiteX245" fmla="*/ 0 w 3624059"/>
              <a:gd name="connsiteY245" fmla="*/ 457750 h 4242217"/>
              <a:gd name="connsiteX246" fmla="*/ 419297 w 3624059"/>
              <a:gd name="connsiteY246" fmla="*/ 443290 h 4242217"/>
              <a:gd name="connsiteX247" fmla="*/ 925559 w 3624059"/>
              <a:gd name="connsiteY247" fmla="*/ 425832 h 4242217"/>
              <a:gd name="connsiteX248" fmla="*/ 1546302 w 3624059"/>
              <a:gd name="connsiteY248" fmla="*/ 420844 h 4242217"/>
              <a:gd name="connsiteX249" fmla="*/ 1681136 w 3624059"/>
              <a:gd name="connsiteY249" fmla="*/ 415232 h 4242217"/>
              <a:gd name="connsiteX250" fmla="*/ 1846498 w 3624059"/>
              <a:gd name="connsiteY250" fmla="*/ 405879 h 4242217"/>
              <a:gd name="connsiteX251" fmla="*/ 2825313 w 3624059"/>
              <a:gd name="connsiteY251" fmla="*/ 405879 h 4242217"/>
              <a:gd name="connsiteX252" fmla="*/ 3624059 w 3624059"/>
              <a:gd name="connsiteY252" fmla="*/ 405879 h 4242217"/>
              <a:gd name="connsiteX253" fmla="*/ 3624059 w 3624059"/>
              <a:gd name="connsiteY253" fmla="*/ 603991 h 4242217"/>
              <a:gd name="connsiteX254" fmla="*/ 3528102 w 3624059"/>
              <a:gd name="connsiteY254" fmla="*/ 608522 h 4242217"/>
              <a:gd name="connsiteX255" fmla="*/ 3250802 w 3624059"/>
              <a:gd name="connsiteY255" fmla="*/ 625357 h 4242217"/>
              <a:gd name="connsiteX256" fmla="*/ 2426537 w 3624059"/>
              <a:gd name="connsiteY256" fmla="*/ 665262 h 4242217"/>
              <a:gd name="connsiteX257" fmla="*/ 1846498 w 3624059"/>
              <a:gd name="connsiteY257" fmla="*/ 665262 h 4242217"/>
              <a:gd name="connsiteX258" fmla="*/ 1846498 w 3624059"/>
              <a:gd name="connsiteY258" fmla="*/ 405879 h 4242217"/>
              <a:gd name="connsiteX259" fmla="*/ 1518318 w 3624059"/>
              <a:gd name="connsiteY259" fmla="*/ 174555 h 4242217"/>
              <a:gd name="connsiteX260" fmla="*/ 1709120 w 3624059"/>
              <a:gd name="connsiteY260" fmla="*/ 176425 h 4242217"/>
              <a:gd name="connsiteX261" fmla="*/ 1770177 w 3624059"/>
              <a:gd name="connsiteY261" fmla="*/ 256236 h 4242217"/>
              <a:gd name="connsiteX262" fmla="*/ 1704032 w 3624059"/>
              <a:gd name="connsiteY262" fmla="*/ 326069 h 4242217"/>
              <a:gd name="connsiteX263" fmla="*/ 1337692 w 3624059"/>
              <a:gd name="connsiteY263" fmla="*/ 351010 h 4242217"/>
              <a:gd name="connsiteX264" fmla="*/ 192878 w 3624059"/>
              <a:gd name="connsiteY264" fmla="*/ 370963 h 4242217"/>
              <a:gd name="connsiteX265" fmla="*/ 33241 w 3624059"/>
              <a:gd name="connsiteY265" fmla="*/ 377198 h 4242217"/>
              <a:gd name="connsiteX266" fmla="*/ 0 w 3624059"/>
              <a:gd name="connsiteY266" fmla="*/ 380124 h 4242217"/>
              <a:gd name="connsiteX267" fmla="*/ 0 w 3624059"/>
              <a:gd name="connsiteY267" fmla="*/ 243084 h 4242217"/>
              <a:gd name="connsiteX268" fmla="*/ 50413 w 3624059"/>
              <a:gd name="connsiteY268" fmla="*/ 236283 h 4242217"/>
              <a:gd name="connsiteX269" fmla="*/ 1327516 w 3624059"/>
              <a:gd name="connsiteY269" fmla="*/ 176425 h 4242217"/>
              <a:gd name="connsiteX270" fmla="*/ 1518318 w 3624059"/>
              <a:gd name="connsiteY270" fmla="*/ 174555 h 4242217"/>
              <a:gd name="connsiteX271" fmla="*/ 3624059 w 3624059"/>
              <a:gd name="connsiteY271" fmla="*/ 141797 h 4242217"/>
              <a:gd name="connsiteX272" fmla="*/ 3624059 w 3624059"/>
              <a:gd name="connsiteY272" fmla="*/ 326407 h 4242217"/>
              <a:gd name="connsiteX273" fmla="*/ 2818317 w 3624059"/>
              <a:gd name="connsiteY273" fmla="*/ 337916 h 4242217"/>
              <a:gd name="connsiteX274" fmla="*/ 1988963 w 3624059"/>
              <a:gd name="connsiteY274" fmla="*/ 346022 h 4242217"/>
              <a:gd name="connsiteX275" fmla="*/ 1851586 w 3624059"/>
              <a:gd name="connsiteY275" fmla="*/ 326069 h 4242217"/>
              <a:gd name="connsiteX276" fmla="*/ 2004228 w 3624059"/>
              <a:gd name="connsiteY276" fmla="*/ 176425 h 4242217"/>
              <a:gd name="connsiteX277" fmla="*/ 2126341 w 3624059"/>
              <a:gd name="connsiteY277" fmla="*/ 166449 h 4242217"/>
              <a:gd name="connsiteX278" fmla="*/ 3586614 w 3624059"/>
              <a:gd name="connsiteY278" fmla="*/ 151484 h 4242217"/>
              <a:gd name="connsiteX279" fmla="*/ 1876182 w 3624059"/>
              <a:gd name="connsiteY279" fmla="*/ 0 h 4242217"/>
              <a:gd name="connsiteX280" fmla="*/ 3624059 w 3624059"/>
              <a:gd name="connsiteY280" fmla="*/ 0 h 4242217"/>
              <a:gd name="connsiteX281" fmla="*/ 3624059 w 3624059"/>
              <a:gd name="connsiteY281" fmla="*/ 87887 h 4242217"/>
              <a:gd name="connsiteX282" fmla="*/ 3591702 w 3624059"/>
              <a:gd name="connsiteY282" fmla="*/ 76663 h 4242217"/>
              <a:gd name="connsiteX283" fmla="*/ 2390920 w 3624059"/>
              <a:gd name="connsiteY283" fmla="*/ 106591 h 4242217"/>
              <a:gd name="connsiteX284" fmla="*/ 1866850 w 3624059"/>
              <a:gd name="connsiteY284" fmla="*/ 106591 h 4242217"/>
              <a:gd name="connsiteX285" fmla="*/ 1874482 w 3624059"/>
              <a:gd name="connsiteY285" fmla="*/ 18052 h 4242217"/>
              <a:gd name="connsiteX286" fmla="*/ 0 w 3624059"/>
              <a:gd name="connsiteY286" fmla="*/ 0 h 4242217"/>
              <a:gd name="connsiteX287" fmla="*/ 1773185 w 3624059"/>
              <a:gd name="connsiteY287" fmla="*/ 0 h 4242217"/>
              <a:gd name="connsiteX288" fmla="*/ 1775265 w 3624059"/>
              <a:gd name="connsiteY288" fmla="*/ 11817 h 4242217"/>
              <a:gd name="connsiteX289" fmla="*/ 1668416 w 3624059"/>
              <a:gd name="connsiteY289" fmla="*/ 96615 h 4242217"/>
              <a:gd name="connsiteX290" fmla="*/ 1190138 w 3624059"/>
              <a:gd name="connsiteY290" fmla="*/ 111580 h 4242217"/>
              <a:gd name="connsiteX291" fmla="*/ 208143 w 3624059"/>
              <a:gd name="connsiteY291" fmla="*/ 156473 h 4242217"/>
              <a:gd name="connsiteX292" fmla="*/ 55501 w 3624059"/>
              <a:gd name="connsiteY292" fmla="*/ 162085 h 4242217"/>
              <a:gd name="connsiteX293" fmla="*/ 0 w 3624059"/>
              <a:gd name="connsiteY293" fmla="*/ 165485 h 42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Lst>
            <a:rect l="l" t="t" r="r" b="b"/>
            <a:pathLst>
              <a:path w="3624059" h="4242217">
                <a:moveTo>
                  <a:pt x="1019688" y="4206836"/>
                </a:moveTo>
                <a:cubicBezTo>
                  <a:pt x="1195226" y="4208083"/>
                  <a:pt x="1370764" y="4209330"/>
                  <a:pt x="1546302" y="4206836"/>
                </a:cubicBezTo>
                <a:cubicBezTo>
                  <a:pt x="1589551" y="4206836"/>
                  <a:pt x="1617535" y="4213071"/>
                  <a:pt x="1633435" y="4229283"/>
                </a:cubicBezTo>
                <a:lnTo>
                  <a:pt x="1639522" y="4242217"/>
                </a:lnTo>
                <a:lnTo>
                  <a:pt x="0" y="4242217"/>
                </a:lnTo>
                <a:lnTo>
                  <a:pt x="0" y="4228475"/>
                </a:lnTo>
                <a:lnTo>
                  <a:pt x="118466" y="4222424"/>
                </a:lnTo>
                <a:cubicBezTo>
                  <a:pt x="243759" y="4215565"/>
                  <a:pt x="368417" y="4209330"/>
                  <a:pt x="493074" y="4206836"/>
                </a:cubicBezTo>
                <a:cubicBezTo>
                  <a:pt x="668612" y="4204342"/>
                  <a:pt x="844150" y="4205589"/>
                  <a:pt x="1019688" y="4206836"/>
                </a:cubicBezTo>
                <a:close/>
                <a:moveTo>
                  <a:pt x="3624059" y="4122596"/>
                </a:moveTo>
                <a:lnTo>
                  <a:pt x="3624059" y="4242217"/>
                </a:lnTo>
                <a:lnTo>
                  <a:pt x="1729472" y="4242217"/>
                </a:lnTo>
                <a:lnTo>
                  <a:pt x="1729472" y="4196860"/>
                </a:lnTo>
                <a:cubicBezTo>
                  <a:pt x="2095813" y="4171919"/>
                  <a:pt x="2457065" y="4146978"/>
                  <a:pt x="2818317" y="4132014"/>
                </a:cubicBezTo>
                <a:cubicBezTo>
                  <a:pt x="2991311" y="4127026"/>
                  <a:pt x="3164305" y="4124532"/>
                  <a:pt x="3337299" y="4123285"/>
                </a:cubicBezTo>
                <a:close/>
                <a:moveTo>
                  <a:pt x="1668416" y="3907548"/>
                </a:moveTo>
                <a:cubicBezTo>
                  <a:pt x="1668416" y="3942465"/>
                  <a:pt x="1668416" y="3972394"/>
                  <a:pt x="1668416" y="4002323"/>
                </a:cubicBezTo>
                <a:cubicBezTo>
                  <a:pt x="1673504" y="4107073"/>
                  <a:pt x="1617535" y="4156955"/>
                  <a:pt x="1510686" y="4156955"/>
                </a:cubicBezTo>
                <a:cubicBezTo>
                  <a:pt x="1398749" y="4156955"/>
                  <a:pt x="1286811" y="4166931"/>
                  <a:pt x="1174874" y="4166931"/>
                </a:cubicBezTo>
                <a:cubicBezTo>
                  <a:pt x="828886" y="4169425"/>
                  <a:pt x="484170" y="4170672"/>
                  <a:pt x="139454" y="4172543"/>
                </a:cubicBezTo>
                <a:lnTo>
                  <a:pt x="0" y="4173802"/>
                </a:lnTo>
                <a:lnTo>
                  <a:pt x="0" y="3943409"/>
                </a:lnTo>
                <a:lnTo>
                  <a:pt x="325804" y="3943712"/>
                </a:lnTo>
                <a:cubicBezTo>
                  <a:pt x="772917" y="3938724"/>
                  <a:pt x="1220667" y="3927501"/>
                  <a:pt x="1668416" y="3907548"/>
                </a:cubicBezTo>
                <a:close/>
                <a:moveTo>
                  <a:pt x="3624059" y="3850991"/>
                </a:moveTo>
                <a:lnTo>
                  <a:pt x="3624059" y="4067621"/>
                </a:lnTo>
                <a:lnTo>
                  <a:pt x="2999580" y="4087121"/>
                </a:lnTo>
                <a:cubicBezTo>
                  <a:pt x="2680940" y="4097097"/>
                  <a:pt x="2362936" y="4107074"/>
                  <a:pt x="2044932" y="4117050"/>
                </a:cubicBezTo>
                <a:cubicBezTo>
                  <a:pt x="1943171" y="4122038"/>
                  <a:pt x="1836322" y="4132014"/>
                  <a:pt x="1729472" y="4137002"/>
                </a:cubicBezTo>
                <a:cubicBezTo>
                  <a:pt x="1734560" y="4052204"/>
                  <a:pt x="1739649" y="3982370"/>
                  <a:pt x="1749825" y="3897572"/>
                </a:cubicBezTo>
                <a:cubicBezTo>
                  <a:pt x="1856674" y="3897572"/>
                  <a:pt x="1968611" y="3897572"/>
                  <a:pt x="2075460" y="3897572"/>
                </a:cubicBezTo>
                <a:cubicBezTo>
                  <a:pt x="2502857" y="3882607"/>
                  <a:pt x="2935343" y="3857667"/>
                  <a:pt x="3367828" y="3852679"/>
                </a:cubicBezTo>
                <a:close/>
                <a:moveTo>
                  <a:pt x="1037496" y="3607013"/>
                </a:moveTo>
                <a:cubicBezTo>
                  <a:pt x="1185050" y="3607013"/>
                  <a:pt x="1332604" y="3608260"/>
                  <a:pt x="1480157" y="3608260"/>
                </a:cubicBezTo>
                <a:cubicBezTo>
                  <a:pt x="1683680" y="3608260"/>
                  <a:pt x="1688768" y="3618236"/>
                  <a:pt x="1673504" y="3817762"/>
                </a:cubicBezTo>
                <a:cubicBezTo>
                  <a:pt x="1673504" y="3822750"/>
                  <a:pt x="1668416" y="3832726"/>
                  <a:pt x="1663328" y="3842702"/>
                </a:cubicBezTo>
                <a:cubicBezTo>
                  <a:pt x="1632799" y="3847691"/>
                  <a:pt x="1602271" y="3857667"/>
                  <a:pt x="1571743" y="3857667"/>
                </a:cubicBezTo>
                <a:cubicBezTo>
                  <a:pt x="1123993" y="3872631"/>
                  <a:pt x="676244" y="3892584"/>
                  <a:pt x="228495" y="3892584"/>
                </a:cubicBezTo>
                <a:lnTo>
                  <a:pt x="0" y="3887800"/>
                </a:lnTo>
                <a:lnTo>
                  <a:pt x="0" y="3645448"/>
                </a:lnTo>
                <a:lnTo>
                  <a:pt x="164894" y="3634448"/>
                </a:lnTo>
                <a:cubicBezTo>
                  <a:pt x="308632" y="3625719"/>
                  <a:pt x="452369" y="3618237"/>
                  <a:pt x="594835" y="3613248"/>
                </a:cubicBezTo>
                <a:cubicBezTo>
                  <a:pt x="742389" y="3608260"/>
                  <a:pt x="889943" y="3607013"/>
                  <a:pt x="1037496" y="3607013"/>
                </a:cubicBezTo>
                <a:close/>
                <a:moveTo>
                  <a:pt x="3479765" y="3533438"/>
                </a:moveTo>
                <a:lnTo>
                  <a:pt x="3624059" y="3538222"/>
                </a:lnTo>
                <a:lnTo>
                  <a:pt x="3624059" y="3804141"/>
                </a:lnTo>
                <a:lnTo>
                  <a:pt x="1826146" y="3837714"/>
                </a:lnTo>
                <a:cubicBezTo>
                  <a:pt x="1800705" y="3837714"/>
                  <a:pt x="1775265" y="3837714"/>
                  <a:pt x="1749825" y="3832726"/>
                </a:cubicBezTo>
                <a:cubicBezTo>
                  <a:pt x="1749825" y="3762892"/>
                  <a:pt x="1749825" y="3698047"/>
                  <a:pt x="1749825" y="3653153"/>
                </a:cubicBezTo>
                <a:cubicBezTo>
                  <a:pt x="2197574" y="3623225"/>
                  <a:pt x="2635147" y="3593296"/>
                  <a:pt x="3072720" y="3563367"/>
                </a:cubicBezTo>
                <a:cubicBezTo>
                  <a:pt x="3205010" y="3553391"/>
                  <a:pt x="3342387" y="3533438"/>
                  <a:pt x="3479765" y="3533438"/>
                </a:cubicBezTo>
                <a:close/>
                <a:moveTo>
                  <a:pt x="1417193" y="3401876"/>
                </a:moveTo>
                <a:cubicBezTo>
                  <a:pt x="1501782" y="3402500"/>
                  <a:pt x="1587007" y="3403747"/>
                  <a:pt x="1673504" y="3403747"/>
                </a:cubicBezTo>
                <a:cubicBezTo>
                  <a:pt x="1668416" y="3468592"/>
                  <a:pt x="1663328" y="3513486"/>
                  <a:pt x="1663328" y="3558379"/>
                </a:cubicBezTo>
                <a:cubicBezTo>
                  <a:pt x="1632799" y="3558379"/>
                  <a:pt x="1612447" y="3563367"/>
                  <a:pt x="1592095" y="3563367"/>
                </a:cubicBezTo>
                <a:cubicBezTo>
                  <a:pt x="1207947" y="3568355"/>
                  <a:pt x="825070" y="3574590"/>
                  <a:pt x="442193" y="3580825"/>
                </a:cubicBezTo>
                <a:lnTo>
                  <a:pt x="0" y="3587539"/>
                </a:lnTo>
                <a:lnTo>
                  <a:pt x="0" y="3449325"/>
                </a:lnTo>
                <a:lnTo>
                  <a:pt x="14796" y="3448640"/>
                </a:lnTo>
                <a:cubicBezTo>
                  <a:pt x="401489" y="3433676"/>
                  <a:pt x="783093" y="3413723"/>
                  <a:pt x="1164698" y="3403747"/>
                </a:cubicBezTo>
                <a:cubicBezTo>
                  <a:pt x="1248651" y="3401253"/>
                  <a:pt x="1332604" y="3401253"/>
                  <a:pt x="1417193" y="3401876"/>
                </a:cubicBezTo>
                <a:close/>
                <a:moveTo>
                  <a:pt x="3624059" y="3333594"/>
                </a:moveTo>
                <a:lnTo>
                  <a:pt x="3624059" y="3484091"/>
                </a:lnTo>
                <a:lnTo>
                  <a:pt x="3378004" y="3492910"/>
                </a:lnTo>
                <a:cubicBezTo>
                  <a:pt x="3198650" y="3502262"/>
                  <a:pt x="3019296" y="3513486"/>
                  <a:pt x="2838669" y="3523462"/>
                </a:cubicBezTo>
                <a:cubicBezTo>
                  <a:pt x="2523210" y="3538426"/>
                  <a:pt x="2202662" y="3553391"/>
                  <a:pt x="1887202" y="3568355"/>
                </a:cubicBezTo>
                <a:cubicBezTo>
                  <a:pt x="1841410" y="3568355"/>
                  <a:pt x="1795617" y="3563367"/>
                  <a:pt x="1749825" y="3558379"/>
                </a:cubicBezTo>
                <a:cubicBezTo>
                  <a:pt x="1729472" y="3418711"/>
                  <a:pt x="1734560" y="3413723"/>
                  <a:pt x="1866850" y="3413723"/>
                </a:cubicBezTo>
                <a:cubicBezTo>
                  <a:pt x="2029668" y="3408735"/>
                  <a:pt x="2197574" y="3413723"/>
                  <a:pt x="2360392" y="3403747"/>
                </a:cubicBezTo>
                <a:cubicBezTo>
                  <a:pt x="2686028" y="3383794"/>
                  <a:pt x="3011663" y="3338901"/>
                  <a:pt x="3332211" y="3333913"/>
                </a:cubicBezTo>
                <a:close/>
                <a:moveTo>
                  <a:pt x="1363351" y="3144257"/>
                </a:moveTo>
                <a:cubicBezTo>
                  <a:pt x="1464973" y="3145533"/>
                  <a:pt x="1566655" y="3148729"/>
                  <a:pt x="1668416" y="3154340"/>
                </a:cubicBezTo>
                <a:cubicBezTo>
                  <a:pt x="1668416" y="3224174"/>
                  <a:pt x="1668416" y="3284032"/>
                  <a:pt x="1668416" y="3363842"/>
                </a:cubicBezTo>
                <a:cubicBezTo>
                  <a:pt x="1276635" y="3363842"/>
                  <a:pt x="895031" y="3358854"/>
                  <a:pt x="513426" y="3363842"/>
                </a:cubicBezTo>
                <a:lnTo>
                  <a:pt x="0" y="3377034"/>
                </a:lnTo>
                <a:lnTo>
                  <a:pt x="0" y="3197607"/>
                </a:lnTo>
                <a:lnTo>
                  <a:pt x="449825" y="3171175"/>
                </a:lnTo>
                <a:cubicBezTo>
                  <a:pt x="754155" y="3153872"/>
                  <a:pt x="1058485" y="3140428"/>
                  <a:pt x="1363351" y="3144257"/>
                </a:cubicBezTo>
                <a:close/>
                <a:moveTo>
                  <a:pt x="3624059" y="3068455"/>
                </a:moveTo>
                <a:lnTo>
                  <a:pt x="3624059" y="3264269"/>
                </a:lnTo>
                <a:lnTo>
                  <a:pt x="3600288" y="3264001"/>
                </a:lnTo>
                <a:cubicBezTo>
                  <a:pt x="3151903" y="3265638"/>
                  <a:pt x="2706380" y="3289020"/>
                  <a:pt x="2263719" y="3348877"/>
                </a:cubicBezTo>
                <a:cubicBezTo>
                  <a:pt x="2095813" y="3373818"/>
                  <a:pt x="1922819" y="3353865"/>
                  <a:pt x="1749825" y="3353865"/>
                </a:cubicBezTo>
                <a:cubicBezTo>
                  <a:pt x="1749825" y="3284032"/>
                  <a:pt x="1749825" y="3219186"/>
                  <a:pt x="1749825" y="3154340"/>
                </a:cubicBezTo>
                <a:cubicBezTo>
                  <a:pt x="2215382" y="3141870"/>
                  <a:pt x="2677124" y="3105706"/>
                  <a:pt x="3138229" y="3082636"/>
                </a:cubicBezTo>
                <a:close/>
                <a:moveTo>
                  <a:pt x="1559341" y="2853805"/>
                </a:moveTo>
                <a:cubicBezTo>
                  <a:pt x="1699580" y="2853260"/>
                  <a:pt x="1699580" y="2875628"/>
                  <a:pt x="1668416" y="3054578"/>
                </a:cubicBezTo>
                <a:cubicBezTo>
                  <a:pt x="1668416" y="3059566"/>
                  <a:pt x="1663328" y="3064554"/>
                  <a:pt x="1658240" y="3074530"/>
                </a:cubicBezTo>
                <a:cubicBezTo>
                  <a:pt x="1632799" y="3074530"/>
                  <a:pt x="1607359" y="3079518"/>
                  <a:pt x="1576831" y="3079518"/>
                </a:cubicBezTo>
                <a:cubicBezTo>
                  <a:pt x="1225754" y="3089494"/>
                  <a:pt x="874678" y="3094483"/>
                  <a:pt x="523602" y="3104459"/>
                </a:cubicBezTo>
                <a:lnTo>
                  <a:pt x="0" y="3120367"/>
                </a:lnTo>
                <a:lnTo>
                  <a:pt x="0" y="2895265"/>
                </a:lnTo>
                <a:lnTo>
                  <a:pt x="1490334" y="2855052"/>
                </a:lnTo>
                <a:cubicBezTo>
                  <a:pt x="1516410" y="2854429"/>
                  <a:pt x="1539306" y="2853883"/>
                  <a:pt x="1559341" y="2853805"/>
                </a:cubicBezTo>
                <a:close/>
                <a:moveTo>
                  <a:pt x="3624059" y="2832565"/>
                </a:moveTo>
                <a:lnTo>
                  <a:pt x="3624059" y="3005092"/>
                </a:lnTo>
                <a:lnTo>
                  <a:pt x="3271155" y="3009684"/>
                </a:lnTo>
                <a:cubicBezTo>
                  <a:pt x="2828493" y="3024649"/>
                  <a:pt x="2385832" y="3064554"/>
                  <a:pt x="1943171" y="3089494"/>
                </a:cubicBezTo>
                <a:cubicBezTo>
                  <a:pt x="1724384" y="3099471"/>
                  <a:pt x="1729472" y="3134388"/>
                  <a:pt x="1749825" y="2870017"/>
                </a:cubicBezTo>
                <a:cubicBezTo>
                  <a:pt x="1749825" y="2865028"/>
                  <a:pt x="1754913" y="2860040"/>
                  <a:pt x="1765089" y="2845076"/>
                </a:cubicBezTo>
                <a:cubicBezTo>
                  <a:pt x="1800705" y="2845076"/>
                  <a:pt x="1836322" y="2845076"/>
                  <a:pt x="1877026" y="2845076"/>
                </a:cubicBezTo>
                <a:cubicBezTo>
                  <a:pt x="2258631" y="2845076"/>
                  <a:pt x="2640235" y="2850064"/>
                  <a:pt x="3016752" y="2850064"/>
                </a:cubicBezTo>
                <a:cubicBezTo>
                  <a:pt x="3133777" y="2850064"/>
                  <a:pt x="3251120" y="2846635"/>
                  <a:pt x="3368623" y="2842270"/>
                </a:cubicBezTo>
                <a:close/>
                <a:moveTo>
                  <a:pt x="1561566" y="2605646"/>
                </a:moveTo>
                <a:cubicBezTo>
                  <a:pt x="1688768" y="2605646"/>
                  <a:pt x="1688768" y="2610634"/>
                  <a:pt x="1678592" y="2730349"/>
                </a:cubicBezTo>
                <a:cubicBezTo>
                  <a:pt x="1673504" y="2750301"/>
                  <a:pt x="1668416" y="2770254"/>
                  <a:pt x="1668416" y="2785218"/>
                </a:cubicBezTo>
                <a:cubicBezTo>
                  <a:pt x="1653152" y="2790206"/>
                  <a:pt x="1642975" y="2795195"/>
                  <a:pt x="1632799" y="2795195"/>
                </a:cubicBezTo>
                <a:cubicBezTo>
                  <a:pt x="1266459" y="2802677"/>
                  <a:pt x="900119" y="2810159"/>
                  <a:pt x="534415" y="2817641"/>
                </a:cubicBezTo>
                <a:lnTo>
                  <a:pt x="0" y="2828601"/>
                </a:lnTo>
                <a:lnTo>
                  <a:pt x="0" y="2635972"/>
                </a:lnTo>
                <a:lnTo>
                  <a:pt x="274287" y="2625598"/>
                </a:lnTo>
                <a:cubicBezTo>
                  <a:pt x="701684" y="2615622"/>
                  <a:pt x="1134169" y="2610634"/>
                  <a:pt x="1561566" y="2605646"/>
                </a:cubicBezTo>
                <a:close/>
                <a:moveTo>
                  <a:pt x="2558826" y="2560752"/>
                </a:moveTo>
                <a:cubicBezTo>
                  <a:pt x="2752173" y="2560752"/>
                  <a:pt x="2946791" y="2563246"/>
                  <a:pt x="3142045" y="2566364"/>
                </a:cubicBezTo>
                <a:lnTo>
                  <a:pt x="3624059" y="2574044"/>
                </a:lnTo>
                <a:lnTo>
                  <a:pt x="3624059" y="2757687"/>
                </a:lnTo>
                <a:lnTo>
                  <a:pt x="3181478" y="2770254"/>
                </a:lnTo>
                <a:cubicBezTo>
                  <a:pt x="2888278" y="2778983"/>
                  <a:pt x="2594443" y="2787713"/>
                  <a:pt x="2299335" y="2795195"/>
                </a:cubicBezTo>
                <a:cubicBezTo>
                  <a:pt x="2116165" y="2800183"/>
                  <a:pt x="1932995" y="2795195"/>
                  <a:pt x="1744737" y="2795195"/>
                </a:cubicBezTo>
                <a:cubicBezTo>
                  <a:pt x="1744737" y="2720373"/>
                  <a:pt x="1744737" y="2665503"/>
                  <a:pt x="1744737" y="2595669"/>
                </a:cubicBezTo>
                <a:cubicBezTo>
                  <a:pt x="2019492" y="2580705"/>
                  <a:pt x="2289159" y="2560752"/>
                  <a:pt x="2558826" y="2560752"/>
                </a:cubicBezTo>
                <a:close/>
                <a:moveTo>
                  <a:pt x="907751" y="2310099"/>
                </a:moveTo>
                <a:cubicBezTo>
                  <a:pt x="1093465" y="2310099"/>
                  <a:pt x="1279179" y="2311346"/>
                  <a:pt x="1464893" y="2311346"/>
                </a:cubicBezTo>
                <a:cubicBezTo>
                  <a:pt x="1541214" y="2311346"/>
                  <a:pt x="1612447" y="2311346"/>
                  <a:pt x="1683680" y="2311346"/>
                </a:cubicBezTo>
                <a:cubicBezTo>
                  <a:pt x="1688768" y="2351251"/>
                  <a:pt x="1688768" y="2366215"/>
                  <a:pt x="1688768" y="2386168"/>
                </a:cubicBezTo>
                <a:cubicBezTo>
                  <a:pt x="1693856" y="2540800"/>
                  <a:pt x="1693856" y="2545788"/>
                  <a:pt x="1541214" y="2545788"/>
                </a:cubicBezTo>
                <a:cubicBezTo>
                  <a:pt x="1190138" y="2550776"/>
                  <a:pt x="833974" y="2555764"/>
                  <a:pt x="482898" y="2560752"/>
                </a:cubicBezTo>
                <a:lnTo>
                  <a:pt x="0" y="2570035"/>
                </a:lnTo>
                <a:lnTo>
                  <a:pt x="0" y="2335542"/>
                </a:lnTo>
                <a:lnTo>
                  <a:pt x="350608" y="2316334"/>
                </a:lnTo>
                <a:cubicBezTo>
                  <a:pt x="536322" y="2311346"/>
                  <a:pt x="722037" y="2310099"/>
                  <a:pt x="907751" y="2310099"/>
                </a:cubicBezTo>
                <a:close/>
                <a:moveTo>
                  <a:pt x="3624059" y="2235896"/>
                </a:moveTo>
                <a:lnTo>
                  <a:pt x="3624059" y="2507868"/>
                </a:lnTo>
                <a:lnTo>
                  <a:pt x="3271155" y="2520847"/>
                </a:lnTo>
                <a:cubicBezTo>
                  <a:pt x="2833581" y="2525835"/>
                  <a:pt x="2396008" y="2525835"/>
                  <a:pt x="1958435" y="2525835"/>
                </a:cubicBezTo>
                <a:cubicBezTo>
                  <a:pt x="1892290" y="2525835"/>
                  <a:pt x="1821057" y="2525835"/>
                  <a:pt x="1739649" y="2525835"/>
                </a:cubicBezTo>
                <a:cubicBezTo>
                  <a:pt x="1744737" y="2446025"/>
                  <a:pt x="1749825" y="2381180"/>
                  <a:pt x="1754913" y="2316334"/>
                </a:cubicBezTo>
                <a:cubicBezTo>
                  <a:pt x="2202662" y="2296381"/>
                  <a:pt x="2647867" y="2277676"/>
                  <a:pt x="3091165" y="2258970"/>
                </a:cubicBezTo>
                <a:close/>
                <a:moveTo>
                  <a:pt x="1320520" y="2035128"/>
                </a:moveTo>
                <a:cubicBezTo>
                  <a:pt x="1441997" y="2035752"/>
                  <a:pt x="1564111" y="2036999"/>
                  <a:pt x="1688768" y="2036999"/>
                </a:cubicBezTo>
                <a:cubicBezTo>
                  <a:pt x="1693856" y="2051963"/>
                  <a:pt x="1693856" y="2076904"/>
                  <a:pt x="1693856" y="2101844"/>
                </a:cubicBezTo>
                <a:cubicBezTo>
                  <a:pt x="1698944" y="2251488"/>
                  <a:pt x="1698944" y="2256476"/>
                  <a:pt x="1546302" y="2256476"/>
                </a:cubicBezTo>
                <a:cubicBezTo>
                  <a:pt x="1103641" y="2256476"/>
                  <a:pt x="666068" y="2246500"/>
                  <a:pt x="223407" y="2251488"/>
                </a:cubicBezTo>
                <a:lnTo>
                  <a:pt x="0" y="2261684"/>
                </a:lnTo>
                <a:lnTo>
                  <a:pt x="0" y="2073071"/>
                </a:lnTo>
                <a:lnTo>
                  <a:pt x="432017" y="2055081"/>
                </a:lnTo>
                <a:cubicBezTo>
                  <a:pt x="606283" y="2048222"/>
                  <a:pt x="780549" y="2041987"/>
                  <a:pt x="956087" y="2036999"/>
                </a:cubicBezTo>
                <a:cubicBezTo>
                  <a:pt x="1078201" y="2034504"/>
                  <a:pt x="1199042" y="2034504"/>
                  <a:pt x="1320520" y="2035128"/>
                </a:cubicBezTo>
                <a:close/>
                <a:moveTo>
                  <a:pt x="3624059" y="1946721"/>
                </a:moveTo>
                <a:lnTo>
                  <a:pt x="3624059" y="2175879"/>
                </a:lnTo>
                <a:lnTo>
                  <a:pt x="3094345" y="2195372"/>
                </a:lnTo>
                <a:cubicBezTo>
                  <a:pt x="2652955" y="2212830"/>
                  <a:pt x="2210294" y="2231536"/>
                  <a:pt x="1765089" y="2251488"/>
                </a:cubicBezTo>
                <a:cubicBezTo>
                  <a:pt x="1775265" y="2161702"/>
                  <a:pt x="1780353" y="2086880"/>
                  <a:pt x="1785441" y="1992105"/>
                </a:cubicBezTo>
                <a:cubicBezTo>
                  <a:pt x="1932995" y="1992105"/>
                  <a:pt x="2065284" y="1997093"/>
                  <a:pt x="2202662" y="1992105"/>
                </a:cubicBezTo>
                <a:cubicBezTo>
                  <a:pt x="2459609" y="1984623"/>
                  <a:pt x="2717828" y="1977141"/>
                  <a:pt x="2976683" y="1969035"/>
                </a:cubicBezTo>
                <a:close/>
                <a:moveTo>
                  <a:pt x="1693856" y="1752675"/>
                </a:moveTo>
                <a:cubicBezTo>
                  <a:pt x="1693856" y="1792580"/>
                  <a:pt x="1688768" y="1822509"/>
                  <a:pt x="1693856" y="1852438"/>
                </a:cubicBezTo>
                <a:cubicBezTo>
                  <a:pt x="1709120" y="1937236"/>
                  <a:pt x="1678592" y="1972153"/>
                  <a:pt x="1587007" y="1967165"/>
                </a:cubicBezTo>
                <a:cubicBezTo>
                  <a:pt x="1485246" y="1962177"/>
                  <a:pt x="1378396" y="1972153"/>
                  <a:pt x="1271547" y="1972153"/>
                </a:cubicBezTo>
                <a:cubicBezTo>
                  <a:pt x="981528" y="1982129"/>
                  <a:pt x="691508" y="1990858"/>
                  <a:pt x="400853" y="1999588"/>
                </a:cubicBezTo>
                <a:lnTo>
                  <a:pt x="0" y="2012163"/>
                </a:lnTo>
                <a:lnTo>
                  <a:pt x="0" y="1806966"/>
                </a:lnTo>
                <a:lnTo>
                  <a:pt x="603103" y="1787592"/>
                </a:lnTo>
                <a:cubicBezTo>
                  <a:pt x="966264" y="1776369"/>
                  <a:pt x="1330060" y="1765145"/>
                  <a:pt x="1693856" y="1752675"/>
                </a:cubicBezTo>
                <a:close/>
                <a:moveTo>
                  <a:pt x="3357652" y="1657901"/>
                </a:moveTo>
                <a:lnTo>
                  <a:pt x="3624059" y="1659458"/>
                </a:lnTo>
                <a:lnTo>
                  <a:pt x="3624059" y="1869612"/>
                </a:lnTo>
                <a:lnTo>
                  <a:pt x="3027564" y="1892343"/>
                </a:lnTo>
                <a:cubicBezTo>
                  <a:pt x="2613523" y="1907307"/>
                  <a:pt x="2200118" y="1922271"/>
                  <a:pt x="1785441" y="1947212"/>
                </a:cubicBezTo>
                <a:cubicBezTo>
                  <a:pt x="1785441" y="1912295"/>
                  <a:pt x="1785441" y="1882366"/>
                  <a:pt x="1775265" y="1857426"/>
                </a:cubicBezTo>
                <a:cubicBezTo>
                  <a:pt x="1744737" y="1772628"/>
                  <a:pt x="1785441" y="1747687"/>
                  <a:pt x="1866850" y="1747687"/>
                </a:cubicBezTo>
                <a:cubicBezTo>
                  <a:pt x="1927907" y="1747687"/>
                  <a:pt x="1983875" y="1737711"/>
                  <a:pt x="2039844" y="1737711"/>
                </a:cubicBezTo>
                <a:cubicBezTo>
                  <a:pt x="2482505" y="1707782"/>
                  <a:pt x="2920078" y="1672865"/>
                  <a:pt x="3357652" y="1657901"/>
                </a:cubicBezTo>
                <a:close/>
                <a:moveTo>
                  <a:pt x="0" y="1548162"/>
                </a:moveTo>
                <a:lnTo>
                  <a:pt x="617095" y="1548162"/>
                </a:lnTo>
                <a:cubicBezTo>
                  <a:pt x="980256" y="1548162"/>
                  <a:pt x="1342780" y="1548162"/>
                  <a:pt x="1704032" y="1548162"/>
                </a:cubicBezTo>
                <a:cubicBezTo>
                  <a:pt x="1704032" y="1593055"/>
                  <a:pt x="1704032" y="1637948"/>
                  <a:pt x="1704032" y="1687829"/>
                </a:cubicBezTo>
                <a:cubicBezTo>
                  <a:pt x="1571743" y="1692817"/>
                  <a:pt x="1439453" y="1702794"/>
                  <a:pt x="1312251" y="1707782"/>
                </a:cubicBezTo>
                <a:cubicBezTo>
                  <a:pt x="1022232" y="1715264"/>
                  <a:pt x="732213" y="1721499"/>
                  <a:pt x="442829" y="1728358"/>
                </a:cubicBezTo>
                <a:lnTo>
                  <a:pt x="0" y="1740798"/>
                </a:lnTo>
                <a:close/>
                <a:moveTo>
                  <a:pt x="3624059" y="1454677"/>
                </a:moveTo>
                <a:lnTo>
                  <a:pt x="3624059" y="1598608"/>
                </a:lnTo>
                <a:lnTo>
                  <a:pt x="3026292" y="1620489"/>
                </a:lnTo>
                <a:cubicBezTo>
                  <a:pt x="2617339" y="1642936"/>
                  <a:pt x="2207750" y="1675359"/>
                  <a:pt x="1795617" y="1687829"/>
                </a:cubicBezTo>
                <a:cubicBezTo>
                  <a:pt x="1795617" y="1632960"/>
                  <a:pt x="1795617" y="1588067"/>
                  <a:pt x="1795617" y="1538185"/>
                </a:cubicBezTo>
                <a:cubicBezTo>
                  <a:pt x="2197574" y="1520727"/>
                  <a:pt x="2598259" y="1502021"/>
                  <a:pt x="2998308" y="1483316"/>
                </a:cubicBezTo>
                <a:close/>
                <a:moveTo>
                  <a:pt x="1724384" y="1283791"/>
                </a:moveTo>
                <a:cubicBezTo>
                  <a:pt x="1734560" y="1463363"/>
                  <a:pt x="1724384" y="1478328"/>
                  <a:pt x="1566654" y="1478328"/>
                </a:cubicBezTo>
                <a:cubicBezTo>
                  <a:pt x="1531038" y="1478328"/>
                  <a:pt x="1495422" y="1473340"/>
                  <a:pt x="1464893" y="1473340"/>
                </a:cubicBezTo>
                <a:cubicBezTo>
                  <a:pt x="1042584" y="1473340"/>
                  <a:pt x="625363" y="1478328"/>
                  <a:pt x="203055" y="1478328"/>
                </a:cubicBezTo>
                <a:lnTo>
                  <a:pt x="0" y="1481723"/>
                </a:lnTo>
                <a:lnTo>
                  <a:pt x="0" y="1294640"/>
                </a:lnTo>
                <a:lnTo>
                  <a:pt x="82293" y="1299223"/>
                </a:lnTo>
                <a:cubicBezTo>
                  <a:pt x="628225" y="1330554"/>
                  <a:pt x="1174874" y="1354872"/>
                  <a:pt x="1724384" y="1283791"/>
                </a:cubicBezTo>
                <a:close/>
                <a:moveTo>
                  <a:pt x="3624059" y="1217980"/>
                </a:moveTo>
                <a:lnTo>
                  <a:pt x="3624059" y="1378588"/>
                </a:lnTo>
                <a:lnTo>
                  <a:pt x="3611180" y="1379423"/>
                </a:lnTo>
                <a:cubicBezTo>
                  <a:pt x="3545592" y="1384489"/>
                  <a:pt x="3479765" y="1389789"/>
                  <a:pt x="3413620" y="1393530"/>
                </a:cubicBezTo>
                <a:cubicBezTo>
                  <a:pt x="3143953" y="1408494"/>
                  <a:pt x="2874286" y="1433435"/>
                  <a:pt x="2604619" y="1438423"/>
                </a:cubicBezTo>
                <a:cubicBezTo>
                  <a:pt x="2340040" y="1448399"/>
                  <a:pt x="2070372" y="1443411"/>
                  <a:pt x="1800705" y="1443411"/>
                </a:cubicBezTo>
                <a:cubicBezTo>
                  <a:pt x="1815969" y="1393530"/>
                  <a:pt x="1749825" y="1298755"/>
                  <a:pt x="1856674" y="1293767"/>
                </a:cubicBezTo>
                <a:cubicBezTo>
                  <a:pt x="2217926" y="1263838"/>
                  <a:pt x="2574090" y="1243886"/>
                  <a:pt x="2935343" y="1228921"/>
                </a:cubicBezTo>
                <a:cubicBezTo>
                  <a:pt x="3113425" y="1223933"/>
                  <a:pt x="3292779" y="1221439"/>
                  <a:pt x="3472133" y="1219569"/>
                </a:cubicBezTo>
                <a:close/>
                <a:moveTo>
                  <a:pt x="1576831" y="1014431"/>
                </a:moveTo>
                <a:cubicBezTo>
                  <a:pt x="1760001" y="1014431"/>
                  <a:pt x="1760001" y="1019419"/>
                  <a:pt x="1729472" y="1198992"/>
                </a:cubicBezTo>
                <a:cubicBezTo>
                  <a:pt x="1729472" y="1208969"/>
                  <a:pt x="1719296" y="1208969"/>
                  <a:pt x="1714208" y="1223933"/>
                </a:cubicBezTo>
                <a:cubicBezTo>
                  <a:pt x="1172330" y="1276308"/>
                  <a:pt x="627589" y="1252927"/>
                  <a:pt x="82134" y="1231649"/>
                </a:cubicBezTo>
                <a:lnTo>
                  <a:pt x="0" y="1228986"/>
                </a:lnTo>
                <a:lnTo>
                  <a:pt x="0" y="1032219"/>
                </a:lnTo>
                <a:lnTo>
                  <a:pt x="707408" y="1022537"/>
                </a:lnTo>
                <a:cubicBezTo>
                  <a:pt x="996792" y="1019420"/>
                  <a:pt x="1286811" y="1016925"/>
                  <a:pt x="1576831" y="1014431"/>
                </a:cubicBezTo>
                <a:close/>
                <a:moveTo>
                  <a:pt x="3624059" y="958219"/>
                </a:moveTo>
                <a:lnTo>
                  <a:pt x="3624059" y="1166175"/>
                </a:lnTo>
                <a:lnTo>
                  <a:pt x="3019932" y="1185899"/>
                </a:lnTo>
                <a:cubicBezTo>
                  <a:pt x="2797965" y="1192757"/>
                  <a:pt x="2576635" y="1198992"/>
                  <a:pt x="2355304" y="1203981"/>
                </a:cubicBezTo>
                <a:cubicBezTo>
                  <a:pt x="2182310" y="1208969"/>
                  <a:pt x="2004228" y="1203981"/>
                  <a:pt x="1831234" y="1203981"/>
                </a:cubicBezTo>
                <a:cubicBezTo>
                  <a:pt x="1805793" y="1019419"/>
                  <a:pt x="1815969" y="1004455"/>
                  <a:pt x="2004228" y="999467"/>
                </a:cubicBezTo>
                <a:cubicBezTo>
                  <a:pt x="2202662" y="994479"/>
                  <a:pt x="2396008" y="984503"/>
                  <a:pt x="2594443" y="979514"/>
                </a:cubicBezTo>
                <a:close/>
                <a:moveTo>
                  <a:pt x="1449629" y="740084"/>
                </a:moveTo>
                <a:cubicBezTo>
                  <a:pt x="1546302" y="740084"/>
                  <a:pt x="1648063" y="740084"/>
                  <a:pt x="1744737" y="740084"/>
                </a:cubicBezTo>
                <a:cubicBezTo>
                  <a:pt x="1744737" y="809918"/>
                  <a:pt x="1744737" y="874764"/>
                  <a:pt x="1744737" y="944598"/>
                </a:cubicBezTo>
                <a:cubicBezTo>
                  <a:pt x="1709120" y="944598"/>
                  <a:pt x="1688768" y="949586"/>
                  <a:pt x="1663328" y="949586"/>
                </a:cubicBezTo>
                <a:cubicBezTo>
                  <a:pt x="1139257" y="949586"/>
                  <a:pt x="615187" y="944598"/>
                  <a:pt x="86029" y="949586"/>
                </a:cubicBezTo>
                <a:lnTo>
                  <a:pt x="0" y="952474"/>
                </a:lnTo>
                <a:lnTo>
                  <a:pt x="0" y="777748"/>
                </a:lnTo>
                <a:lnTo>
                  <a:pt x="93661" y="776872"/>
                </a:lnTo>
                <a:cubicBezTo>
                  <a:pt x="204327" y="775001"/>
                  <a:pt x="314992" y="772507"/>
                  <a:pt x="426929" y="770013"/>
                </a:cubicBezTo>
                <a:cubicBezTo>
                  <a:pt x="767829" y="760037"/>
                  <a:pt x="1108729" y="750061"/>
                  <a:pt x="1449629" y="740084"/>
                </a:cubicBezTo>
                <a:close/>
                <a:moveTo>
                  <a:pt x="3624059" y="670670"/>
                </a:moveTo>
                <a:lnTo>
                  <a:pt x="3624059" y="895315"/>
                </a:lnTo>
                <a:lnTo>
                  <a:pt x="3522378" y="899081"/>
                </a:lnTo>
                <a:cubicBezTo>
                  <a:pt x="3437789" y="900952"/>
                  <a:pt x="3352564" y="902199"/>
                  <a:pt x="3266067" y="904693"/>
                </a:cubicBezTo>
                <a:cubicBezTo>
                  <a:pt x="2823405" y="919657"/>
                  <a:pt x="2380744" y="934621"/>
                  <a:pt x="1938083" y="949586"/>
                </a:cubicBezTo>
                <a:cubicBezTo>
                  <a:pt x="1902466" y="949586"/>
                  <a:pt x="1866850" y="949586"/>
                  <a:pt x="1815969" y="949586"/>
                </a:cubicBezTo>
                <a:cubicBezTo>
                  <a:pt x="1826146" y="864788"/>
                  <a:pt x="1831234" y="804930"/>
                  <a:pt x="1841410" y="735096"/>
                </a:cubicBezTo>
                <a:cubicBezTo>
                  <a:pt x="1892290" y="735096"/>
                  <a:pt x="1927907" y="735096"/>
                  <a:pt x="1963523" y="735096"/>
                </a:cubicBezTo>
                <a:cubicBezTo>
                  <a:pt x="2136517" y="730108"/>
                  <a:pt x="2309511" y="735096"/>
                  <a:pt x="2482505" y="725120"/>
                </a:cubicBezTo>
                <a:cubicBezTo>
                  <a:pt x="2741996" y="715144"/>
                  <a:pt x="2996399" y="685215"/>
                  <a:pt x="3255890" y="675238"/>
                </a:cubicBezTo>
                <a:cubicBezTo>
                  <a:pt x="3347476" y="670250"/>
                  <a:pt x="3440333" y="670250"/>
                  <a:pt x="3533190" y="670874"/>
                </a:cubicBezTo>
                <a:close/>
                <a:moveTo>
                  <a:pt x="1681136" y="415232"/>
                </a:moveTo>
                <a:cubicBezTo>
                  <a:pt x="1781307" y="410556"/>
                  <a:pt x="1784169" y="428326"/>
                  <a:pt x="1749825" y="645310"/>
                </a:cubicBezTo>
                <a:cubicBezTo>
                  <a:pt x="1749825" y="650298"/>
                  <a:pt x="1744737" y="655286"/>
                  <a:pt x="1744737" y="655286"/>
                </a:cubicBezTo>
                <a:cubicBezTo>
                  <a:pt x="1439453" y="670250"/>
                  <a:pt x="1139257" y="695191"/>
                  <a:pt x="839062" y="700179"/>
                </a:cubicBezTo>
                <a:cubicBezTo>
                  <a:pt x="658436" y="702673"/>
                  <a:pt x="479082" y="700179"/>
                  <a:pt x="299728" y="697062"/>
                </a:cubicBezTo>
                <a:lnTo>
                  <a:pt x="0" y="693250"/>
                </a:lnTo>
                <a:lnTo>
                  <a:pt x="0" y="457750"/>
                </a:lnTo>
                <a:lnTo>
                  <a:pt x="419297" y="443290"/>
                </a:lnTo>
                <a:cubicBezTo>
                  <a:pt x="588475" y="437055"/>
                  <a:pt x="757653" y="430820"/>
                  <a:pt x="925559" y="425832"/>
                </a:cubicBezTo>
                <a:cubicBezTo>
                  <a:pt x="1134169" y="420844"/>
                  <a:pt x="1342780" y="420844"/>
                  <a:pt x="1546302" y="420844"/>
                </a:cubicBezTo>
                <a:cubicBezTo>
                  <a:pt x="1603543" y="420844"/>
                  <a:pt x="1647746" y="416791"/>
                  <a:pt x="1681136" y="415232"/>
                </a:cubicBezTo>
                <a:close/>
                <a:moveTo>
                  <a:pt x="1846498" y="405879"/>
                </a:moveTo>
                <a:cubicBezTo>
                  <a:pt x="2174678" y="405879"/>
                  <a:pt x="2500314" y="405879"/>
                  <a:pt x="2825313" y="405879"/>
                </a:cubicBezTo>
                <a:lnTo>
                  <a:pt x="3624059" y="405879"/>
                </a:lnTo>
                <a:lnTo>
                  <a:pt x="3624059" y="603991"/>
                </a:lnTo>
                <a:lnTo>
                  <a:pt x="3528102" y="608522"/>
                </a:lnTo>
                <a:cubicBezTo>
                  <a:pt x="3435245" y="614134"/>
                  <a:pt x="3342388" y="620369"/>
                  <a:pt x="3250802" y="625357"/>
                </a:cubicBezTo>
                <a:cubicBezTo>
                  <a:pt x="2976047" y="640321"/>
                  <a:pt x="2701292" y="655286"/>
                  <a:pt x="2426537" y="665262"/>
                </a:cubicBezTo>
                <a:cubicBezTo>
                  <a:pt x="2233190" y="670250"/>
                  <a:pt x="2039844" y="665262"/>
                  <a:pt x="1846498" y="665262"/>
                </a:cubicBezTo>
                <a:cubicBezTo>
                  <a:pt x="1846498" y="575476"/>
                  <a:pt x="1846498" y="495666"/>
                  <a:pt x="1846498" y="405879"/>
                </a:cubicBezTo>
                <a:close/>
                <a:moveTo>
                  <a:pt x="1518318" y="174555"/>
                </a:moveTo>
                <a:cubicBezTo>
                  <a:pt x="1581919" y="175178"/>
                  <a:pt x="1645520" y="176425"/>
                  <a:pt x="1709120" y="176425"/>
                </a:cubicBezTo>
                <a:cubicBezTo>
                  <a:pt x="1770177" y="176425"/>
                  <a:pt x="1785441" y="211342"/>
                  <a:pt x="1770177" y="256236"/>
                </a:cubicBezTo>
                <a:cubicBezTo>
                  <a:pt x="1760001" y="286164"/>
                  <a:pt x="1729472" y="326069"/>
                  <a:pt x="1704032" y="326069"/>
                </a:cubicBezTo>
                <a:cubicBezTo>
                  <a:pt x="1581919" y="341034"/>
                  <a:pt x="1459805" y="346022"/>
                  <a:pt x="1337692" y="351010"/>
                </a:cubicBezTo>
                <a:cubicBezTo>
                  <a:pt x="956087" y="355998"/>
                  <a:pt x="574483" y="360986"/>
                  <a:pt x="192878" y="370963"/>
                </a:cubicBezTo>
                <a:cubicBezTo>
                  <a:pt x="139454" y="370963"/>
                  <a:pt x="86029" y="373457"/>
                  <a:pt x="33241" y="377198"/>
                </a:cubicBezTo>
                <a:lnTo>
                  <a:pt x="0" y="380124"/>
                </a:lnTo>
                <a:lnTo>
                  <a:pt x="0" y="243084"/>
                </a:lnTo>
                <a:lnTo>
                  <a:pt x="50413" y="236283"/>
                </a:lnTo>
                <a:cubicBezTo>
                  <a:pt x="477810" y="216330"/>
                  <a:pt x="900119" y="196378"/>
                  <a:pt x="1327516" y="176425"/>
                </a:cubicBezTo>
                <a:cubicBezTo>
                  <a:pt x="1391117" y="173931"/>
                  <a:pt x="1454717" y="173931"/>
                  <a:pt x="1518318" y="174555"/>
                </a:cubicBezTo>
                <a:close/>
                <a:moveTo>
                  <a:pt x="3624059" y="141797"/>
                </a:moveTo>
                <a:lnTo>
                  <a:pt x="3624059" y="326407"/>
                </a:lnTo>
                <a:lnTo>
                  <a:pt x="2818317" y="337916"/>
                </a:lnTo>
                <a:cubicBezTo>
                  <a:pt x="2542290" y="341034"/>
                  <a:pt x="2266263" y="343528"/>
                  <a:pt x="1988963" y="346022"/>
                </a:cubicBezTo>
                <a:cubicBezTo>
                  <a:pt x="1943171" y="346022"/>
                  <a:pt x="1897378" y="336045"/>
                  <a:pt x="1851586" y="326069"/>
                </a:cubicBezTo>
                <a:cubicBezTo>
                  <a:pt x="1871938" y="181414"/>
                  <a:pt x="1871938" y="181414"/>
                  <a:pt x="2004228" y="176425"/>
                </a:cubicBezTo>
                <a:cubicBezTo>
                  <a:pt x="2044932" y="176425"/>
                  <a:pt x="2085637" y="166449"/>
                  <a:pt x="2126341" y="166449"/>
                </a:cubicBezTo>
                <a:cubicBezTo>
                  <a:pt x="2614795" y="161461"/>
                  <a:pt x="3098160" y="161461"/>
                  <a:pt x="3586614" y="151484"/>
                </a:cubicBezTo>
                <a:close/>
                <a:moveTo>
                  <a:pt x="1876182" y="0"/>
                </a:moveTo>
                <a:lnTo>
                  <a:pt x="3624059" y="0"/>
                </a:lnTo>
                <a:lnTo>
                  <a:pt x="3624059" y="87887"/>
                </a:lnTo>
                <a:lnTo>
                  <a:pt x="3591702" y="76663"/>
                </a:lnTo>
                <a:cubicBezTo>
                  <a:pt x="3189746" y="86639"/>
                  <a:pt x="2787789" y="96615"/>
                  <a:pt x="2390920" y="106591"/>
                </a:cubicBezTo>
                <a:cubicBezTo>
                  <a:pt x="2217926" y="111580"/>
                  <a:pt x="2044932" y="106591"/>
                  <a:pt x="1866850" y="106591"/>
                </a:cubicBezTo>
                <a:cubicBezTo>
                  <a:pt x="1869394" y="74169"/>
                  <a:pt x="1871938" y="45487"/>
                  <a:pt x="1874482" y="18052"/>
                </a:cubicBezTo>
                <a:close/>
                <a:moveTo>
                  <a:pt x="0" y="0"/>
                </a:moveTo>
                <a:lnTo>
                  <a:pt x="1773185" y="0"/>
                </a:lnTo>
                <a:lnTo>
                  <a:pt x="1775265" y="11817"/>
                </a:lnTo>
                <a:cubicBezTo>
                  <a:pt x="1775265" y="96615"/>
                  <a:pt x="1724384" y="91627"/>
                  <a:pt x="1668416" y="96615"/>
                </a:cubicBezTo>
                <a:cubicBezTo>
                  <a:pt x="1510686" y="101603"/>
                  <a:pt x="1347868" y="106591"/>
                  <a:pt x="1190138" y="111580"/>
                </a:cubicBezTo>
                <a:cubicBezTo>
                  <a:pt x="864502" y="126544"/>
                  <a:pt x="533778" y="141508"/>
                  <a:pt x="208143" y="156473"/>
                </a:cubicBezTo>
                <a:cubicBezTo>
                  <a:pt x="157262" y="158967"/>
                  <a:pt x="106381" y="160214"/>
                  <a:pt x="55501" y="162085"/>
                </a:cubicBezTo>
                <a:lnTo>
                  <a:pt x="0" y="16548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Slide Number Placeholder 1">
            <a:extLst>
              <a:ext uri="{FF2B5EF4-FFF2-40B4-BE49-F238E27FC236}">
                <a16:creationId xmlns:a16="http://schemas.microsoft.com/office/drawing/2014/main" id="{EB53AAED-3A9E-D3A3-A351-5671C6340761}"/>
              </a:ext>
            </a:extLst>
          </p:cNvPr>
          <p:cNvSpPr>
            <a:spLocks noGrp="1"/>
          </p:cNvSpPr>
          <p:nvPr>
            <p:ph type="sldNum" sz="quarter" idx="4"/>
          </p:nvPr>
        </p:nvSpPr>
        <p:spPr>
          <a:xfrm>
            <a:off x="373316" y="6343573"/>
            <a:ext cx="1455484" cy="365125"/>
          </a:xfrm>
          <a:prstGeom prst="rect">
            <a:avLst/>
          </a:prstGeom>
        </p:spPr>
        <p:txBody>
          <a:bodyPr vert="horz" lIns="91440" tIns="45720" rIns="91440" bIns="45720" rtlCol="0" anchor="ctr"/>
          <a:lstStyle>
            <a:lvl1pPr algn="l">
              <a:defRPr sz="1200">
                <a:solidFill>
                  <a:schemeClr val="tx1">
                    <a:lumMod val="50000"/>
                  </a:schemeClr>
                </a:solidFill>
              </a:defRPr>
            </a:lvl1pPr>
          </a:lstStyle>
          <a:p>
            <a:fld id="{1AC54047-9E61-42D7-8DBF-7D64572410AD}" type="slidenum">
              <a:rPr lang="en-US" smtClean="0"/>
              <a:pPr/>
              <a:t>‹#›</a:t>
            </a:fld>
            <a:endParaRPr lang="en-US" dirty="0"/>
          </a:p>
        </p:txBody>
      </p:sp>
      <p:pic>
        <p:nvPicPr>
          <p:cNvPr id="8" name="Picture 7" descr="A picture containing logo&#10;&#10;Description automatically generated">
            <a:extLst>
              <a:ext uri="{FF2B5EF4-FFF2-40B4-BE49-F238E27FC236}">
                <a16:creationId xmlns:a16="http://schemas.microsoft.com/office/drawing/2014/main" id="{519102BD-CE77-0797-5385-C1C1D1421A3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584243" y="5849708"/>
            <a:ext cx="1234441" cy="822960"/>
          </a:xfrm>
          <a:prstGeom prst="rect">
            <a:avLst/>
          </a:prstGeom>
        </p:spPr>
      </p:pic>
    </p:spTree>
    <p:custDataLst>
      <p:tags r:id="rId1"/>
    </p:custDataLst>
    <p:extLst>
      <p:ext uri="{BB962C8B-B14F-4D97-AF65-F5344CB8AC3E}">
        <p14:creationId xmlns:p14="http://schemas.microsoft.com/office/powerpoint/2010/main" val="33621614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EA48068-E5FE-4D73-AF45-E354B64B2DED}"/>
              </a:ext>
            </a:extLst>
          </p:cNvPr>
          <p:cNvPicPr>
            <a:picLocks noChangeAspect="1"/>
          </p:cNvPicPr>
          <p:nvPr userDrawn="1"/>
        </p:nvPicPr>
        <p:blipFill>
          <a:blip r:embed="rId3" cstate="screen">
            <a:alphaModFix amt="50000"/>
            <a:extLst>
              <a:ext uri="{28A0092B-C50C-407E-A947-70E740481C1C}">
                <a14:useLocalDpi xmlns:a14="http://schemas.microsoft.com/office/drawing/2010/main"/>
              </a:ext>
            </a:extLst>
          </a:blip>
          <a:stretch>
            <a:fillRect/>
          </a:stretch>
        </p:blipFill>
        <p:spPr>
          <a:xfrm>
            <a:off x="0" y="3945194"/>
            <a:ext cx="12192000" cy="1745311"/>
          </a:xfrm>
          <a:prstGeom prst="rect">
            <a:avLst/>
          </a:prstGeom>
        </p:spPr>
      </p:pic>
      <p:pic>
        <p:nvPicPr>
          <p:cNvPr id="10" name="Picture Placeholder 8">
            <a:extLst>
              <a:ext uri="{FF2B5EF4-FFF2-40B4-BE49-F238E27FC236}">
                <a16:creationId xmlns:a16="http://schemas.microsoft.com/office/drawing/2014/main" id="{20635AE6-ADB2-48CC-903F-D5136AE1277C}"/>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609600" y="383455"/>
            <a:ext cx="6044901" cy="6091089"/>
          </a:xfrm>
          <a:prstGeom prst="rect">
            <a:avLst/>
          </a:prstGeom>
        </p:spPr>
      </p:pic>
      <p:sp>
        <p:nvSpPr>
          <p:cNvPr id="11" name="Title 10">
            <a:extLst>
              <a:ext uri="{FF2B5EF4-FFF2-40B4-BE49-F238E27FC236}">
                <a16:creationId xmlns:a16="http://schemas.microsoft.com/office/drawing/2014/main" id="{B8FBC83D-8D0B-44B3-A7ED-4272F8F6CF83}"/>
              </a:ext>
            </a:extLst>
          </p:cNvPr>
          <p:cNvSpPr>
            <a:spLocks noGrp="1"/>
          </p:cNvSpPr>
          <p:nvPr>
            <p:ph type="title"/>
          </p:nvPr>
        </p:nvSpPr>
        <p:spPr>
          <a:xfrm>
            <a:off x="7173912" y="1080571"/>
            <a:ext cx="4408488" cy="1325563"/>
          </a:xfrm>
          <a:prstGeom prst="rect">
            <a:avLst/>
          </a:prstGeom>
        </p:spPr>
        <p:txBody>
          <a:bodyPr/>
          <a:lstStyle>
            <a:lvl1pPr algn="ctr">
              <a:defRPr sz="8800">
                <a:solidFill>
                  <a:srgbClr val="82B041"/>
                </a:solidFill>
                <a:latin typeface="+mj-lt"/>
              </a:defRPr>
            </a:lvl1pPr>
          </a:lstStyle>
          <a:p>
            <a:endParaRPr lang="en-US" dirty="0"/>
          </a:p>
        </p:txBody>
      </p:sp>
      <p:sp>
        <p:nvSpPr>
          <p:cNvPr id="2" name="Slide Number Placeholder 1">
            <a:extLst>
              <a:ext uri="{FF2B5EF4-FFF2-40B4-BE49-F238E27FC236}">
                <a16:creationId xmlns:a16="http://schemas.microsoft.com/office/drawing/2014/main" id="{FBA28E2B-3945-544C-420B-8CBA0F6F8FB9}"/>
              </a:ext>
            </a:extLst>
          </p:cNvPr>
          <p:cNvSpPr>
            <a:spLocks noGrp="1"/>
          </p:cNvSpPr>
          <p:nvPr>
            <p:ph type="sldNum" sz="quarter" idx="4"/>
          </p:nvPr>
        </p:nvSpPr>
        <p:spPr>
          <a:xfrm>
            <a:off x="373316" y="6343573"/>
            <a:ext cx="1455484" cy="365125"/>
          </a:xfrm>
          <a:prstGeom prst="rect">
            <a:avLst/>
          </a:prstGeom>
        </p:spPr>
        <p:txBody>
          <a:bodyPr vert="horz" lIns="91440" tIns="45720" rIns="91440" bIns="45720" rtlCol="0" anchor="ctr"/>
          <a:lstStyle>
            <a:lvl1pPr algn="l">
              <a:defRPr sz="1200">
                <a:solidFill>
                  <a:schemeClr val="tx1">
                    <a:lumMod val="50000"/>
                  </a:schemeClr>
                </a:solidFill>
              </a:defRPr>
            </a:lvl1pPr>
          </a:lstStyle>
          <a:p>
            <a:fld id="{1AC54047-9E61-42D7-8DBF-7D64572410AD}" type="slidenum">
              <a:rPr lang="en-US" smtClean="0"/>
              <a:pPr/>
              <a:t>‹#›</a:t>
            </a:fld>
            <a:endParaRPr lang="en-US" dirty="0"/>
          </a:p>
        </p:txBody>
      </p:sp>
      <p:pic>
        <p:nvPicPr>
          <p:cNvPr id="3" name="Picture 2" descr="A picture containing logo&#10;&#10;Description automatically generated">
            <a:extLst>
              <a:ext uri="{FF2B5EF4-FFF2-40B4-BE49-F238E27FC236}">
                <a16:creationId xmlns:a16="http://schemas.microsoft.com/office/drawing/2014/main" id="{847BA144-5ACE-5013-3D2E-55D7091CDBF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584243" y="5849708"/>
            <a:ext cx="1234441" cy="822960"/>
          </a:xfrm>
          <a:prstGeom prst="rect">
            <a:avLst/>
          </a:prstGeom>
        </p:spPr>
      </p:pic>
    </p:spTree>
    <p:custDataLst>
      <p:tags r:id="rId1"/>
    </p:custDataLst>
    <p:extLst>
      <p:ext uri="{BB962C8B-B14F-4D97-AF65-F5344CB8AC3E}">
        <p14:creationId xmlns:p14="http://schemas.microsoft.com/office/powerpoint/2010/main" val="4634379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E9FFD3-97F2-48CA-A9DC-03BDD2F3286C}"/>
              </a:ext>
            </a:extLst>
          </p:cNvPr>
          <p:cNvSpPr/>
          <p:nvPr userDrawn="1"/>
        </p:nvSpPr>
        <p:spPr>
          <a:xfrm>
            <a:off x="-14288" y="0"/>
            <a:ext cx="12206288" cy="50439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3D1B58E-9CE9-4BA9-BAE2-E5532BFEE306}"/>
              </a:ext>
            </a:extLst>
          </p:cNvPr>
          <p:cNvSpPr/>
          <p:nvPr userDrawn="1"/>
        </p:nvSpPr>
        <p:spPr>
          <a:xfrm>
            <a:off x="-14288" y="5114647"/>
            <a:ext cx="12206288" cy="174335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7FA61AD3-46E9-42C4-9CBC-274C74C3C602}"/>
              </a:ext>
            </a:extLst>
          </p:cNvPr>
          <p:cNvCxnSpPr>
            <a:cxnSpLocks/>
          </p:cNvCxnSpPr>
          <p:nvPr userDrawn="1"/>
        </p:nvCxnSpPr>
        <p:spPr>
          <a:xfrm>
            <a:off x="-14288" y="5114647"/>
            <a:ext cx="12260996" cy="0"/>
          </a:xfrm>
          <a:prstGeom prst="line">
            <a:avLst/>
          </a:prstGeom>
          <a:ln w="114300">
            <a:solidFill>
              <a:srgbClr val="4995A5"/>
            </a:solidFill>
          </a:ln>
        </p:spPr>
        <p:style>
          <a:lnRef idx="1">
            <a:schemeClr val="accent1"/>
          </a:lnRef>
          <a:fillRef idx="0">
            <a:schemeClr val="accent1"/>
          </a:fillRef>
          <a:effectRef idx="0">
            <a:schemeClr val="accent1"/>
          </a:effectRef>
          <a:fontRef idx="minor">
            <a:schemeClr val="tx1"/>
          </a:fontRef>
        </p:style>
      </p:cxnSp>
      <p:pic>
        <p:nvPicPr>
          <p:cNvPr id="10" name="Picture Placeholder 8">
            <a:extLst>
              <a:ext uri="{FF2B5EF4-FFF2-40B4-BE49-F238E27FC236}">
                <a16:creationId xmlns:a16="http://schemas.microsoft.com/office/drawing/2014/main" id="{20635AE6-ADB2-48CC-903F-D5136AE1277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609600" y="383455"/>
            <a:ext cx="6044901" cy="6091089"/>
          </a:xfrm>
          <a:prstGeom prst="rect">
            <a:avLst/>
          </a:prstGeom>
        </p:spPr>
      </p:pic>
      <p:pic>
        <p:nvPicPr>
          <p:cNvPr id="6" name="Picture 5" descr="A picture containing logo&#10;&#10;Description automatically generated">
            <a:extLst>
              <a:ext uri="{FF2B5EF4-FFF2-40B4-BE49-F238E27FC236}">
                <a16:creationId xmlns:a16="http://schemas.microsoft.com/office/drawing/2014/main" id="{E5300256-03C0-42DE-92CB-3FAB0C80E3D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860010" y="4425449"/>
            <a:ext cx="3044644" cy="2029762"/>
          </a:xfrm>
          <a:prstGeom prst="rect">
            <a:avLst/>
          </a:prstGeom>
        </p:spPr>
      </p:pic>
      <p:sp>
        <p:nvSpPr>
          <p:cNvPr id="11" name="Title 10">
            <a:extLst>
              <a:ext uri="{FF2B5EF4-FFF2-40B4-BE49-F238E27FC236}">
                <a16:creationId xmlns:a16="http://schemas.microsoft.com/office/drawing/2014/main" id="{B8FBC83D-8D0B-44B3-A7ED-4272F8F6CF83}"/>
              </a:ext>
            </a:extLst>
          </p:cNvPr>
          <p:cNvSpPr>
            <a:spLocks noGrp="1"/>
          </p:cNvSpPr>
          <p:nvPr>
            <p:ph type="title" hasCustomPrompt="1"/>
          </p:nvPr>
        </p:nvSpPr>
        <p:spPr>
          <a:xfrm>
            <a:off x="7173912" y="1080571"/>
            <a:ext cx="4408488" cy="1325563"/>
          </a:xfrm>
          <a:prstGeom prst="rect">
            <a:avLst/>
          </a:prstGeom>
        </p:spPr>
        <p:txBody>
          <a:bodyPr/>
          <a:lstStyle>
            <a:lvl1pPr algn="ctr">
              <a:defRPr sz="8800">
                <a:solidFill>
                  <a:schemeClr val="tx2"/>
                </a:solidFill>
                <a:latin typeface="+mj-lt"/>
              </a:defRPr>
            </a:lvl1pPr>
          </a:lstStyle>
          <a:p>
            <a:r>
              <a:rPr lang="en-US" dirty="0"/>
              <a:t>Thank You</a:t>
            </a:r>
          </a:p>
        </p:txBody>
      </p:sp>
      <p:sp>
        <p:nvSpPr>
          <p:cNvPr id="3" name="Slide Number Placeholder 1">
            <a:extLst>
              <a:ext uri="{FF2B5EF4-FFF2-40B4-BE49-F238E27FC236}">
                <a16:creationId xmlns:a16="http://schemas.microsoft.com/office/drawing/2014/main" id="{AC455281-EDDF-9D42-6D9D-D36C57C5198A}"/>
              </a:ext>
            </a:extLst>
          </p:cNvPr>
          <p:cNvSpPr>
            <a:spLocks noGrp="1"/>
          </p:cNvSpPr>
          <p:nvPr>
            <p:ph type="sldNum" sz="quarter" idx="4"/>
          </p:nvPr>
        </p:nvSpPr>
        <p:spPr>
          <a:xfrm>
            <a:off x="373316" y="6343573"/>
            <a:ext cx="1455484" cy="365125"/>
          </a:xfrm>
          <a:prstGeom prst="rect">
            <a:avLst/>
          </a:prstGeom>
        </p:spPr>
        <p:txBody>
          <a:bodyPr vert="horz" lIns="91440" tIns="45720" rIns="91440" bIns="45720" rtlCol="0" anchor="ctr"/>
          <a:lstStyle>
            <a:lvl1pPr algn="l">
              <a:defRPr sz="1200">
                <a:solidFill>
                  <a:schemeClr val="tx1">
                    <a:lumMod val="50000"/>
                  </a:schemeClr>
                </a:solidFill>
              </a:defRPr>
            </a:lvl1pPr>
          </a:lstStyle>
          <a:p>
            <a:fld id="{1AC54047-9E61-42D7-8DBF-7D64572410AD}" type="slidenum">
              <a:rPr lang="en-US" smtClean="0"/>
              <a:pPr/>
              <a:t>‹#›</a:t>
            </a:fld>
            <a:endParaRPr lang="en-US" dirty="0"/>
          </a:p>
        </p:txBody>
      </p:sp>
    </p:spTree>
    <p:custDataLst>
      <p:tags r:id="rId1"/>
    </p:custDataLst>
    <p:extLst>
      <p:ext uri="{BB962C8B-B14F-4D97-AF65-F5344CB8AC3E}">
        <p14:creationId xmlns:p14="http://schemas.microsoft.com/office/powerpoint/2010/main" val="14060145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12 slide">
    <p:bg>
      <p:bgPr>
        <a:solidFill>
          <a:schemeClr val="bg2"/>
        </a:solidFill>
        <a:effectLst/>
      </p:bgPr>
    </p:bg>
    <p:spTree>
      <p:nvGrpSpPr>
        <p:cNvPr id="1" name=""/>
        <p:cNvGrpSpPr/>
        <p:nvPr/>
      </p:nvGrpSpPr>
      <p:grpSpPr>
        <a:xfrm>
          <a:off x="0" y="0"/>
          <a:ext cx="0" cy="0"/>
          <a:chOff x="0" y="0"/>
          <a:chExt cx="0" cy="0"/>
        </a:xfrm>
      </p:grpSpPr>
      <p:sp>
        <p:nvSpPr>
          <p:cNvPr id="13" name="Freeform 8">
            <a:extLst>
              <a:ext uri="{FF2B5EF4-FFF2-40B4-BE49-F238E27FC236}">
                <a16:creationId xmlns:a16="http://schemas.microsoft.com/office/drawing/2014/main" id="{EEC55888-E31E-4C56-A3B2-BE2BBA09F41A}"/>
              </a:ext>
            </a:extLst>
          </p:cNvPr>
          <p:cNvSpPr>
            <a:spLocks/>
          </p:cNvSpPr>
          <p:nvPr userDrawn="1"/>
        </p:nvSpPr>
        <p:spPr bwMode="auto">
          <a:xfrm rot="1079967">
            <a:off x="4363019" y="-845249"/>
            <a:ext cx="2694690" cy="4794042"/>
          </a:xfrm>
          <a:custGeom>
            <a:avLst/>
            <a:gdLst>
              <a:gd name="T0" fmla="*/ 637 w 1217"/>
              <a:gd name="T1" fmla="*/ 2152 h 2162"/>
              <a:gd name="T2" fmla="*/ 507 w 1217"/>
              <a:gd name="T3" fmla="*/ 2155 h 2162"/>
              <a:gd name="T4" fmla="*/ 21 w 1217"/>
              <a:gd name="T5" fmla="*/ 1636 h 2162"/>
              <a:gd name="T6" fmla="*/ 393 w 1217"/>
              <a:gd name="T7" fmla="*/ 256 h 2162"/>
              <a:gd name="T8" fmla="*/ 781 w 1217"/>
              <a:gd name="T9" fmla="*/ 700 h 2162"/>
              <a:gd name="T10" fmla="*/ 1153 w 1217"/>
              <a:gd name="T11" fmla="*/ 1372 h 2162"/>
              <a:gd name="T12" fmla="*/ 921 w 1217"/>
              <a:gd name="T13" fmla="*/ 2104 h 2162"/>
              <a:gd name="T14" fmla="*/ 637 w 1217"/>
              <a:gd name="T15" fmla="*/ 2152 h 21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7" h="2162">
                <a:moveTo>
                  <a:pt x="637" y="2152"/>
                </a:moveTo>
                <a:cubicBezTo>
                  <a:pt x="594" y="2152"/>
                  <a:pt x="550" y="2153"/>
                  <a:pt x="507" y="2155"/>
                </a:cubicBezTo>
                <a:cubicBezTo>
                  <a:pt x="296" y="2162"/>
                  <a:pt x="0" y="2099"/>
                  <a:pt x="21" y="1636"/>
                </a:cubicBezTo>
                <a:cubicBezTo>
                  <a:pt x="45" y="1108"/>
                  <a:pt x="197" y="512"/>
                  <a:pt x="393" y="256"/>
                </a:cubicBezTo>
                <a:cubicBezTo>
                  <a:pt x="589" y="0"/>
                  <a:pt x="781" y="632"/>
                  <a:pt x="781" y="700"/>
                </a:cubicBezTo>
                <a:cubicBezTo>
                  <a:pt x="781" y="768"/>
                  <a:pt x="1089" y="1104"/>
                  <a:pt x="1153" y="1372"/>
                </a:cubicBezTo>
                <a:cubicBezTo>
                  <a:pt x="1217" y="1640"/>
                  <a:pt x="1153" y="2044"/>
                  <a:pt x="921" y="2104"/>
                </a:cubicBezTo>
                <a:cubicBezTo>
                  <a:pt x="778" y="2141"/>
                  <a:pt x="687" y="2153"/>
                  <a:pt x="637" y="2152"/>
                </a:cubicBezTo>
                <a:close/>
              </a:path>
            </a:pathLst>
          </a:custGeom>
          <a:solidFill>
            <a:srgbClr val="D9D9D9"/>
          </a:solidFill>
          <a:ln>
            <a:noFill/>
          </a:ln>
        </p:spPr>
        <p:txBody>
          <a:bodyPr vert="horz" wrap="square" lIns="91440" tIns="45720" rIns="91440" bIns="45720" numCol="1" anchor="t" anchorCtr="0" compatLnSpc="1">
            <a:prstTxWarp prst="textNoShape">
              <a:avLst/>
            </a:prstTxWarp>
          </a:bodyPr>
          <a:lstStyle/>
          <a:p>
            <a:endParaRPr lang="ru-RU"/>
          </a:p>
        </p:txBody>
      </p:sp>
      <p:sp>
        <p:nvSpPr>
          <p:cNvPr id="9" name="Рисунок 8">
            <a:extLst>
              <a:ext uri="{FF2B5EF4-FFF2-40B4-BE49-F238E27FC236}">
                <a16:creationId xmlns:a16="http://schemas.microsoft.com/office/drawing/2014/main" id="{F9A286DF-D58C-4005-A546-FCD532E70AC3}"/>
              </a:ext>
            </a:extLst>
          </p:cNvPr>
          <p:cNvSpPr>
            <a:spLocks noGrp="1"/>
          </p:cNvSpPr>
          <p:nvPr>
            <p:ph type="pic" sz="quarter" idx="10" hasCustomPrompt="1"/>
          </p:nvPr>
        </p:nvSpPr>
        <p:spPr>
          <a:xfrm>
            <a:off x="11678" y="0"/>
            <a:ext cx="4447856" cy="6858000"/>
          </a:xfrm>
          <a:custGeom>
            <a:avLst/>
            <a:gdLst>
              <a:gd name="connsiteX0" fmla="*/ 0 w 4447856"/>
              <a:gd name="connsiteY0" fmla="*/ 0 h 6858000"/>
              <a:gd name="connsiteX1" fmla="*/ 564399 w 4447856"/>
              <a:gd name="connsiteY1" fmla="*/ 0 h 6858000"/>
              <a:gd name="connsiteX2" fmla="*/ 1090317 w 4447856"/>
              <a:gd name="connsiteY2" fmla="*/ 0 h 6858000"/>
              <a:gd name="connsiteX3" fmla="*/ 1770161 w 4447856"/>
              <a:gd name="connsiteY3" fmla="*/ 0 h 6858000"/>
              <a:gd name="connsiteX4" fmla="*/ 2334561 w 4447856"/>
              <a:gd name="connsiteY4" fmla="*/ 0 h 6858000"/>
              <a:gd name="connsiteX5" fmla="*/ 3014405 w 4447856"/>
              <a:gd name="connsiteY5" fmla="*/ 0 h 6858000"/>
              <a:gd name="connsiteX6" fmla="*/ 3848177 w 4447856"/>
              <a:gd name="connsiteY6" fmla="*/ 0 h 6858000"/>
              <a:gd name="connsiteX7" fmla="*/ 3962956 w 4447856"/>
              <a:gd name="connsiteY7" fmla="*/ 247218 h 6858000"/>
              <a:gd name="connsiteX8" fmla="*/ 4400583 w 4447856"/>
              <a:gd name="connsiteY8" fmla="*/ 2261597 h 6858000"/>
              <a:gd name="connsiteX9" fmla="*/ 3833051 w 4447856"/>
              <a:gd name="connsiteY9" fmla="*/ 6771614 h 6858000"/>
              <a:gd name="connsiteX10" fmla="*/ 3789463 w 4447856"/>
              <a:gd name="connsiteY10" fmla="*/ 6858000 h 6858000"/>
              <a:gd name="connsiteX11" fmla="*/ 3271570 w 4447856"/>
              <a:gd name="connsiteY11" fmla="*/ 6858000 h 6858000"/>
              <a:gd name="connsiteX12" fmla="*/ 2564203 w 4447856"/>
              <a:gd name="connsiteY12" fmla="*/ 6858000 h 6858000"/>
              <a:gd name="connsiteX13" fmla="*/ 1932626 w 4447856"/>
              <a:gd name="connsiteY13" fmla="*/ 6858000 h 6858000"/>
              <a:gd name="connsiteX14" fmla="*/ 1414733 w 4447856"/>
              <a:gd name="connsiteY14" fmla="*/ 6858000 h 6858000"/>
              <a:gd name="connsiteX15" fmla="*/ 783156 w 4447856"/>
              <a:gd name="connsiteY15" fmla="*/ 6858000 h 6858000"/>
              <a:gd name="connsiteX16" fmla="*/ 0 w 4447856"/>
              <a:gd name="connsiteY16" fmla="*/ 6858000 h 6858000"/>
              <a:gd name="connsiteX17" fmla="*/ 0 w 4447856"/>
              <a:gd name="connsiteY17" fmla="*/ 6240780 h 6858000"/>
              <a:gd name="connsiteX18" fmla="*/ 0 w 4447856"/>
              <a:gd name="connsiteY18" fmla="*/ 5554980 h 6858000"/>
              <a:gd name="connsiteX19" fmla="*/ 0 w 4447856"/>
              <a:gd name="connsiteY19" fmla="*/ 5074920 h 6858000"/>
              <a:gd name="connsiteX20" fmla="*/ 0 w 4447856"/>
              <a:gd name="connsiteY20" fmla="*/ 4251960 h 6858000"/>
              <a:gd name="connsiteX21" fmla="*/ 0 w 4447856"/>
              <a:gd name="connsiteY21" fmla="*/ 3566160 h 6858000"/>
              <a:gd name="connsiteX22" fmla="*/ 0 w 4447856"/>
              <a:gd name="connsiteY22" fmla="*/ 2743200 h 6858000"/>
              <a:gd name="connsiteX23" fmla="*/ 0 w 4447856"/>
              <a:gd name="connsiteY23" fmla="*/ 2125980 h 6858000"/>
              <a:gd name="connsiteX24" fmla="*/ 0 w 4447856"/>
              <a:gd name="connsiteY24" fmla="*/ 1577340 h 6858000"/>
              <a:gd name="connsiteX25" fmla="*/ 0 w 4447856"/>
              <a:gd name="connsiteY25" fmla="*/ 891540 h 6858000"/>
              <a:gd name="connsiteX26" fmla="*/ 0 w 4447856"/>
              <a:gd name="connsiteY2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447856" h="6858000" fill="none" extrusionOk="0">
                <a:moveTo>
                  <a:pt x="0" y="0"/>
                </a:moveTo>
                <a:cubicBezTo>
                  <a:pt x="259984" y="-178"/>
                  <a:pt x="400677" y="755"/>
                  <a:pt x="564399" y="0"/>
                </a:cubicBezTo>
                <a:cubicBezTo>
                  <a:pt x="728121" y="-755"/>
                  <a:pt x="954314" y="-12915"/>
                  <a:pt x="1090317" y="0"/>
                </a:cubicBezTo>
                <a:cubicBezTo>
                  <a:pt x="1226320" y="12915"/>
                  <a:pt x="1534494" y="-16535"/>
                  <a:pt x="1770161" y="0"/>
                </a:cubicBezTo>
                <a:cubicBezTo>
                  <a:pt x="2005828" y="16535"/>
                  <a:pt x="2204952" y="26644"/>
                  <a:pt x="2334561" y="0"/>
                </a:cubicBezTo>
                <a:cubicBezTo>
                  <a:pt x="2464170" y="-26644"/>
                  <a:pt x="2746855" y="-24634"/>
                  <a:pt x="3014405" y="0"/>
                </a:cubicBezTo>
                <a:cubicBezTo>
                  <a:pt x="3281955" y="24634"/>
                  <a:pt x="3538649" y="17598"/>
                  <a:pt x="3848177" y="0"/>
                </a:cubicBezTo>
                <a:cubicBezTo>
                  <a:pt x="3916833" y="117932"/>
                  <a:pt x="3933633" y="160606"/>
                  <a:pt x="3962956" y="247218"/>
                </a:cubicBezTo>
                <a:cubicBezTo>
                  <a:pt x="4134002" y="620657"/>
                  <a:pt x="4382436" y="1418104"/>
                  <a:pt x="4400583" y="2261597"/>
                </a:cubicBezTo>
                <a:cubicBezTo>
                  <a:pt x="4711806" y="4341124"/>
                  <a:pt x="4356648" y="5743419"/>
                  <a:pt x="3833051" y="6771614"/>
                </a:cubicBezTo>
                <a:cubicBezTo>
                  <a:pt x="3813055" y="6812925"/>
                  <a:pt x="3802911" y="6829775"/>
                  <a:pt x="3789463" y="6858000"/>
                </a:cubicBezTo>
                <a:cubicBezTo>
                  <a:pt x="3603868" y="6875631"/>
                  <a:pt x="3390669" y="6843997"/>
                  <a:pt x="3271570" y="6858000"/>
                </a:cubicBezTo>
                <a:cubicBezTo>
                  <a:pt x="3152471" y="6872003"/>
                  <a:pt x="2850223" y="6827848"/>
                  <a:pt x="2564203" y="6858000"/>
                </a:cubicBezTo>
                <a:cubicBezTo>
                  <a:pt x="2278183" y="6888152"/>
                  <a:pt x="2091868" y="6855556"/>
                  <a:pt x="1932626" y="6858000"/>
                </a:cubicBezTo>
                <a:cubicBezTo>
                  <a:pt x="1773384" y="6860444"/>
                  <a:pt x="1613654" y="6883438"/>
                  <a:pt x="1414733" y="6858000"/>
                </a:cubicBezTo>
                <a:cubicBezTo>
                  <a:pt x="1215812" y="6832562"/>
                  <a:pt x="1022323" y="6864243"/>
                  <a:pt x="783156" y="6858000"/>
                </a:cubicBezTo>
                <a:cubicBezTo>
                  <a:pt x="543989" y="6851757"/>
                  <a:pt x="363667" y="6866715"/>
                  <a:pt x="0" y="6858000"/>
                </a:cubicBezTo>
                <a:cubicBezTo>
                  <a:pt x="6664" y="6561931"/>
                  <a:pt x="-25277" y="6440449"/>
                  <a:pt x="0" y="6240780"/>
                </a:cubicBezTo>
                <a:cubicBezTo>
                  <a:pt x="25277" y="6041111"/>
                  <a:pt x="-9567" y="5757010"/>
                  <a:pt x="0" y="5554980"/>
                </a:cubicBezTo>
                <a:cubicBezTo>
                  <a:pt x="9567" y="5352950"/>
                  <a:pt x="-23440" y="5266049"/>
                  <a:pt x="0" y="5074920"/>
                </a:cubicBezTo>
                <a:cubicBezTo>
                  <a:pt x="23440" y="4883791"/>
                  <a:pt x="11423" y="4527045"/>
                  <a:pt x="0" y="4251960"/>
                </a:cubicBezTo>
                <a:cubicBezTo>
                  <a:pt x="-11423" y="3976875"/>
                  <a:pt x="-3800" y="3811571"/>
                  <a:pt x="0" y="3566160"/>
                </a:cubicBezTo>
                <a:cubicBezTo>
                  <a:pt x="3800" y="3320749"/>
                  <a:pt x="-8468" y="3027510"/>
                  <a:pt x="0" y="2743200"/>
                </a:cubicBezTo>
                <a:cubicBezTo>
                  <a:pt x="8468" y="2458890"/>
                  <a:pt x="6139" y="2267323"/>
                  <a:pt x="0" y="2125980"/>
                </a:cubicBezTo>
                <a:cubicBezTo>
                  <a:pt x="-6139" y="1984637"/>
                  <a:pt x="-11567" y="1729091"/>
                  <a:pt x="0" y="1577340"/>
                </a:cubicBezTo>
                <a:cubicBezTo>
                  <a:pt x="11567" y="1425589"/>
                  <a:pt x="-17473" y="1200043"/>
                  <a:pt x="0" y="891540"/>
                </a:cubicBezTo>
                <a:cubicBezTo>
                  <a:pt x="17473" y="583037"/>
                  <a:pt x="-28638" y="391518"/>
                  <a:pt x="0" y="0"/>
                </a:cubicBezTo>
                <a:close/>
              </a:path>
              <a:path w="4447856" h="6858000" stroke="0" extrusionOk="0">
                <a:moveTo>
                  <a:pt x="0" y="0"/>
                </a:moveTo>
                <a:cubicBezTo>
                  <a:pt x="260382" y="-28050"/>
                  <a:pt x="445613" y="-741"/>
                  <a:pt x="602881" y="0"/>
                </a:cubicBezTo>
                <a:cubicBezTo>
                  <a:pt x="760149" y="741"/>
                  <a:pt x="919556" y="26252"/>
                  <a:pt x="1128799" y="0"/>
                </a:cubicBezTo>
                <a:cubicBezTo>
                  <a:pt x="1338042" y="-26252"/>
                  <a:pt x="1515386" y="-27837"/>
                  <a:pt x="1847125" y="0"/>
                </a:cubicBezTo>
                <a:cubicBezTo>
                  <a:pt x="2178864" y="27837"/>
                  <a:pt x="2303680" y="-11325"/>
                  <a:pt x="2450006" y="0"/>
                </a:cubicBezTo>
                <a:cubicBezTo>
                  <a:pt x="2596332" y="11325"/>
                  <a:pt x="2782617" y="-17739"/>
                  <a:pt x="3052887" y="0"/>
                </a:cubicBezTo>
                <a:cubicBezTo>
                  <a:pt x="3323157" y="17739"/>
                  <a:pt x="3643532" y="-26593"/>
                  <a:pt x="3848177" y="0"/>
                </a:cubicBezTo>
                <a:cubicBezTo>
                  <a:pt x="3900122" y="80530"/>
                  <a:pt x="3923373" y="160807"/>
                  <a:pt x="3962956" y="247218"/>
                </a:cubicBezTo>
                <a:cubicBezTo>
                  <a:pt x="4272919" y="776508"/>
                  <a:pt x="4313532" y="1448924"/>
                  <a:pt x="4400583" y="2261597"/>
                </a:cubicBezTo>
                <a:cubicBezTo>
                  <a:pt x="4497048" y="4111764"/>
                  <a:pt x="4346586" y="5817906"/>
                  <a:pt x="3833051" y="6771614"/>
                </a:cubicBezTo>
                <a:cubicBezTo>
                  <a:pt x="3825808" y="6795342"/>
                  <a:pt x="3803485" y="6825712"/>
                  <a:pt x="3789463" y="6858000"/>
                </a:cubicBezTo>
                <a:cubicBezTo>
                  <a:pt x="3552436" y="6871635"/>
                  <a:pt x="3421144" y="6861296"/>
                  <a:pt x="3195780" y="6858000"/>
                </a:cubicBezTo>
                <a:cubicBezTo>
                  <a:pt x="2970416" y="6854704"/>
                  <a:pt x="2750690" y="6832011"/>
                  <a:pt x="2564203" y="6858000"/>
                </a:cubicBezTo>
                <a:cubicBezTo>
                  <a:pt x="2377716" y="6883989"/>
                  <a:pt x="2065565" y="6883638"/>
                  <a:pt x="1932626" y="6858000"/>
                </a:cubicBezTo>
                <a:cubicBezTo>
                  <a:pt x="1799687" y="6832362"/>
                  <a:pt x="1583617" y="6876592"/>
                  <a:pt x="1301049" y="6858000"/>
                </a:cubicBezTo>
                <a:cubicBezTo>
                  <a:pt x="1018481" y="6839408"/>
                  <a:pt x="852052" y="6848636"/>
                  <a:pt x="631577" y="6858000"/>
                </a:cubicBezTo>
                <a:cubicBezTo>
                  <a:pt x="411102" y="6867364"/>
                  <a:pt x="262440" y="6838150"/>
                  <a:pt x="0" y="6858000"/>
                </a:cubicBezTo>
                <a:cubicBezTo>
                  <a:pt x="-10245" y="6508799"/>
                  <a:pt x="20782" y="6396904"/>
                  <a:pt x="0" y="6103620"/>
                </a:cubicBezTo>
                <a:cubicBezTo>
                  <a:pt x="-20782" y="5810336"/>
                  <a:pt x="-26105" y="5730944"/>
                  <a:pt x="0" y="5554980"/>
                </a:cubicBezTo>
                <a:cubicBezTo>
                  <a:pt x="26105" y="5379016"/>
                  <a:pt x="-40948" y="5057078"/>
                  <a:pt x="0" y="4732020"/>
                </a:cubicBezTo>
                <a:cubicBezTo>
                  <a:pt x="40948" y="4406962"/>
                  <a:pt x="-22123" y="4383693"/>
                  <a:pt x="0" y="4046220"/>
                </a:cubicBezTo>
                <a:cubicBezTo>
                  <a:pt x="22123" y="3708747"/>
                  <a:pt x="-1023" y="3700181"/>
                  <a:pt x="0" y="3497580"/>
                </a:cubicBezTo>
                <a:cubicBezTo>
                  <a:pt x="1023" y="3294979"/>
                  <a:pt x="-19456" y="3087078"/>
                  <a:pt x="0" y="2811780"/>
                </a:cubicBezTo>
                <a:cubicBezTo>
                  <a:pt x="19456" y="2536482"/>
                  <a:pt x="-6555" y="2451135"/>
                  <a:pt x="0" y="2331720"/>
                </a:cubicBezTo>
                <a:cubicBezTo>
                  <a:pt x="6555" y="2212305"/>
                  <a:pt x="2535" y="1996139"/>
                  <a:pt x="0" y="1851660"/>
                </a:cubicBezTo>
                <a:cubicBezTo>
                  <a:pt x="-2535" y="1707181"/>
                  <a:pt x="1078" y="1456268"/>
                  <a:pt x="0" y="1165860"/>
                </a:cubicBezTo>
                <a:cubicBezTo>
                  <a:pt x="-1078" y="875452"/>
                  <a:pt x="-21419" y="817984"/>
                  <a:pt x="0" y="617220"/>
                </a:cubicBezTo>
                <a:cubicBezTo>
                  <a:pt x="21419" y="416456"/>
                  <a:pt x="-17422" y="230179"/>
                  <a:pt x="0" y="0"/>
                </a:cubicBezTo>
                <a:close/>
              </a:path>
            </a:pathLst>
          </a:custGeom>
          <a:ln w="34925">
            <a:solidFill>
              <a:srgbClr val="0B738C"/>
            </a:solidFill>
            <a:extLst>
              <a:ext uri="{C807C97D-BFC1-408E-A445-0C87EB9F89A2}">
                <ask:lineSketchStyleProps xmlns:ask="http://schemas.microsoft.com/office/drawing/2018/sketchyshapes" sd="1219033472">
                  <a:custGeom>
                    <a:avLst/>
                    <a:gdLst>
                      <a:gd name="connsiteX0" fmla="*/ 0 w 4447856"/>
                      <a:gd name="connsiteY0" fmla="*/ 0 h 6858000"/>
                      <a:gd name="connsiteX1" fmla="*/ 3848177 w 4447856"/>
                      <a:gd name="connsiteY1" fmla="*/ 0 h 6858000"/>
                      <a:gd name="connsiteX2" fmla="*/ 3962956 w 4447856"/>
                      <a:gd name="connsiteY2" fmla="*/ 247218 h 6858000"/>
                      <a:gd name="connsiteX3" fmla="*/ 4400583 w 4447856"/>
                      <a:gd name="connsiteY3" fmla="*/ 2261597 h 6858000"/>
                      <a:gd name="connsiteX4" fmla="*/ 3833051 w 4447856"/>
                      <a:gd name="connsiteY4" fmla="*/ 6771614 h 6858000"/>
                      <a:gd name="connsiteX5" fmla="*/ 3789463 w 4447856"/>
                      <a:gd name="connsiteY5" fmla="*/ 6858000 h 6858000"/>
                      <a:gd name="connsiteX6" fmla="*/ 0 w 444785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7856" h="6858000">
                        <a:moveTo>
                          <a:pt x="0" y="0"/>
                        </a:moveTo>
                        <a:lnTo>
                          <a:pt x="3848177" y="0"/>
                        </a:lnTo>
                        <a:lnTo>
                          <a:pt x="3962956" y="247218"/>
                        </a:lnTo>
                        <a:cubicBezTo>
                          <a:pt x="4176536" y="759327"/>
                          <a:pt x="4333110" y="1416536"/>
                          <a:pt x="4400583" y="2261597"/>
                        </a:cubicBezTo>
                        <a:cubicBezTo>
                          <a:pt x="4552287" y="4175834"/>
                          <a:pt x="4332478" y="5720275"/>
                          <a:pt x="3833051" y="6771614"/>
                        </a:cubicBezTo>
                        <a:lnTo>
                          <a:pt x="3789463" y="6858000"/>
                        </a:lnTo>
                        <a:lnTo>
                          <a:pt x="0" y="6858000"/>
                        </a:lnTo>
                        <a:close/>
                      </a:path>
                    </a:pathLst>
                  </a:custGeom>
                  <ask:type>
                    <ask:lineSketchFreehand/>
                  </ask:type>
                </ask:lineSketchStyleProps>
              </a:ext>
            </a:extLst>
          </a:ln>
        </p:spPr>
        <p:txBody>
          <a:bodyPr wrap="square" anchor="ctr">
            <a:noAutofit/>
          </a:bodyPr>
          <a:lstStyle>
            <a:lvl1pPr marL="0" indent="0" algn="ctr">
              <a:buFontTx/>
              <a:buNone/>
              <a:defRPr sz="2400">
                <a:solidFill>
                  <a:srgbClr val="080808"/>
                </a:solidFill>
                <a:latin typeface="Calibri "/>
              </a:defRPr>
            </a:lvl1pPr>
          </a:lstStyle>
          <a:p>
            <a:r>
              <a:rPr lang="en-US"/>
              <a:t>Click to insert picture</a:t>
            </a:r>
            <a:endParaRPr lang="ru-RU"/>
          </a:p>
        </p:txBody>
      </p:sp>
      <p:sp>
        <p:nvSpPr>
          <p:cNvPr id="2" name="Title 1">
            <a:extLst>
              <a:ext uri="{FF2B5EF4-FFF2-40B4-BE49-F238E27FC236}">
                <a16:creationId xmlns:a16="http://schemas.microsoft.com/office/drawing/2014/main" id="{48E59513-8B56-468A-9287-1BFA7F721586}"/>
              </a:ext>
            </a:extLst>
          </p:cNvPr>
          <p:cNvSpPr>
            <a:spLocks noGrp="1"/>
          </p:cNvSpPr>
          <p:nvPr>
            <p:ph type="title" hasCustomPrompt="1"/>
          </p:nvPr>
        </p:nvSpPr>
        <p:spPr>
          <a:xfrm>
            <a:off x="5939917" y="4396653"/>
            <a:ext cx="5626100" cy="1325563"/>
          </a:xfrm>
          <a:prstGeom prst="rect">
            <a:avLst/>
          </a:prstGeom>
        </p:spPr>
        <p:txBody>
          <a:bodyPr/>
          <a:lstStyle>
            <a:lvl1pPr>
              <a:defRPr sz="6000">
                <a:solidFill>
                  <a:schemeClr val="tx2"/>
                </a:solidFill>
                <a:latin typeface="Calibri "/>
              </a:defRPr>
            </a:lvl1pPr>
          </a:lstStyle>
          <a:p>
            <a:r>
              <a:rPr lang="en-US"/>
              <a:t>Section Header</a:t>
            </a:r>
          </a:p>
        </p:txBody>
      </p:sp>
      <p:sp>
        <p:nvSpPr>
          <p:cNvPr id="10" name="Text Placeholder 9">
            <a:extLst>
              <a:ext uri="{FF2B5EF4-FFF2-40B4-BE49-F238E27FC236}">
                <a16:creationId xmlns:a16="http://schemas.microsoft.com/office/drawing/2014/main" id="{9ED74E07-5C15-4664-8B8E-ABF19DC837CE}"/>
              </a:ext>
            </a:extLst>
          </p:cNvPr>
          <p:cNvSpPr>
            <a:spLocks noGrp="1"/>
          </p:cNvSpPr>
          <p:nvPr>
            <p:ph type="body" sz="quarter" idx="11" hasCustomPrompt="1"/>
          </p:nvPr>
        </p:nvSpPr>
        <p:spPr>
          <a:xfrm>
            <a:off x="5939916" y="5534457"/>
            <a:ext cx="5626100" cy="914400"/>
          </a:xfrm>
          <a:prstGeom prst="rect">
            <a:avLst/>
          </a:prstGeom>
        </p:spPr>
        <p:txBody>
          <a:bodyPr/>
          <a:lstStyle>
            <a:lvl1pPr marL="0" indent="0">
              <a:buFontTx/>
              <a:buNone/>
              <a:defRPr sz="4400" cap="all" baseline="0">
                <a:solidFill>
                  <a:srgbClr val="080808"/>
                </a:solidFill>
                <a:latin typeface="Calibri Light" panose="020F0302020204030204" pitchFamily="34" charset="0"/>
                <a:cs typeface="Calibri Light" panose="020F0302020204030204" pitchFamily="34" charset="0"/>
              </a:defRPr>
            </a:lvl1pPr>
          </a:lstStyle>
          <a:p>
            <a:pPr lvl="0"/>
            <a:r>
              <a:rPr lang="en-US"/>
              <a:t>Section sub heading</a:t>
            </a:r>
          </a:p>
        </p:txBody>
      </p:sp>
      <p:pic>
        <p:nvPicPr>
          <p:cNvPr id="11" name="Picture 10">
            <a:extLst>
              <a:ext uri="{FF2B5EF4-FFF2-40B4-BE49-F238E27FC236}">
                <a16:creationId xmlns:a16="http://schemas.microsoft.com/office/drawing/2014/main" id="{817C9892-FD60-4351-A450-AB5C3258E476}"/>
              </a:ext>
            </a:extLst>
          </p:cNvPr>
          <p:cNvPicPr>
            <a:picLocks noChangeAspect="1"/>
          </p:cNvPicPr>
          <p:nvPr userDrawn="1"/>
        </p:nvPicPr>
        <p:blipFill>
          <a:blip r:embed="rId3" cstate="screen">
            <a:alphaModFix amt="35000"/>
            <a:extLst>
              <a:ext uri="{28A0092B-C50C-407E-A947-70E740481C1C}">
                <a14:useLocalDpi xmlns:a14="http://schemas.microsoft.com/office/drawing/2010/main"/>
              </a:ext>
            </a:extLst>
          </a:blip>
          <a:srcRect/>
          <a:stretch/>
        </p:blipFill>
        <p:spPr>
          <a:xfrm rot="437324">
            <a:off x="4387362" y="696261"/>
            <a:ext cx="3105109" cy="3164088"/>
          </a:xfrm>
          <a:prstGeom prst="rect">
            <a:avLst/>
          </a:prstGeom>
        </p:spPr>
      </p:pic>
      <p:pic>
        <p:nvPicPr>
          <p:cNvPr id="8" name="Picture 7" descr="Shape&#10;&#10;Description automatically generated">
            <a:extLst>
              <a:ext uri="{FF2B5EF4-FFF2-40B4-BE49-F238E27FC236}">
                <a16:creationId xmlns:a16="http://schemas.microsoft.com/office/drawing/2014/main" id="{4972E12F-1996-4D79-9825-475D563FAA7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459534" y="847429"/>
            <a:ext cx="2920627" cy="2977085"/>
          </a:xfrm>
          <a:prstGeom prst="rect">
            <a:avLst/>
          </a:prstGeom>
        </p:spPr>
      </p:pic>
      <p:sp>
        <p:nvSpPr>
          <p:cNvPr id="3" name="Slide Number Placeholder 1">
            <a:extLst>
              <a:ext uri="{FF2B5EF4-FFF2-40B4-BE49-F238E27FC236}">
                <a16:creationId xmlns:a16="http://schemas.microsoft.com/office/drawing/2014/main" id="{BBE38BEE-86B7-398D-4E13-3AB7A64FE691}"/>
              </a:ext>
            </a:extLst>
          </p:cNvPr>
          <p:cNvSpPr>
            <a:spLocks noGrp="1"/>
          </p:cNvSpPr>
          <p:nvPr>
            <p:ph type="sldNum" sz="quarter" idx="4"/>
          </p:nvPr>
        </p:nvSpPr>
        <p:spPr>
          <a:xfrm>
            <a:off x="373316" y="6343573"/>
            <a:ext cx="1455484" cy="365125"/>
          </a:xfrm>
          <a:prstGeom prst="rect">
            <a:avLst/>
          </a:prstGeom>
        </p:spPr>
        <p:txBody>
          <a:bodyPr vert="horz" lIns="91440" tIns="45720" rIns="91440" bIns="45720" rtlCol="0" anchor="ctr"/>
          <a:lstStyle>
            <a:lvl1pPr algn="l">
              <a:defRPr sz="1200">
                <a:solidFill>
                  <a:schemeClr val="tx1">
                    <a:lumMod val="50000"/>
                  </a:schemeClr>
                </a:solidFill>
              </a:defRPr>
            </a:lvl1pPr>
          </a:lstStyle>
          <a:p>
            <a:fld id="{1AC54047-9E61-42D7-8DBF-7D64572410AD}" type="slidenum">
              <a:rPr lang="en-US" smtClean="0"/>
              <a:pPr/>
              <a:t>‹#›</a:t>
            </a:fld>
            <a:endParaRPr lang="en-US" dirty="0"/>
          </a:p>
        </p:txBody>
      </p:sp>
    </p:spTree>
    <p:custDataLst>
      <p:tags r:id="rId1"/>
    </p:custDataLst>
    <p:extLst>
      <p:ext uri="{BB962C8B-B14F-4D97-AF65-F5344CB8AC3E}">
        <p14:creationId xmlns:p14="http://schemas.microsoft.com/office/powerpoint/2010/main" val="40803607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15 slide">
    <p:spTree>
      <p:nvGrpSpPr>
        <p:cNvPr id="1" name=""/>
        <p:cNvGrpSpPr/>
        <p:nvPr/>
      </p:nvGrpSpPr>
      <p:grpSpPr>
        <a:xfrm>
          <a:off x="0" y="0"/>
          <a:ext cx="0" cy="0"/>
          <a:chOff x="0" y="0"/>
          <a:chExt cx="0" cy="0"/>
        </a:xfrm>
      </p:grpSpPr>
      <p:sp>
        <p:nvSpPr>
          <p:cNvPr id="5" name="Прямоугольник 5">
            <a:extLst>
              <a:ext uri="{FF2B5EF4-FFF2-40B4-BE49-F238E27FC236}">
                <a16:creationId xmlns:a16="http://schemas.microsoft.com/office/drawing/2014/main" id="{41E8DDD1-5EA2-4D7F-ABD5-B9E4C8A20E8A}"/>
              </a:ext>
            </a:extLst>
          </p:cNvPr>
          <p:cNvSpPr/>
          <p:nvPr userDrawn="1"/>
        </p:nvSpPr>
        <p:spPr>
          <a:xfrm>
            <a:off x="3067665" y="0"/>
            <a:ext cx="9124336" cy="6415547"/>
          </a:xfrm>
          <a:prstGeom prst="rect">
            <a:avLst/>
          </a:prstGeom>
          <a:solidFill>
            <a:schemeClr val="tx2">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2"/>
              </a:solidFill>
            </a:endParaRPr>
          </a:p>
        </p:txBody>
      </p:sp>
      <p:sp>
        <p:nvSpPr>
          <p:cNvPr id="13" name="Picture Placeholder 12">
            <a:extLst>
              <a:ext uri="{FF2B5EF4-FFF2-40B4-BE49-F238E27FC236}">
                <a16:creationId xmlns:a16="http://schemas.microsoft.com/office/drawing/2014/main" id="{96240E51-9B3D-44F9-9336-A850E27D9BCE}"/>
              </a:ext>
            </a:extLst>
          </p:cNvPr>
          <p:cNvSpPr>
            <a:spLocks noGrp="1"/>
          </p:cNvSpPr>
          <p:nvPr>
            <p:ph type="pic" sz="quarter" idx="11" hasCustomPrompt="1"/>
          </p:nvPr>
        </p:nvSpPr>
        <p:spPr>
          <a:xfrm>
            <a:off x="744538" y="2550654"/>
            <a:ext cx="3471862" cy="3864434"/>
          </a:xfrm>
          <a:prstGeom prst="rect">
            <a:avLst/>
          </a:prstGeom>
        </p:spPr>
        <p:txBody>
          <a:bodyPr anchor="ctr"/>
          <a:lstStyle>
            <a:lvl1pPr marL="0" indent="0" algn="ctr">
              <a:buNone/>
              <a:defRPr>
                <a:solidFill>
                  <a:srgbClr val="080808"/>
                </a:solidFill>
                <a:latin typeface="Calibri "/>
              </a:defRPr>
            </a:lvl1pPr>
          </a:lstStyle>
          <a:p>
            <a:r>
              <a:rPr lang="en-US"/>
              <a:t>Click to insert picture</a:t>
            </a:r>
          </a:p>
          <a:p>
            <a:endParaRPr lang="en-US"/>
          </a:p>
        </p:txBody>
      </p:sp>
      <p:sp>
        <p:nvSpPr>
          <p:cNvPr id="3" name="Title 2">
            <a:extLst>
              <a:ext uri="{FF2B5EF4-FFF2-40B4-BE49-F238E27FC236}">
                <a16:creationId xmlns:a16="http://schemas.microsoft.com/office/drawing/2014/main" id="{73766998-2501-4061-B544-93DF0852F429}"/>
              </a:ext>
            </a:extLst>
          </p:cNvPr>
          <p:cNvSpPr>
            <a:spLocks noGrp="1"/>
          </p:cNvSpPr>
          <p:nvPr>
            <p:ph type="title"/>
          </p:nvPr>
        </p:nvSpPr>
        <p:spPr>
          <a:xfrm>
            <a:off x="673100" y="483705"/>
            <a:ext cx="10515600" cy="1325563"/>
          </a:xfrm>
          <a:prstGeom prst="rect">
            <a:avLst/>
          </a:prstGeom>
        </p:spPr>
        <p:txBody>
          <a:bodyPr/>
          <a:lstStyle>
            <a:lvl1pPr>
              <a:defRPr sz="4800">
                <a:solidFill>
                  <a:schemeClr val="tx1"/>
                </a:solidFill>
                <a:latin typeface="Calibri "/>
              </a:defRPr>
            </a:lvl1pPr>
          </a:lstStyle>
          <a:p>
            <a:r>
              <a:rPr lang="en-US"/>
              <a:t>Click to edit Master title style</a:t>
            </a:r>
          </a:p>
        </p:txBody>
      </p:sp>
      <p:sp>
        <p:nvSpPr>
          <p:cNvPr id="10" name="Content Placeholder 9">
            <a:extLst>
              <a:ext uri="{FF2B5EF4-FFF2-40B4-BE49-F238E27FC236}">
                <a16:creationId xmlns:a16="http://schemas.microsoft.com/office/drawing/2014/main" id="{31017454-D7DA-493A-B7A2-82A708AFBC8B}"/>
              </a:ext>
            </a:extLst>
          </p:cNvPr>
          <p:cNvSpPr>
            <a:spLocks noGrp="1"/>
          </p:cNvSpPr>
          <p:nvPr>
            <p:ph sz="quarter" idx="10" hasCustomPrompt="1"/>
          </p:nvPr>
        </p:nvSpPr>
        <p:spPr>
          <a:xfrm>
            <a:off x="4762500" y="1600201"/>
            <a:ext cx="6997700" cy="4089400"/>
          </a:xfrm>
          <a:prstGeom prst="rect">
            <a:avLst/>
          </a:prstGeom>
        </p:spPr>
        <p:txBody>
          <a:bodyPr/>
          <a:lstStyle>
            <a:lvl1pPr marL="0" indent="0">
              <a:buFontTx/>
              <a:buNone/>
              <a:defRPr sz="2400"/>
            </a:lvl1pPr>
          </a:lstStyle>
          <a:p>
            <a:r>
              <a:rPr lang="en-US" sz="2800">
                <a:solidFill>
                  <a:srgbClr val="080808"/>
                </a:solidFill>
                <a:latin typeface="Calibri" panose="020F0502020204030204" pitchFamily="34" charset="0"/>
                <a:cs typeface="Calibri" panose="020F0502020204030204" pitchFamily="34" charset="0"/>
              </a:rPr>
              <a:t>Lorem ipsum dolor sit </a:t>
            </a:r>
            <a:r>
              <a:rPr lang="en-US" sz="2800" err="1">
                <a:solidFill>
                  <a:srgbClr val="080808"/>
                </a:solidFill>
                <a:latin typeface="Calibri" panose="020F0502020204030204" pitchFamily="34" charset="0"/>
                <a:cs typeface="Calibri" panose="020F0502020204030204" pitchFamily="34" charset="0"/>
              </a:rPr>
              <a:t>amet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consectetur</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adipiscing</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elit</a:t>
            </a:r>
            <a:r>
              <a:rPr lang="en-US" sz="2800">
                <a:solidFill>
                  <a:srgbClr val="080808"/>
                </a:solidFill>
                <a:latin typeface="Calibri" panose="020F0502020204030204" pitchFamily="34" charset="0"/>
                <a:cs typeface="Calibri" panose="020F0502020204030204" pitchFamily="34" charset="0"/>
              </a:rPr>
              <a:t>, sed do </a:t>
            </a:r>
            <a:r>
              <a:rPr lang="en-US" sz="2800" err="1">
                <a:solidFill>
                  <a:srgbClr val="080808"/>
                </a:solidFill>
                <a:latin typeface="Calibri" panose="020F0502020204030204" pitchFamily="34" charset="0"/>
                <a:cs typeface="Calibri" panose="020F0502020204030204" pitchFamily="34" charset="0"/>
              </a:rPr>
              <a:t>eiusmod</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tempor</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incididunt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ut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labore</a:t>
            </a:r>
            <a:r>
              <a:rPr lang="en-US" sz="2800">
                <a:solidFill>
                  <a:srgbClr val="080808"/>
                </a:solidFill>
                <a:latin typeface="Calibri" panose="020F0502020204030204" pitchFamily="34" charset="0"/>
                <a:cs typeface="Calibri" panose="020F0502020204030204" pitchFamily="34" charset="0"/>
              </a:rPr>
              <a:t> et dolore magna </a:t>
            </a:r>
            <a:r>
              <a:rPr lang="en-US" sz="2800" err="1">
                <a:solidFill>
                  <a:srgbClr val="080808"/>
                </a:solidFill>
                <a:latin typeface="Calibri" panose="020F0502020204030204" pitchFamily="34" charset="0"/>
                <a:cs typeface="Calibri" panose="020F0502020204030204" pitchFamily="34" charset="0"/>
              </a:rPr>
              <a:t>aliqua</a:t>
            </a:r>
            <a:r>
              <a:rPr lang="en-US" sz="2800">
                <a:solidFill>
                  <a:srgbClr val="080808"/>
                </a:solidFill>
                <a:latin typeface="Calibri" panose="020F0502020204030204" pitchFamily="34" charset="0"/>
                <a:cs typeface="Calibri" panose="020F0502020204030204" pitchFamily="34" charset="0"/>
              </a:rPr>
              <a:t>. Ut </a:t>
            </a:r>
            <a:r>
              <a:rPr lang="en-US" sz="2800" err="1">
                <a:solidFill>
                  <a:srgbClr val="080808"/>
                </a:solidFill>
                <a:latin typeface="Calibri" panose="020F0502020204030204" pitchFamily="34" charset="0"/>
                <a:cs typeface="Calibri" panose="020F0502020204030204" pitchFamily="34" charset="0"/>
              </a:rPr>
              <a:t>enim</a:t>
            </a:r>
            <a:r>
              <a:rPr lang="en-US" sz="2800">
                <a:solidFill>
                  <a:srgbClr val="080808"/>
                </a:solidFill>
                <a:latin typeface="Calibri" panose="020F0502020204030204" pitchFamily="34" charset="0"/>
                <a:cs typeface="Calibri" panose="020F0502020204030204" pitchFamily="34" charset="0"/>
              </a:rPr>
              <a:t> ad minim </a:t>
            </a:r>
            <a:r>
              <a:rPr lang="en-US" sz="2800" err="1">
                <a:solidFill>
                  <a:srgbClr val="080808"/>
                </a:solidFill>
                <a:latin typeface="Calibri" panose="020F0502020204030204" pitchFamily="34" charset="0"/>
                <a:cs typeface="Calibri" panose="020F0502020204030204" pitchFamily="34" charset="0"/>
              </a:rPr>
              <a:t>veniam</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quis</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nostrud</a:t>
            </a:r>
            <a:r>
              <a:rPr lang="en-US" sz="2800">
                <a:solidFill>
                  <a:srgbClr val="080808"/>
                </a:solidFill>
                <a:latin typeface="Calibri" panose="020F0502020204030204" pitchFamily="34" charset="0"/>
                <a:cs typeface="Calibri" panose="020F0502020204030204" pitchFamily="34" charset="0"/>
              </a:rPr>
              <a:t> exercitation </a:t>
            </a:r>
            <a:r>
              <a:rPr lang="en-US" sz="2800" err="1">
                <a:solidFill>
                  <a:srgbClr val="080808"/>
                </a:solidFill>
                <a:latin typeface="Calibri" panose="020F0502020204030204" pitchFamily="34" charset="0"/>
                <a:cs typeface="Calibri" panose="020F0502020204030204" pitchFamily="34" charset="0"/>
              </a:rPr>
              <a:t>ullamco</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laboris</a:t>
            </a:r>
            <a:r>
              <a:rPr lang="en-US" sz="2800">
                <a:solidFill>
                  <a:srgbClr val="080808"/>
                </a:solidFill>
                <a:latin typeface="Calibri" panose="020F0502020204030204" pitchFamily="34" charset="0"/>
                <a:cs typeface="Calibri" panose="020F0502020204030204" pitchFamily="34" charset="0"/>
              </a:rPr>
              <a:t> nisi </a:t>
            </a:r>
            <a:r>
              <a:rPr lang="en-US" sz="2800" err="1">
                <a:solidFill>
                  <a:srgbClr val="080808"/>
                </a:solidFill>
                <a:latin typeface="Calibri" panose="020F0502020204030204" pitchFamily="34" charset="0"/>
                <a:cs typeface="Calibri" panose="020F0502020204030204" pitchFamily="34" charset="0"/>
              </a:rPr>
              <a:t>ut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aliquip</a:t>
            </a:r>
            <a:r>
              <a:rPr lang="en-US" sz="2800">
                <a:solidFill>
                  <a:srgbClr val="080808"/>
                </a:solidFill>
                <a:latin typeface="Calibri" panose="020F0502020204030204" pitchFamily="34" charset="0"/>
                <a:cs typeface="Calibri" panose="020F0502020204030204" pitchFamily="34" charset="0"/>
              </a:rPr>
              <a:t> ex </a:t>
            </a:r>
            <a:r>
              <a:rPr lang="en-US" sz="2800" err="1">
                <a:solidFill>
                  <a:srgbClr val="080808"/>
                </a:solidFill>
                <a:latin typeface="Calibri" panose="020F0502020204030204" pitchFamily="34" charset="0"/>
                <a:cs typeface="Calibri" panose="020F0502020204030204" pitchFamily="34" charset="0"/>
              </a:rPr>
              <a:t>ea</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commodo</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consequat</a:t>
            </a:r>
            <a:r>
              <a:rPr lang="en-US" sz="2800">
                <a:solidFill>
                  <a:srgbClr val="080808"/>
                </a:solidFill>
                <a:latin typeface="Calibri" panose="020F0502020204030204" pitchFamily="34" charset="0"/>
                <a:cs typeface="Calibri" panose="020F0502020204030204" pitchFamily="34" charset="0"/>
              </a:rPr>
              <a:t>. Duis </a:t>
            </a:r>
            <a:r>
              <a:rPr lang="en-US" sz="2800" err="1">
                <a:solidFill>
                  <a:srgbClr val="080808"/>
                </a:solidFill>
                <a:latin typeface="Calibri" panose="020F0502020204030204" pitchFamily="34" charset="0"/>
                <a:cs typeface="Calibri" panose="020F0502020204030204" pitchFamily="34" charset="0"/>
              </a:rPr>
              <a:t>aute</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irure</a:t>
            </a:r>
            <a:r>
              <a:rPr lang="en-US" sz="2800">
                <a:solidFill>
                  <a:srgbClr val="080808"/>
                </a:solidFill>
                <a:latin typeface="Calibri" panose="020F0502020204030204" pitchFamily="34" charset="0"/>
                <a:cs typeface="Calibri" panose="020F0502020204030204" pitchFamily="34" charset="0"/>
              </a:rPr>
              <a:t> dolor in </a:t>
            </a:r>
            <a:r>
              <a:rPr lang="en-US" sz="2800" err="1">
                <a:solidFill>
                  <a:srgbClr val="080808"/>
                </a:solidFill>
                <a:latin typeface="Calibri" panose="020F0502020204030204" pitchFamily="34" charset="0"/>
                <a:cs typeface="Calibri" panose="020F0502020204030204" pitchFamily="34" charset="0"/>
              </a:rPr>
              <a:t>reprehenderit</a:t>
            </a:r>
            <a:r>
              <a:rPr lang="en-US" sz="2800">
                <a:solidFill>
                  <a:srgbClr val="080808"/>
                </a:solidFill>
                <a:latin typeface="Calibri" panose="020F0502020204030204" pitchFamily="34" charset="0"/>
                <a:cs typeface="Calibri" panose="020F0502020204030204" pitchFamily="34" charset="0"/>
              </a:rPr>
              <a:t> in </a:t>
            </a:r>
            <a:r>
              <a:rPr lang="en-US" sz="2800" err="1">
                <a:solidFill>
                  <a:srgbClr val="080808"/>
                </a:solidFill>
                <a:latin typeface="Calibri" panose="020F0502020204030204" pitchFamily="34" charset="0"/>
                <a:cs typeface="Calibri" panose="020F0502020204030204" pitchFamily="34" charset="0"/>
              </a:rPr>
              <a:t>voluptate</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velit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esse</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cillum</a:t>
            </a:r>
            <a:r>
              <a:rPr lang="en-US" sz="2800">
                <a:solidFill>
                  <a:srgbClr val="080808"/>
                </a:solidFill>
                <a:latin typeface="Calibri" panose="020F0502020204030204" pitchFamily="34" charset="0"/>
                <a:cs typeface="Calibri" panose="020F0502020204030204" pitchFamily="34" charset="0"/>
              </a:rPr>
              <a:t> dolore </a:t>
            </a:r>
            <a:r>
              <a:rPr lang="en-US" sz="2800" err="1">
                <a:solidFill>
                  <a:srgbClr val="080808"/>
                </a:solidFill>
                <a:latin typeface="Calibri" panose="020F0502020204030204" pitchFamily="34" charset="0"/>
                <a:cs typeface="Calibri" panose="020F0502020204030204" pitchFamily="34" charset="0"/>
              </a:rPr>
              <a:t>eu</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fugiat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nulla</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pariatur</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Excepteur</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sint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occaecat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cupidatat</a:t>
            </a:r>
            <a:r>
              <a:rPr lang="en-US" sz="2800">
                <a:solidFill>
                  <a:srgbClr val="080808"/>
                </a:solidFill>
                <a:latin typeface="Calibri" panose="020F0502020204030204" pitchFamily="34" charset="0"/>
                <a:cs typeface="Calibri" panose="020F0502020204030204" pitchFamily="34" charset="0"/>
              </a:rPr>
              <a:t> non </a:t>
            </a:r>
            <a:r>
              <a:rPr lang="en-US" sz="2800" err="1">
                <a:solidFill>
                  <a:srgbClr val="080808"/>
                </a:solidFill>
                <a:latin typeface="Calibri" panose="020F0502020204030204" pitchFamily="34" charset="0"/>
                <a:cs typeface="Calibri" panose="020F0502020204030204" pitchFamily="34" charset="0"/>
              </a:rPr>
              <a:t>proident</a:t>
            </a:r>
            <a:r>
              <a:rPr lang="en-US" sz="2800">
                <a:solidFill>
                  <a:srgbClr val="080808"/>
                </a:solidFill>
                <a:latin typeface="Calibri" panose="020F0502020204030204" pitchFamily="34" charset="0"/>
                <a:cs typeface="Calibri" panose="020F0502020204030204" pitchFamily="34" charset="0"/>
              </a:rPr>
              <a:t>, sunt in culpa qui </a:t>
            </a:r>
            <a:r>
              <a:rPr lang="en-US" sz="2800" err="1">
                <a:solidFill>
                  <a:srgbClr val="080808"/>
                </a:solidFill>
                <a:latin typeface="Calibri" panose="020F0502020204030204" pitchFamily="34" charset="0"/>
                <a:cs typeface="Calibri" panose="020F0502020204030204" pitchFamily="34" charset="0"/>
              </a:rPr>
              <a:t>officia</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deserunt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mollit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anim</a:t>
            </a:r>
            <a:r>
              <a:rPr lang="en-US" sz="2800">
                <a:solidFill>
                  <a:srgbClr val="080808"/>
                </a:solidFill>
                <a:latin typeface="Calibri" panose="020F0502020204030204" pitchFamily="34" charset="0"/>
                <a:cs typeface="Calibri" panose="020F0502020204030204" pitchFamily="34" charset="0"/>
              </a:rPr>
              <a:t> id </a:t>
            </a:r>
            <a:r>
              <a:rPr lang="en-US" sz="2800" err="1">
                <a:solidFill>
                  <a:srgbClr val="080808"/>
                </a:solidFill>
                <a:latin typeface="Calibri" panose="020F0502020204030204" pitchFamily="34" charset="0"/>
                <a:cs typeface="Calibri" panose="020F0502020204030204" pitchFamily="34" charset="0"/>
              </a:rPr>
              <a:t>est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laborum</a:t>
            </a:r>
            <a:r>
              <a:rPr lang="en-US" sz="2800">
                <a:solidFill>
                  <a:srgbClr val="080808"/>
                </a:solidFill>
                <a:latin typeface="Calibri" panose="020F0502020204030204" pitchFamily="34" charset="0"/>
                <a:cs typeface="Calibri" panose="020F0502020204030204" pitchFamily="34" charset="0"/>
              </a:rPr>
              <a:t>.</a:t>
            </a:r>
            <a:endParaRPr lang="ru-RU" sz="2800">
              <a:solidFill>
                <a:srgbClr val="080808"/>
              </a:solidFill>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86EF599D-1368-68C7-9668-D617BC96779D}"/>
              </a:ext>
            </a:extLst>
          </p:cNvPr>
          <p:cNvSpPr>
            <a:spLocks noGrp="1"/>
          </p:cNvSpPr>
          <p:nvPr>
            <p:ph type="sldNum" sz="quarter" idx="4"/>
          </p:nvPr>
        </p:nvSpPr>
        <p:spPr>
          <a:xfrm>
            <a:off x="373316" y="6343573"/>
            <a:ext cx="1455484" cy="365125"/>
          </a:xfrm>
          <a:prstGeom prst="rect">
            <a:avLst/>
          </a:prstGeom>
        </p:spPr>
        <p:txBody>
          <a:bodyPr vert="horz" lIns="91440" tIns="45720" rIns="91440" bIns="45720" rtlCol="0" anchor="ctr"/>
          <a:lstStyle>
            <a:lvl1pPr algn="l">
              <a:defRPr sz="1200">
                <a:solidFill>
                  <a:schemeClr val="tx1">
                    <a:lumMod val="50000"/>
                  </a:schemeClr>
                </a:solidFill>
              </a:defRPr>
            </a:lvl1pPr>
          </a:lstStyle>
          <a:p>
            <a:fld id="{1AC54047-9E61-42D7-8DBF-7D64572410AD}" type="slidenum">
              <a:rPr lang="en-US" smtClean="0"/>
              <a:pPr/>
              <a:t>‹#›</a:t>
            </a:fld>
            <a:endParaRPr lang="en-US" dirty="0"/>
          </a:p>
        </p:txBody>
      </p:sp>
      <p:pic>
        <p:nvPicPr>
          <p:cNvPr id="4" name="Picture 3" descr="A picture containing logo&#10;&#10;Description automatically generated">
            <a:extLst>
              <a:ext uri="{FF2B5EF4-FFF2-40B4-BE49-F238E27FC236}">
                <a16:creationId xmlns:a16="http://schemas.microsoft.com/office/drawing/2014/main" id="{CF6F5C20-CB59-353C-F621-C745E211AF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84243" y="5849708"/>
            <a:ext cx="1234441" cy="822960"/>
          </a:xfrm>
          <a:prstGeom prst="rect">
            <a:avLst/>
          </a:prstGeom>
        </p:spPr>
      </p:pic>
    </p:spTree>
    <p:custDataLst>
      <p:tags r:id="rId1"/>
    </p:custDataLst>
    <p:extLst>
      <p:ext uri="{BB962C8B-B14F-4D97-AF65-F5344CB8AC3E}">
        <p14:creationId xmlns:p14="http://schemas.microsoft.com/office/powerpoint/2010/main" val="25891558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2_26 slide">
    <p:spTree>
      <p:nvGrpSpPr>
        <p:cNvPr id="1" name=""/>
        <p:cNvGrpSpPr/>
        <p:nvPr/>
      </p:nvGrpSpPr>
      <p:grpSpPr>
        <a:xfrm>
          <a:off x="0" y="0"/>
          <a:ext cx="0" cy="0"/>
          <a:chOff x="0" y="0"/>
          <a:chExt cx="0" cy="0"/>
        </a:xfrm>
      </p:grpSpPr>
      <p:sp>
        <p:nvSpPr>
          <p:cNvPr id="3" name="Прямоугольник 1">
            <a:extLst>
              <a:ext uri="{FF2B5EF4-FFF2-40B4-BE49-F238E27FC236}">
                <a16:creationId xmlns:a16="http://schemas.microsoft.com/office/drawing/2014/main" id="{52116B53-38D2-4E98-B7E9-7FFD6BD7D391}"/>
              </a:ext>
            </a:extLst>
          </p:cNvPr>
          <p:cNvSpPr/>
          <p:nvPr userDrawn="1"/>
        </p:nvSpPr>
        <p:spPr>
          <a:xfrm>
            <a:off x="1" y="0"/>
            <a:ext cx="526154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олилиния: фигура 74">
            <a:extLst>
              <a:ext uri="{FF2B5EF4-FFF2-40B4-BE49-F238E27FC236}">
                <a16:creationId xmlns:a16="http://schemas.microsoft.com/office/drawing/2014/main" id="{82B6BEB0-A658-48F6-8762-46DB14F822F3}"/>
              </a:ext>
            </a:extLst>
          </p:cNvPr>
          <p:cNvSpPr/>
          <p:nvPr userDrawn="1"/>
        </p:nvSpPr>
        <p:spPr>
          <a:xfrm>
            <a:off x="4732701" y="3289300"/>
            <a:ext cx="684036" cy="3360183"/>
          </a:xfrm>
          <a:custGeom>
            <a:avLst/>
            <a:gdLst>
              <a:gd name="connsiteX0" fmla="*/ 1019688 w 3624059"/>
              <a:gd name="connsiteY0" fmla="*/ 4206836 h 4242217"/>
              <a:gd name="connsiteX1" fmla="*/ 1546302 w 3624059"/>
              <a:gd name="connsiteY1" fmla="*/ 4206836 h 4242217"/>
              <a:gd name="connsiteX2" fmla="*/ 1633435 w 3624059"/>
              <a:gd name="connsiteY2" fmla="*/ 4229283 h 4242217"/>
              <a:gd name="connsiteX3" fmla="*/ 1639522 w 3624059"/>
              <a:gd name="connsiteY3" fmla="*/ 4242217 h 4242217"/>
              <a:gd name="connsiteX4" fmla="*/ 0 w 3624059"/>
              <a:gd name="connsiteY4" fmla="*/ 4242217 h 4242217"/>
              <a:gd name="connsiteX5" fmla="*/ 0 w 3624059"/>
              <a:gd name="connsiteY5" fmla="*/ 4228475 h 4242217"/>
              <a:gd name="connsiteX6" fmla="*/ 118466 w 3624059"/>
              <a:gd name="connsiteY6" fmla="*/ 4222424 h 4242217"/>
              <a:gd name="connsiteX7" fmla="*/ 493074 w 3624059"/>
              <a:gd name="connsiteY7" fmla="*/ 4206836 h 4242217"/>
              <a:gd name="connsiteX8" fmla="*/ 1019688 w 3624059"/>
              <a:gd name="connsiteY8" fmla="*/ 4206836 h 4242217"/>
              <a:gd name="connsiteX9" fmla="*/ 3624059 w 3624059"/>
              <a:gd name="connsiteY9" fmla="*/ 4122596 h 4242217"/>
              <a:gd name="connsiteX10" fmla="*/ 3624059 w 3624059"/>
              <a:gd name="connsiteY10" fmla="*/ 4242217 h 4242217"/>
              <a:gd name="connsiteX11" fmla="*/ 1729472 w 3624059"/>
              <a:gd name="connsiteY11" fmla="*/ 4242217 h 4242217"/>
              <a:gd name="connsiteX12" fmla="*/ 1729472 w 3624059"/>
              <a:gd name="connsiteY12" fmla="*/ 4196860 h 4242217"/>
              <a:gd name="connsiteX13" fmla="*/ 2818317 w 3624059"/>
              <a:gd name="connsiteY13" fmla="*/ 4132014 h 4242217"/>
              <a:gd name="connsiteX14" fmla="*/ 3337299 w 3624059"/>
              <a:gd name="connsiteY14" fmla="*/ 4123285 h 4242217"/>
              <a:gd name="connsiteX15" fmla="*/ 1668416 w 3624059"/>
              <a:gd name="connsiteY15" fmla="*/ 3907548 h 4242217"/>
              <a:gd name="connsiteX16" fmla="*/ 1668416 w 3624059"/>
              <a:gd name="connsiteY16" fmla="*/ 4002323 h 4242217"/>
              <a:gd name="connsiteX17" fmla="*/ 1510686 w 3624059"/>
              <a:gd name="connsiteY17" fmla="*/ 4156955 h 4242217"/>
              <a:gd name="connsiteX18" fmla="*/ 1174874 w 3624059"/>
              <a:gd name="connsiteY18" fmla="*/ 4166931 h 4242217"/>
              <a:gd name="connsiteX19" fmla="*/ 139454 w 3624059"/>
              <a:gd name="connsiteY19" fmla="*/ 4172543 h 4242217"/>
              <a:gd name="connsiteX20" fmla="*/ 0 w 3624059"/>
              <a:gd name="connsiteY20" fmla="*/ 4173802 h 4242217"/>
              <a:gd name="connsiteX21" fmla="*/ 0 w 3624059"/>
              <a:gd name="connsiteY21" fmla="*/ 3943409 h 4242217"/>
              <a:gd name="connsiteX22" fmla="*/ 325804 w 3624059"/>
              <a:gd name="connsiteY22" fmla="*/ 3943712 h 4242217"/>
              <a:gd name="connsiteX23" fmla="*/ 1668416 w 3624059"/>
              <a:gd name="connsiteY23" fmla="*/ 3907548 h 4242217"/>
              <a:gd name="connsiteX24" fmla="*/ 3624059 w 3624059"/>
              <a:gd name="connsiteY24" fmla="*/ 3850991 h 4242217"/>
              <a:gd name="connsiteX25" fmla="*/ 3624059 w 3624059"/>
              <a:gd name="connsiteY25" fmla="*/ 4067621 h 4242217"/>
              <a:gd name="connsiteX26" fmla="*/ 2999580 w 3624059"/>
              <a:gd name="connsiteY26" fmla="*/ 4087121 h 4242217"/>
              <a:gd name="connsiteX27" fmla="*/ 2044932 w 3624059"/>
              <a:gd name="connsiteY27" fmla="*/ 4117050 h 4242217"/>
              <a:gd name="connsiteX28" fmla="*/ 1729472 w 3624059"/>
              <a:gd name="connsiteY28" fmla="*/ 4137002 h 4242217"/>
              <a:gd name="connsiteX29" fmla="*/ 1749825 w 3624059"/>
              <a:gd name="connsiteY29" fmla="*/ 3897572 h 4242217"/>
              <a:gd name="connsiteX30" fmla="*/ 2075460 w 3624059"/>
              <a:gd name="connsiteY30" fmla="*/ 3897572 h 4242217"/>
              <a:gd name="connsiteX31" fmla="*/ 3367828 w 3624059"/>
              <a:gd name="connsiteY31" fmla="*/ 3852679 h 4242217"/>
              <a:gd name="connsiteX32" fmla="*/ 1037496 w 3624059"/>
              <a:gd name="connsiteY32" fmla="*/ 3607013 h 4242217"/>
              <a:gd name="connsiteX33" fmla="*/ 1480157 w 3624059"/>
              <a:gd name="connsiteY33" fmla="*/ 3608260 h 4242217"/>
              <a:gd name="connsiteX34" fmla="*/ 1673504 w 3624059"/>
              <a:gd name="connsiteY34" fmla="*/ 3817762 h 4242217"/>
              <a:gd name="connsiteX35" fmla="*/ 1663328 w 3624059"/>
              <a:gd name="connsiteY35" fmla="*/ 3842702 h 4242217"/>
              <a:gd name="connsiteX36" fmla="*/ 1571743 w 3624059"/>
              <a:gd name="connsiteY36" fmla="*/ 3857667 h 4242217"/>
              <a:gd name="connsiteX37" fmla="*/ 228495 w 3624059"/>
              <a:gd name="connsiteY37" fmla="*/ 3892584 h 4242217"/>
              <a:gd name="connsiteX38" fmla="*/ 0 w 3624059"/>
              <a:gd name="connsiteY38" fmla="*/ 3887800 h 4242217"/>
              <a:gd name="connsiteX39" fmla="*/ 0 w 3624059"/>
              <a:gd name="connsiteY39" fmla="*/ 3645448 h 4242217"/>
              <a:gd name="connsiteX40" fmla="*/ 164894 w 3624059"/>
              <a:gd name="connsiteY40" fmla="*/ 3634448 h 4242217"/>
              <a:gd name="connsiteX41" fmla="*/ 594835 w 3624059"/>
              <a:gd name="connsiteY41" fmla="*/ 3613248 h 4242217"/>
              <a:gd name="connsiteX42" fmla="*/ 1037496 w 3624059"/>
              <a:gd name="connsiteY42" fmla="*/ 3607013 h 4242217"/>
              <a:gd name="connsiteX43" fmla="*/ 3479765 w 3624059"/>
              <a:gd name="connsiteY43" fmla="*/ 3533438 h 4242217"/>
              <a:gd name="connsiteX44" fmla="*/ 3624059 w 3624059"/>
              <a:gd name="connsiteY44" fmla="*/ 3538222 h 4242217"/>
              <a:gd name="connsiteX45" fmla="*/ 3624059 w 3624059"/>
              <a:gd name="connsiteY45" fmla="*/ 3804141 h 4242217"/>
              <a:gd name="connsiteX46" fmla="*/ 1826146 w 3624059"/>
              <a:gd name="connsiteY46" fmla="*/ 3837714 h 4242217"/>
              <a:gd name="connsiteX47" fmla="*/ 1749825 w 3624059"/>
              <a:gd name="connsiteY47" fmla="*/ 3832726 h 4242217"/>
              <a:gd name="connsiteX48" fmla="*/ 1749825 w 3624059"/>
              <a:gd name="connsiteY48" fmla="*/ 3653153 h 4242217"/>
              <a:gd name="connsiteX49" fmla="*/ 3072720 w 3624059"/>
              <a:gd name="connsiteY49" fmla="*/ 3563367 h 4242217"/>
              <a:gd name="connsiteX50" fmla="*/ 3479765 w 3624059"/>
              <a:gd name="connsiteY50" fmla="*/ 3533438 h 4242217"/>
              <a:gd name="connsiteX51" fmla="*/ 1417193 w 3624059"/>
              <a:gd name="connsiteY51" fmla="*/ 3401876 h 4242217"/>
              <a:gd name="connsiteX52" fmla="*/ 1673504 w 3624059"/>
              <a:gd name="connsiteY52" fmla="*/ 3403747 h 4242217"/>
              <a:gd name="connsiteX53" fmla="*/ 1663328 w 3624059"/>
              <a:gd name="connsiteY53" fmla="*/ 3558379 h 4242217"/>
              <a:gd name="connsiteX54" fmla="*/ 1592095 w 3624059"/>
              <a:gd name="connsiteY54" fmla="*/ 3563367 h 4242217"/>
              <a:gd name="connsiteX55" fmla="*/ 442193 w 3624059"/>
              <a:gd name="connsiteY55" fmla="*/ 3580825 h 4242217"/>
              <a:gd name="connsiteX56" fmla="*/ 0 w 3624059"/>
              <a:gd name="connsiteY56" fmla="*/ 3587539 h 4242217"/>
              <a:gd name="connsiteX57" fmla="*/ 0 w 3624059"/>
              <a:gd name="connsiteY57" fmla="*/ 3449325 h 4242217"/>
              <a:gd name="connsiteX58" fmla="*/ 14796 w 3624059"/>
              <a:gd name="connsiteY58" fmla="*/ 3448640 h 4242217"/>
              <a:gd name="connsiteX59" fmla="*/ 1164698 w 3624059"/>
              <a:gd name="connsiteY59" fmla="*/ 3403747 h 4242217"/>
              <a:gd name="connsiteX60" fmla="*/ 1417193 w 3624059"/>
              <a:gd name="connsiteY60" fmla="*/ 3401876 h 4242217"/>
              <a:gd name="connsiteX61" fmla="*/ 3624059 w 3624059"/>
              <a:gd name="connsiteY61" fmla="*/ 3333594 h 4242217"/>
              <a:gd name="connsiteX62" fmla="*/ 3624059 w 3624059"/>
              <a:gd name="connsiteY62" fmla="*/ 3484091 h 4242217"/>
              <a:gd name="connsiteX63" fmla="*/ 3378004 w 3624059"/>
              <a:gd name="connsiteY63" fmla="*/ 3492910 h 4242217"/>
              <a:gd name="connsiteX64" fmla="*/ 2838669 w 3624059"/>
              <a:gd name="connsiteY64" fmla="*/ 3523462 h 4242217"/>
              <a:gd name="connsiteX65" fmla="*/ 1887202 w 3624059"/>
              <a:gd name="connsiteY65" fmla="*/ 3568355 h 4242217"/>
              <a:gd name="connsiteX66" fmla="*/ 1749825 w 3624059"/>
              <a:gd name="connsiteY66" fmla="*/ 3558379 h 4242217"/>
              <a:gd name="connsiteX67" fmla="*/ 1866850 w 3624059"/>
              <a:gd name="connsiteY67" fmla="*/ 3413723 h 4242217"/>
              <a:gd name="connsiteX68" fmla="*/ 2360392 w 3624059"/>
              <a:gd name="connsiteY68" fmla="*/ 3403747 h 4242217"/>
              <a:gd name="connsiteX69" fmla="*/ 3332211 w 3624059"/>
              <a:gd name="connsiteY69" fmla="*/ 3333913 h 4242217"/>
              <a:gd name="connsiteX70" fmla="*/ 1363351 w 3624059"/>
              <a:gd name="connsiteY70" fmla="*/ 3144257 h 4242217"/>
              <a:gd name="connsiteX71" fmla="*/ 1668416 w 3624059"/>
              <a:gd name="connsiteY71" fmla="*/ 3154340 h 4242217"/>
              <a:gd name="connsiteX72" fmla="*/ 1668416 w 3624059"/>
              <a:gd name="connsiteY72" fmla="*/ 3363842 h 4242217"/>
              <a:gd name="connsiteX73" fmla="*/ 513426 w 3624059"/>
              <a:gd name="connsiteY73" fmla="*/ 3363842 h 4242217"/>
              <a:gd name="connsiteX74" fmla="*/ 0 w 3624059"/>
              <a:gd name="connsiteY74" fmla="*/ 3377034 h 4242217"/>
              <a:gd name="connsiteX75" fmla="*/ 0 w 3624059"/>
              <a:gd name="connsiteY75" fmla="*/ 3197607 h 4242217"/>
              <a:gd name="connsiteX76" fmla="*/ 449825 w 3624059"/>
              <a:gd name="connsiteY76" fmla="*/ 3171175 h 4242217"/>
              <a:gd name="connsiteX77" fmla="*/ 1363351 w 3624059"/>
              <a:gd name="connsiteY77" fmla="*/ 3144257 h 4242217"/>
              <a:gd name="connsiteX78" fmla="*/ 3624059 w 3624059"/>
              <a:gd name="connsiteY78" fmla="*/ 3068455 h 4242217"/>
              <a:gd name="connsiteX79" fmla="*/ 3624059 w 3624059"/>
              <a:gd name="connsiteY79" fmla="*/ 3264269 h 4242217"/>
              <a:gd name="connsiteX80" fmla="*/ 3600288 w 3624059"/>
              <a:gd name="connsiteY80" fmla="*/ 3264001 h 4242217"/>
              <a:gd name="connsiteX81" fmla="*/ 2263719 w 3624059"/>
              <a:gd name="connsiteY81" fmla="*/ 3348877 h 4242217"/>
              <a:gd name="connsiteX82" fmla="*/ 1749825 w 3624059"/>
              <a:gd name="connsiteY82" fmla="*/ 3353865 h 4242217"/>
              <a:gd name="connsiteX83" fmla="*/ 1749825 w 3624059"/>
              <a:gd name="connsiteY83" fmla="*/ 3154340 h 4242217"/>
              <a:gd name="connsiteX84" fmla="*/ 3138229 w 3624059"/>
              <a:gd name="connsiteY84" fmla="*/ 3082636 h 4242217"/>
              <a:gd name="connsiteX85" fmla="*/ 1559341 w 3624059"/>
              <a:gd name="connsiteY85" fmla="*/ 2853805 h 4242217"/>
              <a:gd name="connsiteX86" fmla="*/ 1668416 w 3624059"/>
              <a:gd name="connsiteY86" fmla="*/ 3054578 h 4242217"/>
              <a:gd name="connsiteX87" fmla="*/ 1658240 w 3624059"/>
              <a:gd name="connsiteY87" fmla="*/ 3074530 h 4242217"/>
              <a:gd name="connsiteX88" fmla="*/ 1576831 w 3624059"/>
              <a:gd name="connsiteY88" fmla="*/ 3079518 h 4242217"/>
              <a:gd name="connsiteX89" fmla="*/ 523602 w 3624059"/>
              <a:gd name="connsiteY89" fmla="*/ 3104459 h 4242217"/>
              <a:gd name="connsiteX90" fmla="*/ 0 w 3624059"/>
              <a:gd name="connsiteY90" fmla="*/ 3120367 h 4242217"/>
              <a:gd name="connsiteX91" fmla="*/ 0 w 3624059"/>
              <a:gd name="connsiteY91" fmla="*/ 2895265 h 4242217"/>
              <a:gd name="connsiteX92" fmla="*/ 1490334 w 3624059"/>
              <a:gd name="connsiteY92" fmla="*/ 2855052 h 4242217"/>
              <a:gd name="connsiteX93" fmla="*/ 1559341 w 3624059"/>
              <a:gd name="connsiteY93" fmla="*/ 2853805 h 4242217"/>
              <a:gd name="connsiteX94" fmla="*/ 3624059 w 3624059"/>
              <a:gd name="connsiteY94" fmla="*/ 2832565 h 4242217"/>
              <a:gd name="connsiteX95" fmla="*/ 3624059 w 3624059"/>
              <a:gd name="connsiteY95" fmla="*/ 3005092 h 4242217"/>
              <a:gd name="connsiteX96" fmla="*/ 3271155 w 3624059"/>
              <a:gd name="connsiteY96" fmla="*/ 3009684 h 4242217"/>
              <a:gd name="connsiteX97" fmla="*/ 1943171 w 3624059"/>
              <a:gd name="connsiteY97" fmla="*/ 3089494 h 4242217"/>
              <a:gd name="connsiteX98" fmla="*/ 1749825 w 3624059"/>
              <a:gd name="connsiteY98" fmla="*/ 2870017 h 4242217"/>
              <a:gd name="connsiteX99" fmla="*/ 1765089 w 3624059"/>
              <a:gd name="connsiteY99" fmla="*/ 2845076 h 4242217"/>
              <a:gd name="connsiteX100" fmla="*/ 1877026 w 3624059"/>
              <a:gd name="connsiteY100" fmla="*/ 2845076 h 4242217"/>
              <a:gd name="connsiteX101" fmla="*/ 3016752 w 3624059"/>
              <a:gd name="connsiteY101" fmla="*/ 2850064 h 4242217"/>
              <a:gd name="connsiteX102" fmla="*/ 3368623 w 3624059"/>
              <a:gd name="connsiteY102" fmla="*/ 2842270 h 4242217"/>
              <a:gd name="connsiteX103" fmla="*/ 1561566 w 3624059"/>
              <a:gd name="connsiteY103" fmla="*/ 2605646 h 4242217"/>
              <a:gd name="connsiteX104" fmla="*/ 1678592 w 3624059"/>
              <a:gd name="connsiteY104" fmla="*/ 2730349 h 4242217"/>
              <a:gd name="connsiteX105" fmla="*/ 1668416 w 3624059"/>
              <a:gd name="connsiteY105" fmla="*/ 2785218 h 4242217"/>
              <a:gd name="connsiteX106" fmla="*/ 1632799 w 3624059"/>
              <a:gd name="connsiteY106" fmla="*/ 2795195 h 4242217"/>
              <a:gd name="connsiteX107" fmla="*/ 534415 w 3624059"/>
              <a:gd name="connsiteY107" fmla="*/ 2817641 h 4242217"/>
              <a:gd name="connsiteX108" fmla="*/ 0 w 3624059"/>
              <a:gd name="connsiteY108" fmla="*/ 2828601 h 4242217"/>
              <a:gd name="connsiteX109" fmla="*/ 0 w 3624059"/>
              <a:gd name="connsiteY109" fmla="*/ 2635972 h 4242217"/>
              <a:gd name="connsiteX110" fmla="*/ 274287 w 3624059"/>
              <a:gd name="connsiteY110" fmla="*/ 2625598 h 4242217"/>
              <a:gd name="connsiteX111" fmla="*/ 1561566 w 3624059"/>
              <a:gd name="connsiteY111" fmla="*/ 2605646 h 4242217"/>
              <a:gd name="connsiteX112" fmla="*/ 2558826 w 3624059"/>
              <a:gd name="connsiteY112" fmla="*/ 2560752 h 4242217"/>
              <a:gd name="connsiteX113" fmla="*/ 3142045 w 3624059"/>
              <a:gd name="connsiteY113" fmla="*/ 2566364 h 4242217"/>
              <a:gd name="connsiteX114" fmla="*/ 3624059 w 3624059"/>
              <a:gd name="connsiteY114" fmla="*/ 2574044 h 4242217"/>
              <a:gd name="connsiteX115" fmla="*/ 3624059 w 3624059"/>
              <a:gd name="connsiteY115" fmla="*/ 2757687 h 4242217"/>
              <a:gd name="connsiteX116" fmla="*/ 3181478 w 3624059"/>
              <a:gd name="connsiteY116" fmla="*/ 2770254 h 4242217"/>
              <a:gd name="connsiteX117" fmla="*/ 2299335 w 3624059"/>
              <a:gd name="connsiteY117" fmla="*/ 2795195 h 4242217"/>
              <a:gd name="connsiteX118" fmla="*/ 1744737 w 3624059"/>
              <a:gd name="connsiteY118" fmla="*/ 2795195 h 4242217"/>
              <a:gd name="connsiteX119" fmla="*/ 1744737 w 3624059"/>
              <a:gd name="connsiteY119" fmla="*/ 2595669 h 4242217"/>
              <a:gd name="connsiteX120" fmla="*/ 2558826 w 3624059"/>
              <a:gd name="connsiteY120" fmla="*/ 2560752 h 4242217"/>
              <a:gd name="connsiteX121" fmla="*/ 907751 w 3624059"/>
              <a:gd name="connsiteY121" fmla="*/ 2310099 h 4242217"/>
              <a:gd name="connsiteX122" fmla="*/ 1464893 w 3624059"/>
              <a:gd name="connsiteY122" fmla="*/ 2311346 h 4242217"/>
              <a:gd name="connsiteX123" fmla="*/ 1683680 w 3624059"/>
              <a:gd name="connsiteY123" fmla="*/ 2311346 h 4242217"/>
              <a:gd name="connsiteX124" fmla="*/ 1688768 w 3624059"/>
              <a:gd name="connsiteY124" fmla="*/ 2386168 h 4242217"/>
              <a:gd name="connsiteX125" fmla="*/ 1541214 w 3624059"/>
              <a:gd name="connsiteY125" fmla="*/ 2545788 h 4242217"/>
              <a:gd name="connsiteX126" fmla="*/ 482898 w 3624059"/>
              <a:gd name="connsiteY126" fmla="*/ 2560752 h 4242217"/>
              <a:gd name="connsiteX127" fmla="*/ 0 w 3624059"/>
              <a:gd name="connsiteY127" fmla="*/ 2570035 h 4242217"/>
              <a:gd name="connsiteX128" fmla="*/ 0 w 3624059"/>
              <a:gd name="connsiteY128" fmla="*/ 2335542 h 4242217"/>
              <a:gd name="connsiteX129" fmla="*/ 350608 w 3624059"/>
              <a:gd name="connsiteY129" fmla="*/ 2316334 h 4242217"/>
              <a:gd name="connsiteX130" fmla="*/ 907751 w 3624059"/>
              <a:gd name="connsiteY130" fmla="*/ 2310099 h 4242217"/>
              <a:gd name="connsiteX131" fmla="*/ 3624059 w 3624059"/>
              <a:gd name="connsiteY131" fmla="*/ 2235896 h 4242217"/>
              <a:gd name="connsiteX132" fmla="*/ 3624059 w 3624059"/>
              <a:gd name="connsiteY132" fmla="*/ 2507868 h 4242217"/>
              <a:gd name="connsiteX133" fmla="*/ 3271155 w 3624059"/>
              <a:gd name="connsiteY133" fmla="*/ 2520847 h 4242217"/>
              <a:gd name="connsiteX134" fmla="*/ 1958435 w 3624059"/>
              <a:gd name="connsiteY134" fmla="*/ 2525835 h 4242217"/>
              <a:gd name="connsiteX135" fmla="*/ 1739649 w 3624059"/>
              <a:gd name="connsiteY135" fmla="*/ 2525835 h 4242217"/>
              <a:gd name="connsiteX136" fmla="*/ 1754913 w 3624059"/>
              <a:gd name="connsiteY136" fmla="*/ 2316334 h 4242217"/>
              <a:gd name="connsiteX137" fmla="*/ 3091165 w 3624059"/>
              <a:gd name="connsiteY137" fmla="*/ 2258970 h 4242217"/>
              <a:gd name="connsiteX138" fmla="*/ 1320520 w 3624059"/>
              <a:gd name="connsiteY138" fmla="*/ 2035128 h 4242217"/>
              <a:gd name="connsiteX139" fmla="*/ 1688768 w 3624059"/>
              <a:gd name="connsiteY139" fmla="*/ 2036999 h 4242217"/>
              <a:gd name="connsiteX140" fmla="*/ 1693856 w 3624059"/>
              <a:gd name="connsiteY140" fmla="*/ 2101844 h 4242217"/>
              <a:gd name="connsiteX141" fmla="*/ 1546302 w 3624059"/>
              <a:gd name="connsiteY141" fmla="*/ 2256476 h 4242217"/>
              <a:gd name="connsiteX142" fmla="*/ 223407 w 3624059"/>
              <a:gd name="connsiteY142" fmla="*/ 2251488 h 4242217"/>
              <a:gd name="connsiteX143" fmla="*/ 0 w 3624059"/>
              <a:gd name="connsiteY143" fmla="*/ 2261684 h 4242217"/>
              <a:gd name="connsiteX144" fmla="*/ 0 w 3624059"/>
              <a:gd name="connsiteY144" fmla="*/ 2073071 h 4242217"/>
              <a:gd name="connsiteX145" fmla="*/ 432017 w 3624059"/>
              <a:gd name="connsiteY145" fmla="*/ 2055081 h 4242217"/>
              <a:gd name="connsiteX146" fmla="*/ 956087 w 3624059"/>
              <a:gd name="connsiteY146" fmla="*/ 2036999 h 4242217"/>
              <a:gd name="connsiteX147" fmla="*/ 1320520 w 3624059"/>
              <a:gd name="connsiteY147" fmla="*/ 2035128 h 4242217"/>
              <a:gd name="connsiteX148" fmla="*/ 3624059 w 3624059"/>
              <a:gd name="connsiteY148" fmla="*/ 1946721 h 4242217"/>
              <a:gd name="connsiteX149" fmla="*/ 3624059 w 3624059"/>
              <a:gd name="connsiteY149" fmla="*/ 2175879 h 4242217"/>
              <a:gd name="connsiteX150" fmla="*/ 3094345 w 3624059"/>
              <a:gd name="connsiteY150" fmla="*/ 2195372 h 4242217"/>
              <a:gd name="connsiteX151" fmla="*/ 1765089 w 3624059"/>
              <a:gd name="connsiteY151" fmla="*/ 2251488 h 4242217"/>
              <a:gd name="connsiteX152" fmla="*/ 1785441 w 3624059"/>
              <a:gd name="connsiteY152" fmla="*/ 1992105 h 4242217"/>
              <a:gd name="connsiteX153" fmla="*/ 2202662 w 3624059"/>
              <a:gd name="connsiteY153" fmla="*/ 1992105 h 4242217"/>
              <a:gd name="connsiteX154" fmla="*/ 2976683 w 3624059"/>
              <a:gd name="connsiteY154" fmla="*/ 1969035 h 4242217"/>
              <a:gd name="connsiteX155" fmla="*/ 1693856 w 3624059"/>
              <a:gd name="connsiteY155" fmla="*/ 1752675 h 4242217"/>
              <a:gd name="connsiteX156" fmla="*/ 1693856 w 3624059"/>
              <a:gd name="connsiteY156" fmla="*/ 1852438 h 4242217"/>
              <a:gd name="connsiteX157" fmla="*/ 1587007 w 3624059"/>
              <a:gd name="connsiteY157" fmla="*/ 1967165 h 4242217"/>
              <a:gd name="connsiteX158" fmla="*/ 1271547 w 3624059"/>
              <a:gd name="connsiteY158" fmla="*/ 1972153 h 4242217"/>
              <a:gd name="connsiteX159" fmla="*/ 400853 w 3624059"/>
              <a:gd name="connsiteY159" fmla="*/ 1999588 h 4242217"/>
              <a:gd name="connsiteX160" fmla="*/ 0 w 3624059"/>
              <a:gd name="connsiteY160" fmla="*/ 2012163 h 4242217"/>
              <a:gd name="connsiteX161" fmla="*/ 0 w 3624059"/>
              <a:gd name="connsiteY161" fmla="*/ 1806966 h 4242217"/>
              <a:gd name="connsiteX162" fmla="*/ 603103 w 3624059"/>
              <a:gd name="connsiteY162" fmla="*/ 1787592 h 4242217"/>
              <a:gd name="connsiteX163" fmla="*/ 1693856 w 3624059"/>
              <a:gd name="connsiteY163" fmla="*/ 1752675 h 4242217"/>
              <a:gd name="connsiteX164" fmla="*/ 3357652 w 3624059"/>
              <a:gd name="connsiteY164" fmla="*/ 1657901 h 4242217"/>
              <a:gd name="connsiteX165" fmla="*/ 3624059 w 3624059"/>
              <a:gd name="connsiteY165" fmla="*/ 1659458 h 4242217"/>
              <a:gd name="connsiteX166" fmla="*/ 3624059 w 3624059"/>
              <a:gd name="connsiteY166" fmla="*/ 1869612 h 4242217"/>
              <a:gd name="connsiteX167" fmla="*/ 3027564 w 3624059"/>
              <a:gd name="connsiteY167" fmla="*/ 1892343 h 4242217"/>
              <a:gd name="connsiteX168" fmla="*/ 1785441 w 3624059"/>
              <a:gd name="connsiteY168" fmla="*/ 1947212 h 4242217"/>
              <a:gd name="connsiteX169" fmla="*/ 1775265 w 3624059"/>
              <a:gd name="connsiteY169" fmla="*/ 1857426 h 4242217"/>
              <a:gd name="connsiteX170" fmla="*/ 1866850 w 3624059"/>
              <a:gd name="connsiteY170" fmla="*/ 1747687 h 4242217"/>
              <a:gd name="connsiteX171" fmla="*/ 2039844 w 3624059"/>
              <a:gd name="connsiteY171" fmla="*/ 1737711 h 4242217"/>
              <a:gd name="connsiteX172" fmla="*/ 3357652 w 3624059"/>
              <a:gd name="connsiteY172" fmla="*/ 1657901 h 4242217"/>
              <a:gd name="connsiteX173" fmla="*/ 0 w 3624059"/>
              <a:gd name="connsiteY173" fmla="*/ 1548162 h 4242217"/>
              <a:gd name="connsiteX174" fmla="*/ 617095 w 3624059"/>
              <a:gd name="connsiteY174" fmla="*/ 1548162 h 4242217"/>
              <a:gd name="connsiteX175" fmla="*/ 1704032 w 3624059"/>
              <a:gd name="connsiteY175" fmla="*/ 1548162 h 4242217"/>
              <a:gd name="connsiteX176" fmla="*/ 1704032 w 3624059"/>
              <a:gd name="connsiteY176" fmla="*/ 1687829 h 4242217"/>
              <a:gd name="connsiteX177" fmla="*/ 1312251 w 3624059"/>
              <a:gd name="connsiteY177" fmla="*/ 1707782 h 4242217"/>
              <a:gd name="connsiteX178" fmla="*/ 442829 w 3624059"/>
              <a:gd name="connsiteY178" fmla="*/ 1728358 h 4242217"/>
              <a:gd name="connsiteX179" fmla="*/ 0 w 3624059"/>
              <a:gd name="connsiteY179" fmla="*/ 1740798 h 4242217"/>
              <a:gd name="connsiteX180" fmla="*/ 3624059 w 3624059"/>
              <a:gd name="connsiteY180" fmla="*/ 1454677 h 4242217"/>
              <a:gd name="connsiteX181" fmla="*/ 3624059 w 3624059"/>
              <a:gd name="connsiteY181" fmla="*/ 1598608 h 4242217"/>
              <a:gd name="connsiteX182" fmla="*/ 3026292 w 3624059"/>
              <a:gd name="connsiteY182" fmla="*/ 1620489 h 4242217"/>
              <a:gd name="connsiteX183" fmla="*/ 1795617 w 3624059"/>
              <a:gd name="connsiteY183" fmla="*/ 1687829 h 4242217"/>
              <a:gd name="connsiteX184" fmla="*/ 1795617 w 3624059"/>
              <a:gd name="connsiteY184" fmla="*/ 1538185 h 4242217"/>
              <a:gd name="connsiteX185" fmla="*/ 2998308 w 3624059"/>
              <a:gd name="connsiteY185" fmla="*/ 1483316 h 4242217"/>
              <a:gd name="connsiteX186" fmla="*/ 1724384 w 3624059"/>
              <a:gd name="connsiteY186" fmla="*/ 1283791 h 4242217"/>
              <a:gd name="connsiteX187" fmla="*/ 1566654 w 3624059"/>
              <a:gd name="connsiteY187" fmla="*/ 1478328 h 4242217"/>
              <a:gd name="connsiteX188" fmla="*/ 1464893 w 3624059"/>
              <a:gd name="connsiteY188" fmla="*/ 1473340 h 4242217"/>
              <a:gd name="connsiteX189" fmla="*/ 203055 w 3624059"/>
              <a:gd name="connsiteY189" fmla="*/ 1478328 h 4242217"/>
              <a:gd name="connsiteX190" fmla="*/ 0 w 3624059"/>
              <a:gd name="connsiteY190" fmla="*/ 1481723 h 4242217"/>
              <a:gd name="connsiteX191" fmla="*/ 0 w 3624059"/>
              <a:gd name="connsiteY191" fmla="*/ 1294640 h 4242217"/>
              <a:gd name="connsiteX192" fmla="*/ 82293 w 3624059"/>
              <a:gd name="connsiteY192" fmla="*/ 1299223 h 4242217"/>
              <a:gd name="connsiteX193" fmla="*/ 1724384 w 3624059"/>
              <a:gd name="connsiteY193" fmla="*/ 1283791 h 4242217"/>
              <a:gd name="connsiteX194" fmla="*/ 3624059 w 3624059"/>
              <a:gd name="connsiteY194" fmla="*/ 1217980 h 4242217"/>
              <a:gd name="connsiteX195" fmla="*/ 3624059 w 3624059"/>
              <a:gd name="connsiteY195" fmla="*/ 1378588 h 4242217"/>
              <a:gd name="connsiteX196" fmla="*/ 3611180 w 3624059"/>
              <a:gd name="connsiteY196" fmla="*/ 1379423 h 4242217"/>
              <a:gd name="connsiteX197" fmla="*/ 3413620 w 3624059"/>
              <a:gd name="connsiteY197" fmla="*/ 1393530 h 4242217"/>
              <a:gd name="connsiteX198" fmla="*/ 2604619 w 3624059"/>
              <a:gd name="connsiteY198" fmla="*/ 1438423 h 4242217"/>
              <a:gd name="connsiteX199" fmla="*/ 1800705 w 3624059"/>
              <a:gd name="connsiteY199" fmla="*/ 1443411 h 4242217"/>
              <a:gd name="connsiteX200" fmla="*/ 1856674 w 3624059"/>
              <a:gd name="connsiteY200" fmla="*/ 1293767 h 4242217"/>
              <a:gd name="connsiteX201" fmla="*/ 2935343 w 3624059"/>
              <a:gd name="connsiteY201" fmla="*/ 1228921 h 4242217"/>
              <a:gd name="connsiteX202" fmla="*/ 3472133 w 3624059"/>
              <a:gd name="connsiteY202" fmla="*/ 1219569 h 4242217"/>
              <a:gd name="connsiteX203" fmla="*/ 1576831 w 3624059"/>
              <a:gd name="connsiteY203" fmla="*/ 1014431 h 4242217"/>
              <a:gd name="connsiteX204" fmla="*/ 1729472 w 3624059"/>
              <a:gd name="connsiteY204" fmla="*/ 1198992 h 4242217"/>
              <a:gd name="connsiteX205" fmla="*/ 1714208 w 3624059"/>
              <a:gd name="connsiteY205" fmla="*/ 1223933 h 4242217"/>
              <a:gd name="connsiteX206" fmla="*/ 82134 w 3624059"/>
              <a:gd name="connsiteY206" fmla="*/ 1231649 h 4242217"/>
              <a:gd name="connsiteX207" fmla="*/ 0 w 3624059"/>
              <a:gd name="connsiteY207" fmla="*/ 1228986 h 4242217"/>
              <a:gd name="connsiteX208" fmla="*/ 0 w 3624059"/>
              <a:gd name="connsiteY208" fmla="*/ 1032219 h 4242217"/>
              <a:gd name="connsiteX209" fmla="*/ 707408 w 3624059"/>
              <a:gd name="connsiteY209" fmla="*/ 1022537 h 4242217"/>
              <a:gd name="connsiteX210" fmla="*/ 1576831 w 3624059"/>
              <a:gd name="connsiteY210" fmla="*/ 1014431 h 4242217"/>
              <a:gd name="connsiteX211" fmla="*/ 3624059 w 3624059"/>
              <a:gd name="connsiteY211" fmla="*/ 958219 h 4242217"/>
              <a:gd name="connsiteX212" fmla="*/ 3624059 w 3624059"/>
              <a:gd name="connsiteY212" fmla="*/ 1166175 h 4242217"/>
              <a:gd name="connsiteX213" fmla="*/ 3019932 w 3624059"/>
              <a:gd name="connsiteY213" fmla="*/ 1185899 h 4242217"/>
              <a:gd name="connsiteX214" fmla="*/ 2355304 w 3624059"/>
              <a:gd name="connsiteY214" fmla="*/ 1203981 h 4242217"/>
              <a:gd name="connsiteX215" fmla="*/ 1831234 w 3624059"/>
              <a:gd name="connsiteY215" fmla="*/ 1203981 h 4242217"/>
              <a:gd name="connsiteX216" fmla="*/ 2004228 w 3624059"/>
              <a:gd name="connsiteY216" fmla="*/ 999467 h 4242217"/>
              <a:gd name="connsiteX217" fmla="*/ 2594443 w 3624059"/>
              <a:gd name="connsiteY217" fmla="*/ 979514 h 4242217"/>
              <a:gd name="connsiteX218" fmla="*/ 1449629 w 3624059"/>
              <a:gd name="connsiteY218" fmla="*/ 740084 h 4242217"/>
              <a:gd name="connsiteX219" fmla="*/ 1744737 w 3624059"/>
              <a:gd name="connsiteY219" fmla="*/ 740084 h 4242217"/>
              <a:gd name="connsiteX220" fmla="*/ 1744737 w 3624059"/>
              <a:gd name="connsiteY220" fmla="*/ 944598 h 4242217"/>
              <a:gd name="connsiteX221" fmla="*/ 1663328 w 3624059"/>
              <a:gd name="connsiteY221" fmla="*/ 949586 h 4242217"/>
              <a:gd name="connsiteX222" fmla="*/ 86029 w 3624059"/>
              <a:gd name="connsiteY222" fmla="*/ 949586 h 4242217"/>
              <a:gd name="connsiteX223" fmla="*/ 0 w 3624059"/>
              <a:gd name="connsiteY223" fmla="*/ 952474 h 4242217"/>
              <a:gd name="connsiteX224" fmla="*/ 0 w 3624059"/>
              <a:gd name="connsiteY224" fmla="*/ 777748 h 4242217"/>
              <a:gd name="connsiteX225" fmla="*/ 93661 w 3624059"/>
              <a:gd name="connsiteY225" fmla="*/ 776872 h 4242217"/>
              <a:gd name="connsiteX226" fmla="*/ 426929 w 3624059"/>
              <a:gd name="connsiteY226" fmla="*/ 770013 h 4242217"/>
              <a:gd name="connsiteX227" fmla="*/ 1449629 w 3624059"/>
              <a:gd name="connsiteY227" fmla="*/ 740084 h 4242217"/>
              <a:gd name="connsiteX228" fmla="*/ 3624059 w 3624059"/>
              <a:gd name="connsiteY228" fmla="*/ 670670 h 4242217"/>
              <a:gd name="connsiteX229" fmla="*/ 3624059 w 3624059"/>
              <a:gd name="connsiteY229" fmla="*/ 895315 h 4242217"/>
              <a:gd name="connsiteX230" fmla="*/ 3522378 w 3624059"/>
              <a:gd name="connsiteY230" fmla="*/ 899081 h 4242217"/>
              <a:gd name="connsiteX231" fmla="*/ 3266067 w 3624059"/>
              <a:gd name="connsiteY231" fmla="*/ 904693 h 4242217"/>
              <a:gd name="connsiteX232" fmla="*/ 1938083 w 3624059"/>
              <a:gd name="connsiteY232" fmla="*/ 949586 h 4242217"/>
              <a:gd name="connsiteX233" fmla="*/ 1815969 w 3624059"/>
              <a:gd name="connsiteY233" fmla="*/ 949586 h 4242217"/>
              <a:gd name="connsiteX234" fmla="*/ 1841410 w 3624059"/>
              <a:gd name="connsiteY234" fmla="*/ 735096 h 4242217"/>
              <a:gd name="connsiteX235" fmla="*/ 1963523 w 3624059"/>
              <a:gd name="connsiteY235" fmla="*/ 735096 h 4242217"/>
              <a:gd name="connsiteX236" fmla="*/ 2482505 w 3624059"/>
              <a:gd name="connsiteY236" fmla="*/ 725120 h 4242217"/>
              <a:gd name="connsiteX237" fmla="*/ 3255890 w 3624059"/>
              <a:gd name="connsiteY237" fmla="*/ 675238 h 4242217"/>
              <a:gd name="connsiteX238" fmla="*/ 3533190 w 3624059"/>
              <a:gd name="connsiteY238" fmla="*/ 670874 h 4242217"/>
              <a:gd name="connsiteX239" fmla="*/ 1681136 w 3624059"/>
              <a:gd name="connsiteY239" fmla="*/ 415232 h 4242217"/>
              <a:gd name="connsiteX240" fmla="*/ 1749825 w 3624059"/>
              <a:gd name="connsiteY240" fmla="*/ 645310 h 4242217"/>
              <a:gd name="connsiteX241" fmla="*/ 1744737 w 3624059"/>
              <a:gd name="connsiteY241" fmla="*/ 655286 h 4242217"/>
              <a:gd name="connsiteX242" fmla="*/ 839062 w 3624059"/>
              <a:gd name="connsiteY242" fmla="*/ 700179 h 4242217"/>
              <a:gd name="connsiteX243" fmla="*/ 299728 w 3624059"/>
              <a:gd name="connsiteY243" fmla="*/ 697062 h 4242217"/>
              <a:gd name="connsiteX244" fmla="*/ 0 w 3624059"/>
              <a:gd name="connsiteY244" fmla="*/ 693250 h 4242217"/>
              <a:gd name="connsiteX245" fmla="*/ 0 w 3624059"/>
              <a:gd name="connsiteY245" fmla="*/ 457750 h 4242217"/>
              <a:gd name="connsiteX246" fmla="*/ 419297 w 3624059"/>
              <a:gd name="connsiteY246" fmla="*/ 443290 h 4242217"/>
              <a:gd name="connsiteX247" fmla="*/ 925559 w 3624059"/>
              <a:gd name="connsiteY247" fmla="*/ 425832 h 4242217"/>
              <a:gd name="connsiteX248" fmla="*/ 1546302 w 3624059"/>
              <a:gd name="connsiteY248" fmla="*/ 420844 h 4242217"/>
              <a:gd name="connsiteX249" fmla="*/ 1681136 w 3624059"/>
              <a:gd name="connsiteY249" fmla="*/ 415232 h 4242217"/>
              <a:gd name="connsiteX250" fmla="*/ 1846498 w 3624059"/>
              <a:gd name="connsiteY250" fmla="*/ 405879 h 4242217"/>
              <a:gd name="connsiteX251" fmla="*/ 2825313 w 3624059"/>
              <a:gd name="connsiteY251" fmla="*/ 405879 h 4242217"/>
              <a:gd name="connsiteX252" fmla="*/ 3624059 w 3624059"/>
              <a:gd name="connsiteY252" fmla="*/ 405879 h 4242217"/>
              <a:gd name="connsiteX253" fmla="*/ 3624059 w 3624059"/>
              <a:gd name="connsiteY253" fmla="*/ 603991 h 4242217"/>
              <a:gd name="connsiteX254" fmla="*/ 3528102 w 3624059"/>
              <a:gd name="connsiteY254" fmla="*/ 608522 h 4242217"/>
              <a:gd name="connsiteX255" fmla="*/ 3250802 w 3624059"/>
              <a:gd name="connsiteY255" fmla="*/ 625357 h 4242217"/>
              <a:gd name="connsiteX256" fmla="*/ 2426537 w 3624059"/>
              <a:gd name="connsiteY256" fmla="*/ 665262 h 4242217"/>
              <a:gd name="connsiteX257" fmla="*/ 1846498 w 3624059"/>
              <a:gd name="connsiteY257" fmla="*/ 665262 h 4242217"/>
              <a:gd name="connsiteX258" fmla="*/ 1846498 w 3624059"/>
              <a:gd name="connsiteY258" fmla="*/ 405879 h 4242217"/>
              <a:gd name="connsiteX259" fmla="*/ 1518318 w 3624059"/>
              <a:gd name="connsiteY259" fmla="*/ 174555 h 4242217"/>
              <a:gd name="connsiteX260" fmla="*/ 1709120 w 3624059"/>
              <a:gd name="connsiteY260" fmla="*/ 176425 h 4242217"/>
              <a:gd name="connsiteX261" fmla="*/ 1770177 w 3624059"/>
              <a:gd name="connsiteY261" fmla="*/ 256236 h 4242217"/>
              <a:gd name="connsiteX262" fmla="*/ 1704032 w 3624059"/>
              <a:gd name="connsiteY262" fmla="*/ 326069 h 4242217"/>
              <a:gd name="connsiteX263" fmla="*/ 1337692 w 3624059"/>
              <a:gd name="connsiteY263" fmla="*/ 351010 h 4242217"/>
              <a:gd name="connsiteX264" fmla="*/ 192878 w 3624059"/>
              <a:gd name="connsiteY264" fmla="*/ 370963 h 4242217"/>
              <a:gd name="connsiteX265" fmla="*/ 33241 w 3624059"/>
              <a:gd name="connsiteY265" fmla="*/ 377198 h 4242217"/>
              <a:gd name="connsiteX266" fmla="*/ 0 w 3624059"/>
              <a:gd name="connsiteY266" fmla="*/ 380124 h 4242217"/>
              <a:gd name="connsiteX267" fmla="*/ 0 w 3624059"/>
              <a:gd name="connsiteY267" fmla="*/ 243084 h 4242217"/>
              <a:gd name="connsiteX268" fmla="*/ 50413 w 3624059"/>
              <a:gd name="connsiteY268" fmla="*/ 236283 h 4242217"/>
              <a:gd name="connsiteX269" fmla="*/ 1327516 w 3624059"/>
              <a:gd name="connsiteY269" fmla="*/ 176425 h 4242217"/>
              <a:gd name="connsiteX270" fmla="*/ 1518318 w 3624059"/>
              <a:gd name="connsiteY270" fmla="*/ 174555 h 4242217"/>
              <a:gd name="connsiteX271" fmla="*/ 3624059 w 3624059"/>
              <a:gd name="connsiteY271" fmla="*/ 141797 h 4242217"/>
              <a:gd name="connsiteX272" fmla="*/ 3624059 w 3624059"/>
              <a:gd name="connsiteY272" fmla="*/ 326407 h 4242217"/>
              <a:gd name="connsiteX273" fmla="*/ 2818317 w 3624059"/>
              <a:gd name="connsiteY273" fmla="*/ 337916 h 4242217"/>
              <a:gd name="connsiteX274" fmla="*/ 1988963 w 3624059"/>
              <a:gd name="connsiteY274" fmla="*/ 346022 h 4242217"/>
              <a:gd name="connsiteX275" fmla="*/ 1851586 w 3624059"/>
              <a:gd name="connsiteY275" fmla="*/ 326069 h 4242217"/>
              <a:gd name="connsiteX276" fmla="*/ 2004228 w 3624059"/>
              <a:gd name="connsiteY276" fmla="*/ 176425 h 4242217"/>
              <a:gd name="connsiteX277" fmla="*/ 2126341 w 3624059"/>
              <a:gd name="connsiteY277" fmla="*/ 166449 h 4242217"/>
              <a:gd name="connsiteX278" fmla="*/ 3586614 w 3624059"/>
              <a:gd name="connsiteY278" fmla="*/ 151484 h 4242217"/>
              <a:gd name="connsiteX279" fmla="*/ 1876182 w 3624059"/>
              <a:gd name="connsiteY279" fmla="*/ 0 h 4242217"/>
              <a:gd name="connsiteX280" fmla="*/ 3624059 w 3624059"/>
              <a:gd name="connsiteY280" fmla="*/ 0 h 4242217"/>
              <a:gd name="connsiteX281" fmla="*/ 3624059 w 3624059"/>
              <a:gd name="connsiteY281" fmla="*/ 87887 h 4242217"/>
              <a:gd name="connsiteX282" fmla="*/ 3591702 w 3624059"/>
              <a:gd name="connsiteY282" fmla="*/ 76663 h 4242217"/>
              <a:gd name="connsiteX283" fmla="*/ 2390920 w 3624059"/>
              <a:gd name="connsiteY283" fmla="*/ 106591 h 4242217"/>
              <a:gd name="connsiteX284" fmla="*/ 1866850 w 3624059"/>
              <a:gd name="connsiteY284" fmla="*/ 106591 h 4242217"/>
              <a:gd name="connsiteX285" fmla="*/ 1874482 w 3624059"/>
              <a:gd name="connsiteY285" fmla="*/ 18052 h 4242217"/>
              <a:gd name="connsiteX286" fmla="*/ 0 w 3624059"/>
              <a:gd name="connsiteY286" fmla="*/ 0 h 4242217"/>
              <a:gd name="connsiteX287" fmla="*/ 1773185 w 3624059"/>
              <a:gd name="connsiteY287" fmla="*/ 0 h 4242217"/>
              <a:gd name="connsiteX288" fmla="*/ 1775265 w 3624059"/>
              <a:gd name="connsiteY288" fmla="*/ 11817 h 4242217"/>
              <a:gd name="connsiteX289" fmla="*/ 1668416 w 3624059"/>
              <a:gd name="connsiteY289" fmla="*/ 96615 h 4242217"/>
              <a:gd name="connsiteX290" fmla="*/ 1190138 w 3624059"/>
              <a:gd name="connsiteY290" fmla="*/ 111580 h 4242217"/>
              <a:gd name="connsiteX291" fmla="*/ 208143 w 3624059"/>
              <a:gd name="connsiteY291" fmla="*/ 156473 h 4242217"/>
              <a:gd name="connsiteX292" fmla="*/ 55501 w 3624059"/>
              <a:gd name="connsiteY292" fmla="*/ 162085 h 4242217"/>
              <a:gd name="connsiteX293" fmla="*/ 0 w 3624059"/>
              <a:gd name="connsiteY293" fmla="*/ 165485 h 42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Lst>
            <a:rect l="l" t="t" r="r" b="b"/>
            <a:pathLst>
              <a:path w="3624059" h="4242217">
                <a:moveTo>
                  <a:pt x="1019688" y="4206836"/>
                </a:moveTo>
                <a:cubicBezTo>
                  <a:pt x="1195226" y="4208083"/>
                  <a:pt x="1370764" y="4209330"/>
                  <a:pt x="1546302" y="4206836"/>
                </a:cubicBezTo>
                <a:cubicBezTo>
                  <a:pt x="1589551" y="4206836"/>
                  <a:pt x="1617535" y="4213071"/>
                  <a:pt x="1633435" y="4229283"/>
                </a:cubicBezTo>
                <a:lnTo>
                  <a:pt x="1639522" y="4242217"/>
                </a:lnTo>
                <a:lnTo>
                  <a:pt x="0" y="4242217"/>
                </a:lnTo>
                <a:lnTo>
                  <a:pt x="0" y="4228475"/>
                </a:lnTo>
                <a:lnTo>
                  <a:pt x="118466" y="4222424"/>
                </a:lnTo>
                <a:cubicBezTo>
                  <a:pt x="243759" y="4215565"/>
                  <a:pt x="368417" y="4209330"/>
                  <a:pt x="493074" y="4206836"/>
                </a:cubicBezTo>
                <a:cubicBezTo>
                  <a:pt x="668612" y="4204342"/>
                  <a:pt x="844150" y="4205589"/>
                  <a:pt x="1019688" y="4206836"/>
                </a:cubicBezTo>
                <a:close/>
                <a:moveTo>
                  <a:pt x="3624059" y="4122596"/>
                </a:moveTo>
                <a:lnTo>
                  <a:pt x="3624059" y="4242217"/>
                </a:lnTo>
                <a:lnTo>
                  <a:pt x="1729472" y="4242217"/>
                </a:lnTo>
                <a:lnTo>
                  <a:pt x="1729472" y="4196860"/>
                </a:lnTo>
                <a:cubicBezTo>
                  <a:pt x="2095813" y="4171919"/>
                  <a:pt x="2457065" y="4146978"/>
                  <a:pt x="2818317" y="4132014"/>
                </a:cubicBezTo>
                <a:cubicBezTo>
                  <a:pt x="2991311" y="4127026"/>
                  <a:pt x="3164305" y="4124532"/>
                  <a:pt x="3337299" y="4123285"/>
                </a:cubicBezTo>
                <a:close/>
                <a:moveTo>
                  <a:pt x="1668416" y="3907548"/>
                </a:moveTo>
                <a:cubicBezTo>
                  <a:pt x="1668416" y="3942465"/>
                  <a:pt x="1668416" y="3972394"/>
                  <a:pt x="1668416" y="4002323"/>
                </a:cubicBezTo>
                <a:cubicBezTo>
                  <a:pt x="1673504" y="4107073"/>
                  <a:pt x="1617535" y="4156955"/>
                  <a:pt x="1510686" y="4156955"/>
                </a:cubicBezTo>
                <a:cubicBezTo>
                  <a:pt x="1398749" y="4156955"/>
                  <a:pt x="1286811" y="4166931"/>
                  <a:pt x="1174874" y="4166931"/>
                </a:cubicBezTo>
                <a:cubicBezTo>
                  <a:pt x="828886" y="4169425"/>
                  <a:pt x="484170" y="4170672"/>
                  <a:pt x="139454" y="4172543"/>
                </a:cubicBezTo>
                <a:lnTo>
                  <a:pt x="0" y="4173802"/>
                </a:lnTo>
                <a:lnTo>
                  <a:pt x="0" y="3943409"/>
                </a:lnTo>
                <a:lnTo>
                  <a:pt x="325804" y="3943712"/>
                </a:lnTo>
                <a:cubicBezTo>
                  <a:pt x="772917" y="3938724"/>
                  <a:pt x="1220667" y="3927501"/>
                  <a:pt x="1668416" y="3907548"/>
                </a:cubicBezTo>
                <a:close/>
                <a:moveTo>
                  <a:pt x="3624059" y="3850991"/>
                </a:moveTo>
                <a:lnTo>
                  <a:pt x="3624059" y="4067621"/>
                </a:lnTo>
                <a:lnTo>
                  <a:pt x="2999580" y="4087121"/>
                </a:lnTo>
                <a:cubicBezTo>
                  <a:pt x="2680940" y="4097097"/>
                  <a:pt x="2362936" y="4107074"/>
                  <a:pt x="2044932" y="4117050"/>
                </a:cubicBezTo>
                <a:cubicBezTo>
                  <a:pt x="1943171" y="4122038"/>
                  <a:pt x="1836322" y="4132014"/>
                  <a:pt x="1729472" y="4137002"/>
                </a:cubicBezTo>
                <a:cubicBezTo>
                  <a:pt x="1734560" y="4052204"/>
                  <a:pt x="1739649" y="3982370"/>
                  <a:pt x="1749825" y="3897572"/>
                </a:cubicBezTo>
                <a:cubicBezTo>
                  <a:pt x="1856674" y="3897572"/>
                  <a:pt x="1968611" y="3897572"/>
                  <a:pt x="2075460" y="3897572"/>
                </a:cubicBezTo>
                <a:cubicBezTo>
                  <a:pt x="2502857" y="3882607"/>
                  <a:pt x="2935343" y="3857667"/>
                  <a:pt x="3367828" y="3852679"/>
                </a:cubicBezTo>
                <a:close/>
                <a:moveTo>
                  <a:pt x="1037496" y="3607013"/>
                </a:moveTo>
                <a:cubicBezTo>
                  <a:pt x="1185050" y="3607013"/>
                  <a:pt x="1332604" y="3608260"/>
                  <a:pt x="1480157" y="3608260"/>
                </a:cubicBezTo>
                <a:cubicBezTo>
                  <a:pt x="1683680" y="3608260"/>
                  <a:pt x="1688768" y="3618236"/>
                  <a:pt x="1673504" y="3817762"/>
                </a:cubicBezTo>
                <a:cubicBezTo>
                  <a:pt x="1673504" y="3822750"/>
                  <a:pt x="1668416" y="3832726"/>
                  <a:pt x="1663328" y="3842702"/>
                </a:cubicBezTo>
                <a:cubicBezTo>
                  <a:pt x="1632799" y="3847691"/>
                  <a:pt x="1602271" y="3857667"/>
                  <a:pt x="1571743" y="3857667"/>
                </a:cubicBezTo>
                <a:cubicBezTo>
                  <a:pt x="1123993" y="3872631"/>
                  <a:pt x="676244" y="3892584"/>
                  <a:pt x="228495" y="3892584"/>
                </a:cubicBezTo>
                <a:lnTo>
                  <a:pt x="0" y="3887800"/>
                </a:lnTo>
                <a:lnTo>
                  <a:pt x="0" y="3645448"/>
                </a:lnTo>
                <a:lnTo>
                  <a:pt x="164894" y="3634448"/>
                </a:lnTo>
                <a:cubicBezTo>
                  <a:pt x="308632" y="3625719"/>
                  <a:pt x="452369" y="3618237"/>
                  <a:pt x="594835" y="3613248"/>
                </a:cubicBezTo>
                <a:cubicBezTo>
                  <a:pt x="742389" y="3608260"/>
                  <a:pt x="889943" y="3607013"/>
                  <a:pt x="1037496" y="3607013"/>
                </a:cubicBezTo>
                <a:close/>
                <a:moveTo>
                  <a:pt x="3479765" y="3533438"/>
                </a:moveTo>
                <a:lnTo>
                  <a:pt x="3624059" y="3538222"/>
                </a:lnTo>
                <a:lnTo>
                  <a:pt x="3624059" y="3804141"/>
                </a:lnTo>
                <a:lnTo>
                  <a:pt x="1826146" y="3837714"/>
                </a:lnTo>
                <a:cubicBezTo>
                  <a:pt x="1800705" y="3837714"/>
                  <a:pt x="1775265" y="3837714"/>
                  <a:pt x="1749825" y="3832726"/>
                </a:cubicBezTo>
                <a:cubicBezTo>
                  <a:pt x="1749825" y="3762892"/>
                  <a:pt x="1749825" y="3698047"/>
                  <a:pt x="1749825" y="3653153"/>
                </a:cubicBezTo>
                <a:cubicBezTo>
                  <a:pt x="2197574" y="3623225"/>
                  <a:pt x="2635147" y="3593296"/>
                  <a:pt x="3072720" y="3563367"/>
                </a:cubicBezTo>
                <a:cubicBezTo>
                  <a:pt x="3205010" y="3553391"/>
                  <a:pt x="3342387" y="3533438"/>
                  <a:pt x="3479765" y="3533438"/>
                </a:cubicBezTo>
                <a:close/>
                <a:moveTo>
                  <a:pt x="1417193" y="3401876"/>
                </a:moveTo>
                <a:cubicBezTo>
                  <a:pt x="1501782" y="3402500"/>
                  <a:pt x="1587007" y="3403747"/>
                  <a:pt x="1673504" y="3403747"/>
                </a:cubicBezTo>
                <a:cubicBezTo>
                  <a:pt x="1668416" y="3468592"/>
                  <a:pt x="1663328" y="3513486"/>
                  <a:pt x="1663328" y="3558379"/>
                </a:cubicBezTo>
                <a:cubicBezTo>
                  <a:pt x="1632799" y="3558379"/>
                  <a:pt x="1612447" y="3563367"/>
                  <a:pt x="1592095" y="3563367"/>
                </a:cubicBezTo>
                <a:cubicBezTo>
                  <a:pt x="1207947" y="3568355"/>
                  <a:pt x="825070" y="3574590"/>
                  <a:pt x="442193" y="3580825"/>
                </a:cubicBezTo>
                <a:lnTo>
                  <a:pt x="0" y="3587539"/>
                </a:lnTo>
                <a:lnTo>
                  <a:pt x="0" y="3449325"/>
                </a:lnTo>
                <a:lnTo>
                  <a:pt x="14796" y="3448640"/>
                </a:lnTo>
                <a:cubicBezTo>
                  <a:pt x="401489" y="3433676"/>
                  <a:pt x="783093" y="3413723"/>
                  <a:pt x="1164698" y="3403747"/>
                </a:cubicBezTo>
                <a:cubicBezTo>
                  <a:pt x="1248651" y="3401253"/>
                  <a:pt x="1332604" y="3401253"/>
                  <a:pt x="1417193" y="3401876"/>
                </a:cubicBezTo>
                <a:close/>
                <a:moveTo>
                  <a:pt x="3624059" y="3333594"/>
                </a:moveTo>
                <a:lnTo>
                  <a:pt x="3624059" y="3484091"/>
                </a:lnTo>
                <a:lnTo>
                  <a:pt x="3378004" y="3492910"/>
                </a:lnTo>
                <a:cubicBezTo>
                  <a:pt x="3198650" y="3502262"/>
                  <a:pt x="3019296" y="3513486"/>
                  <a:pt x="2838669" y="3523462"/>
                </a:cubicBezTo>
                <a:cubicBezTo>
                  <a:pt x="2523210" y="3538426"/>
                  <a:pt x="2202662" y="3553391"/>
                  <a:pt x="1887202" y="3568355"/>
                </a:cubicBezTo>
                <a:cubicBezTo>
                  <a:pt x="1841410" y="3568355"/>
                  <a:pt x="1795617" y="3563367"/>
                  <a:pt x="1749825" y="3558379"/>
                </a:cubicBezTo>
                <a:cubicBezTo>
                  <a:pt x="1729472" y="3418711"/>
                  <a:pt x="1734560" y="3413723"/>
                  <a:pt x="1866850" y="3413723"/>
                </a:cubicBezTo>
                <a:cubicBezTo>
                  <a:pt x="2029668" y="3408735"/>
                  <a:pt x="2197574" y="3413723"/>
                  <a:pt x="2360392" y="3403747"/>
                </a:cubicBezTo>
                <a:cubicBezTo>
                  <a:pt x="2686028" y="3383794"/>
                  <a:pt x="3011663" y="3338901"/>
                  <a:pt x="3332211" y="3333913"/>
                </a:cubicBezTo>
                <a:close/>
                <a:moveTo>
                  <a:pt x="1363351" y="3144257"/>
                </a:moveTo>
                <a:cubicBezTo>
                  <a:pt x="1464973" y="3145533"/>
                  <a:pt x="1566655" y="3148729"/>
                  <a:pt x="1668416" y="3154340"/>
                </a:cubicBezTo>
                <a:cubicBezTo>
                  <a:pt x="1668416" y="3224174"/>
                  <a:pt x="1668416" y="3284032"/>
                  <a:pt x="1668416" y="3363842"/>
                </a:cubicBezTo>
                <a:cubicBezTo>
                  <a:pt x="1276635" y="3363842"/>
                  <a:pt x="895031" y="3358854"/>
                  <a:pt x="513426" y="3363842"/>
                </a:cubicBezTo>
                <a:lnTo>
                  <a:pt x="0" y="3377034"/>
                </a:lnTo>
                <a:lnTo>
                  <a:pt x="0" y="3197607"/>
                </a:lnTo>
                <a:lnTo>
                  <a:pt x="449825" y="3171175"/>
                </a:lnTo>
                <a:cubicBezTo>
                  <a:pt x="754155" y="3153872"/>
                  <a:pt x="1058485" y="3140428"/>
                  <a:pt x="1363351" y="3144257"/>
                </a:cubicBezTo>
                <a:close/>
                <a:moveTo>
                  <a:pt x="3624059" y="3068455"/>
                </a:moveTo>
                <a:lnTo>
                  <a:pt x="3624059" y="3264269"/>
                </a:lnTo>
                <a:lnTo>
                  <a:pt x="3600288" y="3264001"/>
                </a:lnTo>
                <a:cubicBezTo>
                  <a:pt x="3151903" y="3265638"/>
                  <a:pt x="2706380" y="3289020"/>
                  <a:pt x="2263719" y="3348877"/>
                </a:cubicBezTo>
                <a:cubicBezTo>
                  <a:pt x="2095813" y="3373818"/>
                  <a:pt x="1922819" y="3353865"/>
                  <a:pt x="1749825" y="3353865"/>
                </a:cubicBezTo>
                <a:cubicBezTo>
                  <a:pt x="1749825" y="3284032"/>
                  <a:pt x="1749825" y="3219186"/>
                  <a:pt x="1749825" y="3154340"/>
                </a:cubicBezTo>
                <a:cubicBezTo>
                  <a:pt x="2215382" y="3141870"/>
                  <a:pt x="2677124" y="3105706"/>
                  <a:pt x="3138229" y="3082636"/>
                </a:cubicBezTo>
                <a:close/>
                <a:moveTo>
                  <a:pt x="1559341" y="2853805"/>
                </a:moveTo>
                <a:cubicBezTo>
                  <a:pt x="1699580" y="2853260"/>
                  <a:pt x="1699580" y="2875628"/>
                  <a:pt x="1668416" y="3054578"/>
                </a:cubicBezTo>
                <a:cubicBezTo>
                  <a:pt x="1668416" y="3059566"/>
                  <a:pt x="1663328" y="3064554"/>
                  <a:pt x="1658240" y="3074530"/>
                </a:cubicBezTo>
                <a:cubicBezTo>
                  <a:pt x="1632799" y="3074530"/>
                  <a:pt x="1607359" y="3079518"/>
                  <a:pt x="1576831" y="3079518"/>
                </a:cubicBezTo>
                <a:cubicBezTo>
                  <a:pt x="1225754" y="3089494"/>
                  <a:pt x="874678" y="3094483"/>
                  <a:pt x="523602" y="3104459"/>
                </a:cubicBezTo>
                <a:lnTo>
                  <a:pt x="0" y="3120367"/>
                </a:lnTo>
                <a:lnTo>
                  <a:pt x="0" y="2895265"/>
                </a:lnTo>
                <a:lnTo>
                  <a:pt x="1490334" y="2855052"/>
                </a:lnTo>
                <a:cubicBezTo>
                  <a:pt x="1516410" y="2854429"/>
                  <a:pt x="1539306" y="2853883"/>
                  <a:pt x="1559341" y="2853805"/>
                </a:cubicBezTo>
                <a:close/>
                <a:moveTo>
                  <a:pt x="3624059" y="2832565"/>
                </a:moveTo>
                <a:lnTo>
                  <a:pt x="3624059" y="3005092"/>
                </a:lnTo>
                <a:lnTo>
                  <a:pt x="3271155" y="3009684"/>
                </a:lnTo>
                <a:cubicBezTo>
                  <a:pt x="2828493" y="3024649"/>
                  <a:pt x="2385832" y="3064554"/>
                  <a:pt x="1943171" y="3089494"/>
                </a:cubicBezTo>
                <a:cubicBezTo>
                  <a:pt x="1724384" y="3099471"/>
                  <a:pt x="1729472" y="3134388"/>
                  <a:pt x="1749825" y="2870017"/>
                </a:cubicBezTo>
                <a:cubicBezTo>
                  <a:pt x="1749825" y="2865028"/>
                  <a:pt x="1754913" y="2860040"/>
                  <a:pt x="1765089" y="2845076"/>
                </a:cubicBezTo>
                <a:cubicBezTo>
                  <a:pt x="1800705" y="2845076"/>
                  <a:pt x="1836322" y="2845076"/>
                  <a:pt x="1877026" y="2845076"/>
                </a:cubicBezTo>
                <a:cubicBezTo>
                  <a:pt x="2258631" y="2845076"/>
                  <a:pt x="2640235" y="2850064"/>
                  <a:pt x="3016752" y="2850064"/>
                </a:cubicBezTo>
                <a:cubicBezTo>
                  <a:pt x="3133777" y="2850064"/>
                  <a:pt x="3251120" y="2846635"/>
                  <a:pt x="3368623" y="2842270"/>
                </a:cubicBezTo>
                <a:close/>
                <a:moveTo>
                  <a:pt x="1561566" y="2605646"/>
                </a:moveTo>
                <a:cubicBezTo>
                  <a:pt x="1688768" y="2605646"/>
                  <a:pt x="1688768" y="2610634"/>
                  <a:pt x="1678592" y="2730349"/>
                </a:cubicBezTo>
                <a:cubicBezTo>
                  <a:pt x="1673504" y="2750301"/>
                  <a:pt x="1668416" y="2770254"/>
                  <a:pt x="1668416" y="2785218"/>
                </a:cubicBezTo>
                <a:cubicBezTo>
                  <a:pt x="1653152" y="2790206"/>
                  <a:pt x="1642975" y="2795195"/>
                  <a:pt x="1632799" y="2795195"/>
                </a:cubicBezTo>
                <a:cubicBezTo>
                  <a:pt x="1266459" y="2802677"/>
                  <a:pt x="900119" y="2810159"/>
                  <a:pt x="534415" y="2817641"/>
                </a:cubicBezTo>
                <a:lnTo>
                  <a:pt x="0" y="2828601"/>
                </a:lnTo>
                <a:lnTo>
                  <a:pt x="0" y="2635972"/>
                </a:lnTo>
                <a:lnTo>
                  <a:pt x="274287" y="2625598"/>
                </a:lnTo>
                <a:cubicBezTo>
                  <a:pt x="701684" y="2615622"/>
                  <a:pt x="1134169" y="2610634"/>
                  <a:pt x="1561566" y="2605646"/>
                </a:cubicBezTo>
                <a:close/>
                <a:moveTo>
                  <a:pt x="2558826" y="2560752"/>
                </a:moveTo>
                <a:cubicBezTo>
                  <a:pt x="2752173" y="2560752"/>
                  <a:pt x="2946791" y="2563246"/>
                  <a:pt x="3142045" y="2566364"/>
                </a:cubicBezTo>
                <a:lnTo>
                  <a:pt x="3624059" y="2574044"/>
                </a:lnTo>
                <a:lnTo>
                  <a:pt x="3624059" y="2757687"/>
                </a:lnTo>
                <a:lnTo>
                  <a:pt x="3181478" y="2770254"/>
                </a:lnTo>
                <a:cubicBezTo>
                  <a:pt x="2888278" y="2778983"/>
                  <a:pt x="2594443" y="2787713"/>
                  <a:pt x="2299335" y="2795195"/>
                </a:cubicBezTo>
                <a:cubicBezTo>
                  <a:pt x="2116165" y="2800183"/>
                  <a:pt x="1932995" y="2795195"/>
                  <a:pt x="1744737" y="2795195"/>
                </a:cubicBezTo>
                <a:cubicBezTo>
                  <a:pt x="1744737" y="2720373"/>
                  <a:pt x="1744737" y="2665503"/>
                  <a:pt x="1744737" y="2595669"/>
                </a:cubicBezTo>
                <a:cubicBezTo>
                  <a:pt x="2019492" y="2580705"/>
                  <a:pt x="2289159" y="2560752"/>
                  <a:pt x="2558826" y="2560752"/>
                </a:cubicBezTo>
                <a:close/>
                <a:moveTo>
                  <a:pt x="907751" y="2310099"/>
                </a:moveTo>
                <a:cubicBezTo>
                  <a:pt x="1093465" y="2310099"/>
                  <a:pt x="1279179" y="2311346"/>
                  <a:pt x="1464893" y="2311346"/>
                </a:cubicBezTo>
                <a:cubicBezTo>
                  <a:pt x="1541214" y="2311346"/>
                  <a:pt x="1612447" y="2311346"/>
                  <a:pt x="1683680" y="2311346"/>
                </a:cubicBezTo>
                <a:cubicBezTo>
                  <a:pt x="1688768" y="2351251"/>
                  <a:pt x="1688768" y="2366215"/>
                  <a:pt x="1688768" y="2386168"/>
                </a:cubicBezTo>
                <a:cubicBezTo>
                  <a:pt x="1693856" y="2540800"/>
                  <a:pt x="1693856" y="2545788"/>
                  <a:pt x="1541214" y="2545788"/>
                </a:cubicBezTo>
                <a:cubicBezTo>
                  <a:pt x="1190138" y="2550776"/>
                  <a:pt x="833974" y="2555764"/>
                  <a:pt x="482898" y="2560752"/>
                </a:cubicBezTo>
                <a:lnTo>
                  <a:pt x="0" y="2570035"/>
                </a:lnTo>
                <a:lnTo>
                  <a:pt x="0" y="2335542"/>
                </a:lnTo>
                <a:lnTo>
                  <a:pt x="350608" y="2316334"/>
                </a:lnTo>
                <a:cubicBezTo>
                  <a:pt x="536322" y="2311346"/>
                  <a:pt x="722037" y="2310099"/>
                  <a:pt x="907751" y="2310099"/>
                </a:cubicBezTo>
                <a:close/>
                <a:moveTo>
                  <a:pt x="3624059" y="2235896"/>
                </a:moveTo>
                <a:lnTo>
                  <a:pt x="3624059" y="2507868"/>
                </a:lnTo>
                <a:lnTo>
                  <a:pt x="3271155" y="2520847"/>
                </a:lnTo>
                <a:cubicBezTo>
                  <a:pt x="2833581" y="2525835"/>
                  <a:pt x="2396008" y="2525835"/>
                  <a:pt x="1958435" y="2525835"/>
                </a:cubicBezTo>
                <a:cubicBezTo>
                  <a:pt x="1892290" y="2525835"/>
                  <a:pt x="1821057" y="2525835"/>
                  <a:pt x="1739649" y="2525835"/>
                </a:cubicBezTo>
                <a:cubicBezTo>
                  <a:pt x="1744737" y="2446025"/>
                  <a:pt x="1749825" y="2381180"/>
                  <a:pt x="1754913" y="2316334"/>
                </a:cubicBezTo>
                <a:cubicBezTo>
                  <a:pt x="2202662" y="2296381"/>
                  <a:pt x="2647867" y="2277676"/>
                  <a:pt x="3091165" y="2258970"/>
                </a:cubicBezTo>
                <a:close/>
                <a:moveTo>
                  <a:pt x="1320520" y="2035128"/>
                </a:moveTo>
                <a:cubicBezTo>
                  <a:pt x="1441997" y="2035752"/>
                  <a:pt x="1564111" y="2036999"/>
                  <a:pt x="1688768" y="2036999"/>
                </a:cubicBezTo>
                <a:cubicBezTo>
                  <a:pt x="1693856" y="2051963"/>
                  <a:pt x="1693856" y="2076904"/>
                  <a:pt x="1693856" y="2101844"/>
                </a:cubicBezTo>
                <a:cubicBezTo>
                  <a:pt x="1698944" y="2251488"/>
                  <a:pt x="1698944" y="2256476"/>
                  <a:pt x="1546302" y="2256476"/>
                </a:cubicBezTo>
                <a:cubicBezTo>
                  <a:pt x="1103641" y="2256476"/>
                  <a:pt x="666068" y="2246500"/>
                  <a:pt x="223407" y="2251488"/>
                </a:cubicBezTo>
                <a:lnTo>
                  <a:pt x="0" y="2261684"/>
                </a:lnTo>
                <a:lnTo>
                  <a:pt x="0" y="2073071"/>
                </a:lnTo>
                <a:lnTo>
                  <a:pt x="432017" y="2055081"/>
                </a:lnTo>
                <a:cubicBezTo>
                  <a:pt x="606283" y="2048222"/>
                  <a:pt x="780549" y="2041987"/>
                  <a:pt x="956087" y="2036999"/>
                </a:cubicBezTo>
                <a:cubicBezTo>
                  <a:pt x="1078201" y="2034504"/>
                  <a:pt x="1199042" y="2034504"/>
                  <a:pt x="1320520" y="2035128"/>
                </a:cubicBezTo>
                <a:close/>
                <a:moveTo>
                  <a:pt x="3624059" y="1946721"/>
                </a:moveTo>
                <a:lnTo>
                  <a:pt x="3624059" y="2175879"/>
                </a:lnTo>
                <a:lnTo>
                  <a:pt x="3094345" y="2195372"/>
                </a:lnTo>
                <a:cubicBezTo>
                  <a:pt x="2652955" y="2212830"/>
                  <a:pt x="2210294" y="2231536"/>
                  <a:pt x="1765089" y="2251488"/>
                </a:cubicBezTo>
                <a:cubicBezTo>
                  <a:pt x="1775265" y="2161702"/>
                  <a:pt x="1780353" y="2086880"/>
                  <a:pt x="1785441" y="1992105"/>
                </a:cubicBezTo>
                <a:cubicBezTo>
                  <a:pt x="1932995" y="1992105"/>
                  <a:pt x="2065284" y="1997093"/>
                  <a:pt x="2202662" y="1992105"/>
                </a:cubicBezTo>
                <a:cubicBezTo>
                  <a:pt x="2459609" y="1984623"/>
                  <a:pt x="2717828" y="1977141"/>
                  <a:pt x="2976683" y="1969035"/>
                </a:cubicBezTo>
                <a:close/>
                <a:moveTo>
                  <a:pt x="1693856" y="1752675"/>
                </a:moveTo>
                <a:cubicBezTo>
                  <a:pt x="1693856" y="1792580"/>
                  <a:pt x="1688768" y="1822509"/>
                  <a:pt x="1693856" y="1852438"/>
                </a:cubicBezTo>
                <a:cubicBezTo>
                  <a:pt x="1709120" y="1937236"/>
                  <a:pt x="1678592" y="1972153"/>
                  <a:pt x="1587007" y="1967165"/>
                </a:cubicBezTo>
                <a:cubicBezTo>
                  <a:pt x="1485246" y="1962177"/>
                  <a:pt x="1378396" y="1972153"/>
                  <a:pt x="1271547" y="1972153"/>
                </a:cubicBezTo>
                <a:cubicBezTo>
                  <a:pt x="981528" y="1982129"/>
                  <a:pt x="691508" y="1990858"/>
                  <a:pt x="400853" y="1999588"/>
                </a:cubicBezTo>
                <a:lnTo>
                  <a:pt x="0" y="2012163"/>
                </a:lnTo>
                <a:lnTo>
                  <a:pt x="0" y="1806966"/>
                </a:lnTo>
                <a:lnTo>
                  <a:pt x="603103" y="1787592"/>
                </a:lnTo>
                <a:cubicBezTo>
                  <a:pt x="966264" y="1776369"/>
                  <a:pt x="1330060" y="1765145"/>
                  <a:pt x="1693856" y="1752675"/>
                </a:cubicBezTo>
                <a:close/>
                <a:moveTo>
                  <a:pt x="3357652" y="1657901"/>
                </a:moveTo>
                <a:lnTo>
                  <a:pt x="3624059" y="1659458"/>
                </a:lnTo>
                <a:lnTo>
                  <a:pt x="3624059" y="1869612"/>
                </a:lnTo>
                <a:lnTo>
                  <a:pt x="3027564" y="1892343"/>
                </a:lnTo>
                <a:cubicBezTo>
                  <a:pt x="2613523" y="1907307"/>
                  <a:pt x="2200118" y="1922271"/>
                  <a:pt x="1785441" y="1947212"/>
                </a:cubicBezTo>
                <a:cubicBezTo>
                  <a:pt x="1785441" y="1912295"/>
                  <a:pt x="1785441" y="1882366"/>
                  <a:pt x="1775265" y="1857426"/>
                </a:cubicBezTo>
                <a:cubicBezTo>
                  <a:pt x="1744737" y="1772628"/>
                  <a:pt x="1785441" y="1747687"/>
                  <a:pt x="1866850" y="1747687"/>
                </a:cubicBezTo>
                <a:cubicBezTo>
                  <a:pt x="1927907" y="1747687"/>
                  <a:pt x="1983875" y="1737711"/>
                  <a:pt x="2039844" y="1737711"/>
                </a:cubicBezTo>
                <a:cubicBezTo>
                  <a:pt x="2482505" y="1707782"/>
                  <a:pt x="2920078" y="1672865"/>
                  <a:pt x="3357652" y="1657901"/>
                </a:cubicBezTo>
                <a:close/>
                <a:moveTo>
                  <a:pt x="0" y="1548162"/>
                </a:moveTo>
                <a:lnTo>
                  <a:pt x="617095" y="1548162"/>
                </a:lnTo>
                <a:cubicBezTo>
                  <a:pt x="980256" y="1548162"/>
                  <a:pt x="1342780" y="1548162"/>
                  <a:pt x="1704032" y="1548162"/>
                </a:cubicBezTo>
                <a:cubicBezTo>
                  <a:pt x="1704032" y="1593055"/>
                  <a:pt x="1704032" y="1637948"/>
                  <a:pt x="1704032" y="1687829"/>
                </a:cubicBezTo>
                <a:cubicBezTo>
                  <a:pt x="1571743" y="1692817"/>
                  <a:pt x="1439453" y="1702794"/>
                  <a:pt x="1312251" y="1707782"/>
                </a:cubicBezTo>
                <a:cubicBezTo>
                  <a:pt x="1022232" y="1715264"/>
                  <a:pt x="732213" y="1721499"/>
                  <a:pt x="442829" y="1728358"/>
                </a:cubicBezTo>
                <a:lnTo>
                  <a:pt x="0" y="1740798"/>
                </a:lnTo>
                <a:close/>
                <a:moveTo>
                  <a:pt x="3624059" y="1454677"/>
                </a:moveTo>
                <a:lnTo>
                  <a:pt x="3624059" y="1598608"/>
                </a:lnTo>
                <a:lnTo>
                  <a:pt x="3026292" y="1620489"/>
                </a:lnTo>
                <a:cubicBezTo>
                  <a:pt x="2617339" y="1642936"/>
                  <a:pt x="2207750" y="1675359"/>
                  <a:pt x="1795617" y="1687829"/>
                </a:cubicBezTo>
                <a:cubicBezTo>
                  <a:pt x="1795617" y="1632960"/>
                  <a:pt x="1795617" y="1588067"/>
                  <a:pt x="1795617" y="1538185"/>
                </a:cubicBezTo>
                <a:cubicBezTo>
                  <a:pt x="2197574" y="1520727"/>
                  <a:pt x="2598259" y="1502021"/>
                  <a:pt x="2998308" y="1483316"/>
                </a:cubicBezTo>
                <a:close/>
                <a:moveTo>
                  <a:pt x="1724384" y="1283791"/>
                </a:moveTo>
                <a:cubicBezTo>
                  <a:pt x="1734560" y="1463363"/>
                  <a:pt x="1724384" y="1478328"/>
                  <a:pt x="1566654" y="1478328"/>
                </a:cubicBezTo>
                <a:cubicBezTo>
                  <a:pt x="1531038" y="1478328"/>
                  <a:pt x="1495422" y="1473340"/>
                  <a:pt x="1464893" y="1473340"/>
                </a:cubicBezTo>
                <a:cubicBezTo>
                  <a:pt x="1042584" y="1473340"/>
                  <a:pt x="625363" y="1478328"/>
                  <a:pt x="203055" y="1478328"/>
                </a:cubicBezTo>
                <a:lnTo>
                  <a:pt x="0" y="1481723"/>
                </a:lnTo>
                <a:lnTo>
                  <a:pt x="0" y="1294640"/>
                </a:lnTo>
                <a:lnTo>
                  <a:pt x="82293" y="1299223"/>
                </a:lnTo>
                <a:cubicBezTo>
                  <a:pt x="628225" y="1330554"/>
                  <a:pt x="1174874" y="1354872"/>
                  <a:pt x="1724384" y="1283791"/>
                </a:cubicBezTo>
                <a:close/>
                <a:moveTo>
                  <a:pt x="3624059" y="1217980"/>
                </a:moveTo>
                <a:lnTo>
                  <a:pt x="3624059" y="1378588"/>
                </a:lnTo>
                <a:lnTo>
                  <a:pt x="3611180" y="1379423"/>
                </a:lnTo>
                <a:cubicBezTo>
                  <a:pt x="3545592" y="1384489"/>
                  <a:pt x="3479765" y="1389789"/>
                  <a:pt x="3413620" y="1393530"/>
                </a:cubicBezTo>
                <a:cubicBezTo>
                  <a:pt x="3143953" y="1408494"/>
                  <a:pt x="2874286" y="1433435"/>
                  <a:pt x="2604619" y="1438423"/>
                </a:cubicBezTo>
                <a:cubicBezTo>
                  <a:pt x="2340040" y="1448399"/>
                  <a:pt x="2070372" y="1443411"/>
                  <a:pt x="1800705" y="1443411"/>
                </a:cubicBezTo>
                <a:cubicBezTo>
                  <a:pt x="1815969" y="1393530"/>
                  <a:pt x="1749825" y="1298755"/>
                  <a:pt x="1856674" y="1293767"/>
                </a:cubicBezTo>
                <a:cubicBezTo>
                  <a:pt x="2217926" y="1263838"/>
                  <a:pt x="2574090" y="1243886"/>
                  <a:pt x="2935343" y="1228921"/>
                </a:cubicBezTo>
                <a:cubicBezTo>
                  <a:pt x="3113425" y="1223933"/>
                  <a:pt x="3292779" y="1221439"/>
                  <a:pt x="3472133" y="1219569"/>
                </a:cubicBezTo>
                <a:close/>
                <a:moveTo>
                  <a:pt x="1576831" y="1014431"/>
                </a:moveTo>
                <a:cubicBezTo>
                  <a:pt x="1760001" y="1014431"/>
                  <a:pt x="1760001" y="1019419"/>
                  <a:pt x="1729472" y="1198992"/>
                </a:cubicBezTo>
                <a:cubicBezTo>
                  <a:pt x="1729472" y="1208969"/>
                  <a:pt x="1719296" y="1208969"/>
                  <a:pt x="1714208" y="1223933"/>
                </a:cubicBezTo>
                <a:cubicBezTo>
                  <a:pt x="1172330" y="1276308"/>
                  <a:pt x="627589" y="1252927"/>
                  <a:pt x="82134" y="1231649"/>
                </a:cubicBezTo>
                <a:lnTo>
                  <a:pt x="0" y="1228986"/>
                </a:lnTo>
                <a:lnTo>
                  <a:pt x="0" y="1032219"/>
                </a:lnTo>
                <a:lnTo>
                  <a:pt x="707408" y="1022537"/>
                </a:lnTo>
                <a:cubicBezTo>
                  <a:pt x="996792" y="1019420"/>
                  <a:pt x="1286811" y="1016925"/>
                  <a:pt x="1576831" y="1014431"/>
                </a:cubicBezTo>
                <a:close/>
                <a:moveTo>
                  <a:pt x="3624059" y="958219"/>
                </a:moveTo>
                <a:lnTo>
                  <a:pt x="3624059" y="1166175"/>
                </a:lnTo>
                <a:lnTo>
                  <a:pt x="3019932" y="1185899"/>
                </a:lnTo>
                <a:cubicBezTo>
                  <a:pt x="2797965" y="1192757"/>
                  <a:pt x="2576635" y="1198992"/>
                  <a:pt x="2355304" y="1203981"/>
                </a:cubicBezTo>
                <a:cubicBezTo>
                  <a:pt x="2182310" y="1208969"/>
                  <a:pt x="2004228" y="1203981"/>
                  <a:pt x="1831234" y="1203981"/>
                </a:cubicBezTo>
                <a:cubicBezTo>
                  <a:pt x="1805793" y="1019419"/>
                  <a:pt x="1815969" y="1004455"/>
                  <a:pt x="2004228" y="999467"/>
                </a:cubicBezTo>
                <a:cubicBezTo>
                  <a:pt x="2202662" y="994479"/>
                  <a:pt x="2396008" y="984503"/>
                  <a:pt x="2594443" y="979514"/>
                </a:cubicBezTo>
                <a:close/>
                <a:moveTo>
                  <a:pt x="1449629" y="740084"/>
                </a:moveTo>
                <a:cubicBezTo>
                  <a:pt x="1546302" y="740084"/>
                  <a:pt x="1648063" y="740084"/>
                  <a:pt x="1744737" y="740084"/>
                </a:cubicBezTo>
                <a:cubicBezTo>
                  <a:pt x="1744737" y="809918"/>
                  <a:pt x="1744737" y="874764"/>
                  <a:pt x="1744737" y="944598"/>
                </a:cubicBezTo>
                <a:cubicBezTo>
                  <a:pt x="1709120" y="944598"/>
                  <a:pt x="1688768" y="949586"/>
                  <a:pt x="1663328" y="949586"/>
                </a:cubicBezTo>
                <a:cubicBezTo>
                  <a:pt x="1139257" y="949586"/>
                  <a:pt x="615187" y="944598"/>
                  <a:pt x="86029" y="949586"/>
                </a:cubicBezTo>
                <a:lnTo>
                  <a:pt x="0" y="952474"/>
                </a:lnTo>
                <a:lnTo>
                  <a:pt x="0" y="777748"/>
                </a:lnTo>
                <a:lnTo>
                  <a:pt x="93661" y="776872"/>
                </a:lnTo>
                <a:cubicBezTo>
                  <a:pt x="204327" y="775001"/>
                  <a:pt x="314992" y="772507"/>
                  <a:pt x="426929" y="770013"/>
                </a:cubicBezTo>
                <a:cubicBezTo>
                  <a:pt x="767829" y="760037"/>
                  <a:pt x="1108729" y="750061"/>
                  <a:pt x="1449629" y="740084"/>
                </a:cubicBezTo>
                <a:close/>
                <a:moveTo>
                  <a:pt x="3624059" y="670670"/>
                </a:moveTo>
                <a:lnTo>
                  <a:pt x="3624059" y="895315"/>
                </a:lnTo>
                <a:lnTo>
                  <a:pt x="3522378" y="899081"/>
                </a:lnTo>
                <a:cubicBezTo>
                  <a:pt x="3437789" y="900952"/>
                  <a:pt x="3352564" y="902199"/>
                  <a:pt x="3266067" y="904693"/>
                </a:cubicBezTo>
                <a:cubicBezTo>
                  <a:pt x="2823405" y="919657"/>
                  <a:pt x="2380744" y="934621"/>
                  <a:pt x="1938083" y="949586"/>
                </a:cubicBezTo>
                <a:cubicBezTo>
                  <a:pt x="1902466" y="949586"/>
                  <a:pt x="1866850" y="949586"/>
                  <a:pt x="1815969" y="949586"/>
                </a:cubicBezTo>
                <a:cubicBezTo>
                  <a:pt x="1826146" y="864788"/>
                  <a:pt x="1831234" y="804930"/>
                  <a:pt x="1841410" y="735096"/>
                </a:cubicBezTo>
                <a:cubicBezTo>
                  <a:pt x="1892290" y="735096"/>
                  <a:pt x="1927907" y="735096"/>
                  <a:pt x="1963523" y="735096"/>
                </a:cubicBezTo>
                <a:cubicBezTo>
                  <a:pt x="2136517" y="730108"/>
                  <a:pt x="2309511" y="735096"/>
                  <a:pt x="2482505" y="725120"/>
                </a:cubicBezTo>
                <a:cubicBezTo>
                  <a:pt x="2741996" y="715144"/>
                  <a:pt x="2996399" y="685215"/>
                  <a:pt x="3255890" y="675238"/>
                </a:cubicBezTo>
                <a:cubicBezTo>
                  <a:pt x="3347476" y="670250"/>
                  <a:pt x="3440333" y="670250"/>
                  <a:pt x="3533190" y="670874"/>
                </a:cubicBezTo>
                <a:close/>
                <a:moveTo>
                  <a:pt x="1681136" y="415232"/>
                </a:moveTo>
                <a:cubicBezTo>
                  <a:pt x="1781307" y="410556"/>
                  <a:pt x="1784169" y="428326"/>
                  <a:pt x="1749825" y="645310"/>
                </a:cubicBezTo>
                <a:cubicBezTo>
                  <a:pt x="1749825" y="650298"/>
                  <a:pt x="1744737" y="655286"/>
                  <a:pt x="1744737" y="655286"/>
                </a:cubicBezTo>
                <a:cubicBezTo>
                  <a:pt x="1439453" y="670250"/>
                  <a:pt x="1139257" y="695191"/>
                  <a:pt x="839062" y="700179"/>
                </a:cubicBezTo>
                <a:cubicBezTo>
                  <a:pt x="658436" y="702673"/>
                  <a:pt x="479082" y="700179"/>
                  <a:pt x="299728" y="697062"/>
                </a:cubicBezTo>
                <a:lnTo>
                  <a:pt x="0" y="693250"/>
                </a:lnTo>
                <a:lnTo>
                  <a:pt x="0" y="457750"/>
                </a:lnTo>
                <a:lnTo>
                  <a:pt x="419297" y="443290"/>
                </a:lnTo>
                <a:cubicBezTo>
                  <a:pt x="588475" y="437055"/>
                  <a:pt x="757653" y="430820"/>
                  <a:pt x="925559" y="425832"/>
                </a:cubicBezTo>
                <a:cubicBezTo>
                  <a:pt x="1134169" y="420844"/>
                  <a:pt x="1342780" y="420844"/>
                  <a:pt x="1546302" y="420844"/>
                </a:cubicBezTo>
                <a:cubicBezTo>
                  <a:pt x="1603543" y="420844"/>
                  <a:pt x="1647746" y="416791"/>
                  <a:pt x="1681136" y="415232"/>
                </a:cubicBezTo>
                <a:close/>
                <a:moveTo>
                  <a:pt x="1846498" y="405879"/>
                </a:moveTo>
                <a:cubicBezTo>
                  <a:pt x="2174678" y="405879"/>
                  <a:pt x="2500314" y="405879"/>
                  <a:pt x="2825313" y="405879"/>
                </a:cubicBezTo>
                <a:lnTo>
                  <a:pt x="3624059" y="405879"/>
                </a:lnTo>
                <a:lnTo>
                  <a:pt x="3624059" y="603991"/>
                </a:lnTo>
                <a:lnTo>
                  <a:pt x="3528102" y="608522"/>
                </a:lnTo>
                <a:cubicBezTo>
                  <a:pt x="3435245" y="614134"/>
                  <a:pt x="3342388" y="620369"/>
                  <a:pt x="3250802" y="625357"/>
                </a:cubicBezTo>
                <a:cubicBezTo>
                  <a:pt x="2976047" y="640321"/>
                  <a:pt x="2701292" y="655286"/>
                  <a:pt x="2426537" y="665262"/>
                </a:cubicBezTo>
                <a:cubicBezTo>
                  <a:pt x="2233190" y="670250"/>
                  <a:pt x="2039844" y="665262"/>
                  <a:pt x="1846498" y="665262"/>
                </a:cubicBezTo>
                <a:cubicBezTo>
                  <a:pt x="1846498" y="575476"/>
                  <a:pt x="1846498" y="495666"/>
                  <a:pt x="1846498" y="405879"/>
                </a:cubicBezTo>
                <a:close/>
                <a:moveTo>
                  <a:pt x="1518318" y="174555"/>
                </a:moveTo>
                <a:cubicBezTo>
                  <a:pt x="1581919" y="175178"/>
                  <a:pt x="1645520" y="176425"/>
                  <a:pt x="1709120" y="176425"/>
                </a:cubicBezTo>
                <a:cubicBezTo>
                  <a:pt x="1770177" y="176425"/>
                  <a:pt x="1785441" y="211342"/>
                  <a:pt x="1770177" y="256236"/>
                </a:cubicBezTo>
                <a:cubicBezTo>
                  <a:pt x="1760001" y="286164"/>
                  <a:pt x="1729472" y="326069"/>
                  <a:pt x="1704032" y="326069"/>
                </a:cubicBezTo>
                <a:cubicBezTo>
                  <a:pt x="1581919" y="341034"/>
                  <a:pt x="1459805" y="346022"/>
                  <a:pt x="1337692" y="351010"/>
                </a:cubicBezTo>
                <a:cubicBezTo>
                  <a:pt x="956087" y="355998"/>
                  <a:pt x="574483" y="360986"/>
                  <a:pt x="192878" y="370963"/>
                </a:cubicBezTo>
                <a:cubicBezTo>
                  <a:pt x="139454" y="370963"/>
                  <a:pt x="86029" y="373457"/>
                  <a:pt x="33241" y="377198"/>
                </a:cubicBezTo>
                <a:lnTo>
                  <a:pt x="0" y="380124"/>
                </a:lnTo>
                <a:lnTo>
                  <a:pt x="0" y="243084"/>
                </a:lnTo>
                <a:lnTo>
                  <a:pt x="50413" y="236283"/>
                </a:lnTo>
                <a:cubicBezTo>
                  <a:pt x="477810" y="216330"/>
                  <a:pt x="900119" y="196378"/>
                  <a:pt x="1327516" y="176425"/>
                </a:cubicBezTo>
                <a:cubicBezTo>
                  <a:pt x="1391117" y="173931"/>
                  <a:pt x="1454717" y="173931"/>
                  <a:pt x="1518318" y="174555"/>
                </a:cubicBezTo>
                <a:close/>
                <a:moveTo>
                  <a:pt x="3624059" y="141797"/>
                </a:moveTo>
                <a:lnTo>
                  <a:pt x="3624059" y="326407"/>
                </a:lnTo>
                <a:lnTo>
                  <a:pt x="2818317" y="337916"/>
                </a:lnTo>
                <a:cubicBezTo>
                  <a:pt x="2542290" y="341034"/>
                  <a:pt x="2266263" y="343528"/>
                  <a:pt x="1988963" y="346022"/>
                </a:cubicBezTo>
                <a:cubicBezTo>
                  <a:pt x="1943171" y="346022"/>
                  <a:pt x="1897378" y="336045"/>
                  <a:pt x="1851586" y="326069"/>
                </a:cubicBezTo>
                <a:cubicBezTo>
                  <a:pt x="1871938" y="181414"/>
                  <a:pt x="1871938" y="181414"/>
                  <a:pt x="2004228" y="176425"/>
                </a:cubicBezTo>
                <a:cubicBezTo>
                  <a:pt x="2044932" y="176425"/>
                  <a:pt x="2085637" y="166449"/>
                  <a:pt x="2126341" y="166449"/>
                </a:cubicBezTo>
                <a:cubicBezTo>
                  <a:pt x="2614795" y="161461"/>
                  <a:pt x="3098160" y="161461"/>
                  <a:pt x="3586614" y="151484"/>
                </a:cubicBezTo>
                <a:close/>
                <a:moveTo>
                  <a:pt x="1876182" y="0"/>
                </a:moveTo>
                <a:lnTo>
                  <a:pt x="3624059" y="0"/>
                </a:lnTo>
                <a:lnTo>
                  <a:pt x="3624059" y="87887"/>
                </a:lnTo>
                <a:lnTo>
                  <a:pt x="3591702" y="76663"/>
                </a:lnTo>
                <a:cubicBezTo>
                  <a:pt x="3189746" y="86639"/>
                  <a:pt x="2787789" y="96615"/>
                  <a:pt x="2390920" y="106591"/>
                </a:cubicBezTo>
                <a:cubicBezTo>
                  <a:pt x="2217926" y="111580"/>
                  <a:pt x="2044932" y="106591"/>
                  <a:pt x="1866850" y="106591"/>
                </a:cubicBezTo>
                <a:cubicBezTo>
                  <a:pt x="1869394" y="74169"/>
                  <a:pt x="1871938" y="45487"/>
                  <a:pt x="1874482" y="18052"/>
                </a:cubicBezTo>
                <a:close/>
                <a:moveTo>
                  <a:pt x="0" y="0"/>
                </a:moveTo>
                <a:lnTo>
                  <a:pt x="1773185" y="0"/>
                </a:lnTo>
                <a:lnTo>
                  <a:pt x="1775265" y="11817"/>
                </a:lnTo>
                <a:cubicBezTo>
                  <a:pt x="1775265" y="96615"/>
                  <a:pt x="1724384" y="91627"/>
                  <a:pt x="1668416" y="96615"/>
                </a:cubicBezTo>
                <a:cubicBezTo>
                  <a:pt x="1510686" y="101603"/>
                  <a:pt x="1347868" y="106591"/>
                  <a:pt x="1190138" y="111580"/>
                </a:cubicBezTo>
                <a:cubicBezTo>
                  <a:pt x="864502" y="126544"/>
                  <a:pt x="533778" y="141508"/>
                  <a:pt x="208143" y="156473"/>
                </a:cubicBezTo>
                <a:cubicBezTo>
                  <a:pt x="157262" y="158967"/>
                  <a:pt x="106381" y="160214"/>
                  <a:pt x="55501" y="162085"/>
                </a:cubicBezTo>
                <a:lnTo>
                  <a:pt x="0" y="165485"/>
                </a:lnTo>
                <a:close/>
              </a:path>
            </a:pathLst>
          </a:custGeom>
          <a:solidFill>
            <a:srgbClr val="3B40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itle 1">
            <a:extLst>
              <a:ext uri="{FF2B5EF4-FFF2-40B4-BE49-F238E27FC236}">
                <a16:creationId xmlns:a16="http://schemas.microsoft.com/office/drawing/2014/main" id="{5690DD54-EE50-4C27-9AB5-57D06A15DDD8}"/>
              </a:ext>
            </a:extLst>
          </p:cNvPr>
          <p:cNvSpPr>
            <a:spLocks noGrp="1"/>
          </p:cNvSpPr>
          <p:nvPr>
            <p:ph type="title"/>
          </p:nvPr>
        </p:nvSpPr>
        <p:spPr>
          <a:xfrm>
            <a:off x="838200" y="3643828"/>
            <a:ext cx="4578537" cy="2693472"/>
          </a:xfrm>
          <a:prstGeom prst="rect">
            <a:avLst/>
          </a:prstGeom>
        </p:spPr>
        <p:txBody>
          <a:bodyPr/>
          <a:lstStyle>
            <a:lvl1pPr>
              <a:defRPr sz="5400">
                <a:solidFill>
                  <a:schemeClr val="bg1"/>
                </a:solidFill>
              </a:defRPr>
            </a:lvl1pPr>
          </a:lstStyle>
          <a:p>
            <a:r>
              <a:rPr lang="en-US"/>
              <a:t>Click to edit Master title style</a:t>
            </a:r>
          </a:p>
        </p:txBody>
      </p:sp>
      <p:sp>
        <p:nvSpPr>
          <p:cNvPr id="11" name="Content Placeholder 10">
            <a:extLst>
              <a:ext uri="{FF2B5EF4-FFF2-40B4-BE49-F238E27FC236}">
                <a16:creationId xmlns:a16="http://schemas.microsoft.com/office/drawing/2014/main" id="{CF5706E4-1B53-42F2-9404-124C1E157846}"/>
              </a:ext>
            </a:extLst>
          </p:cNvPr>
          <p:cNvSpPr>
            <a:spLocks noGrp="1"/>
          </p:cNvSpPr>
          <p:nvPr>
            <p:ph sz="quarter" idx="10"/>
          </p:nvPr>
        </p:nvSpPr>
        <p:spPr>
          <a:xfrm>
            <a:off x="5854700" y="431800"/>
            <a:ext cx="6007100" cy="5994400"/>
          </a:xfrm>
          <a:prstGeom prst="rect">
            <a:avLst/>
          </a:prstGeom>
        </p:spPr>
        <p:txBody>
          <a:bodyPr/>
          <a:lstStyle>
            <a:lvl1pPr marL="0" indent="0">
              <a:buNone/>
              <a:defRPr>
                <a:solidFill>
                  <a:srgbClr val="080808"/>
                </a:solidFill>
                <a:latin typeface="Calibri "/>
              </a:defRPr>
            </a:lvl1pPr>
            <a:lvl2pPr>
              <a:defRPr>
                <a:solidFill>
                  <a:srgbClr val="080808"/>
                </a:solidFill>
                <a:latin typeface="Calibri "/>
              </a:defRPr>
            </a:lvl2pPr>
            <a:lvl3pPr>
              <a:defRPr>
                <a:solidFill>
                  <a:srgbClr val="080808"/>
                </a:solidFill>
                <a:latin typeface="Calibri "/>
              </a:defRPr>
            </a:lvl3pPr>
            <a:lvl4pPr>
              <a:defRPr>
                <a:solidFill>
                  <a:srgbClr val="080808"/>
                </a:solidFill>
                <a:latin typeface="Calibri "/>
              </a:defRPr>
            </a:lvl4pPr>
            <a:lvl5pPr>
              <a:defRPr>
                <a:solidFill>
                  <a:srgbClr val="080808"/>
                </a:solidFill>
                <a:latin typeface="Calibri "/>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a:extLst>
              <a:ext uri="{FF2B5EF4-FFF2-40B4-BE49-F238E27FC236}">
                <a16:creationId xmlns:a16="http://schemas.microsoft.com/office/drawing/2014/main" id="{DA49B372-0C5E-49C8-9A44-3A7937803ECE}"/>
              </a:ext>
            </a:extLst>
          </p:cNvPr>
          <p:cNvPicPr>
            <a:picLocks noChangeAspect="1"/>
          </p:cNvPicPr>
          <p:nvPr userDrawn="1"/>
        </p:nvPicPr>
        <p:blipFill>
          <a:blip r:embed="rId3" cstate="screen">
            <a:alphaModFix amt="20000"/>
            <a:extLst>
              <a:ext uri="{28A0092B-C50C-407E-A947-70E740481C1C}">
                <a14:useLocalDpi xmlns:a14="http://schemas.microsoft.com/office/drawing/2010/main"/>
              </a:ext>
            </a:extLst>
          </a:blip>
          <a:srcRect/>
          <a:stretch/>
        </p:blipFill>
        <p:spPr>
          <a:xfrm rot="9934000">
            <a:off x="10061331" y="47425"/>
            <a:ext cx="3105109" cy="3164088"/>
          </a:xfrm>
          <a:prstGeom prst="rect">
            <a:avLst/>
          </a:prstGeom>
        </p:spPr>
      </p:pic>
      <p:pic>
        <p:nvPicPr>
          <p:cNvPr id="6" name="Picture 5" descr="Shape&#10;&#10;Description automatically generated">
            <a:extLst>
              <a:ext uri="{FF2B5EF4-FFF2-40B4-BE49-F238E27FC236}">
                <a16:creationId xmlns:a16="http://schemas.microsoft.com/office/drawing/2014/main" id="{A12F0A26-F718-4F7A-AA1F-44F0F50ED58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9706902">
            <a:off x="10090955" y="-12956"/>
            <a:ext cx="3153435" cy="3214393"/>
          </a:xfrm>
          <a:prstGeom prst="rect">
            <a:avLst/>
          </a:prstGeom>
        </p:spPr>
      </p:pic>
      <p:sp>
        <p:nvSpPr>
          <p:cNvPr id="5" name="Slide Number Placeholder 1">
            <a:extLst>
              <a:ext uri="{FF2B5EF4-FFF2-40B4-BE49-F238E27FC236}">
                <a16:creationId xmlns:a16="http://schemas.microsoft.com/office/drawing/2014/main" id="{DD7FCA87-07D9-E7F7-5D2D-92D2C11DCE46}"/>
              </a:ext>
            </a:extLst>
          </p:cNvPr>
          <p:cNvSpPr>
            <a:spLocks noGrp="1"/>
          </p:cNvSpPr>
          <p:nvPr>
            <p:ph type="sldNum" sz="quarter" idx="4"/>
          </p:nvPr>
        </p:nvSpPr>
        <p:spPr>
          <a:xfrm>
            <a:off x="373316" y="6343573"/>
            <a:ext cx="1455484" cy="365125"/>
          </a:xfrm>
          <a:prstGeom prst="rect">
            <a:avLst/>
          </a:prstGeom>
        </p:spPr>
        <p:txBody>
          <a:bodyPr vert="horz" lIns="91440" tIns="45720" rIns="91440" bIns="45720" rtlCol="0" anchor="ctr"/>
          <a:lstStyle>
            <a:lvl1pPr algn="l">
              <a:defRPr sz="1200">
                <a:solidFill>
                  <a:schemeClr val="bg1"/>
                </a:solidFill>
              </a:defRPr>
            </a:lvl1pPr>
          </a:lstStyle>
          <a:p>
            <a:fld id="{1AC54047-9E61-42D7-8DBF-7D64572410AD}" type="slidenum">
              <a:rPr lang="en-US" smtClean="0"/>
              <a:pPr/>
              <a:t>‹#›</a:t>
            </a:fld>
            <a:endParaRPr lang="en-US" dirty="0"/>
          </a:p>
        </p:txBody>
      </p:sp>
      <p:pic>
        <p:nvPicPr>
          <p:cNvPr id="7" name="Picture 6" descr="A picture containing logo&#10;&#10;Description automatically generated">
            <a:extLst>
              <a:ext uri="{FF2B5EF4-FFF2-40B4-BE49-F238E27FC236}">
                <a16:creationId xmlns:a16="http://schemas.microsoft.com/office/drawing/2014/main" id="{CB2B264E-94E9-BB4C-5B78-62DD6A30BA5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584243" y="5849708"/>
            <a:ext cx="1234441" cy="822960"/>
          </a:xfrm>
          <a:prstGeom prst="rect">
            <a:avLst/>
          </a:prstGeom>
        </p:spPr>
      </p:pic>
    </p:spTree>
    <p:custDataLst>
      <p:tags r:id="rId1"/>
    </p:custDataLst>
    <p:extLst>
      <p:ext uri="{BB962C8B-B14F-4D97-AF65-F5344CB8AC3E}">
        <p14:creationId xmlns:p14="http://schemas.microsoft.com/office/powerpoint/2010/main" val="19926127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28 slide">
    <p:bg>
      <p:bgPr>
        <a:solidFill>
          <a:srgbClr val="F8F7F3"/>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5AFD12E4-3A13-4FE3-9ADA-4DBFDF28727C}"/>
              </a:ext>
            </a:extLst>
          </p:cNvPr>
          <p:cNvSpPr>
            <a:spLocks noGrp="1"/>
          </p:cNvSpPr>
          <p:nvPr>
            <p:ph type="pic" sz="quarter" idx="11" hasCustomPrompt="1"/>
          </p:nvPr>
        </p:nvSpPr>
        <p:spPr>
          <a:xfrm>
            <a:off x="8001000" y="0"/>
            <a:ext cx="4191000" cy="6858000"/>
          </a:xfrm>
          <a:prstGeom prst="rect">
            <a:avLst/>
          </a:prstGeom>
        </p:spPr>
        <p:txBody>
          <a:bodyPr anchor="ctr"/>
          <a:lstStyle>
            <a:lvl1pPr marL="0" indent="0" algn="ctr">
              <a:buFontTx/>
              <a:buNone/>
              <a:defRPr sz="2400">
                <a:solidFill>
                  <a:srgbClr val="080808"/>
                </a:solidFill>
                <a:latin typeface="Calibri "/>
              </a:defRPr>
            </a:lvl1pPr>
          </a:lstStyle>
          <a:p>
            <a:r>
              <a:rPr lang="en-US"/>
              <a:t>Click to insert picture</a:t>
            </a:r>
          </a:p>
        </p:txBody>
      </p:sp>
      <p:pic>
        <p:nvPicPr>
          <p:cNvPr id="7" name="Picture 6" descr="A picture containing logo&#10;&#10;Description automatically generated">
            <a:extLst>
              <a:ext uri="{FF2B5EF4-FFF2-40B4-BE49-F238E27FC236}">
                <a16:creationId xmlns:a16="http://schemas.microsoft.com/office/drawing/2014/main" id="{D1615DFB-8660-48F3-A5E0-7D0F967E83E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3316" y="5474259"/>
            <a:ext cx="1234440" cy="822960"/>
          </a:xfrm>
          <a:prstGeom prst="rect">
            <a:avLst/>
          </a:prstGeom>
        </p:spPr>
      </p:pic>
      <p:sp>
        <p:nvSpPr>
          <p:cNvPr id="2" name="Title 1">
            <a:extLst>
              <a:ext uri="{FF2B5EF4-FFF2-40B4-BE49-F238E27FC236}">
                <a16:creationId xmlns:a16="http://schemas.microsoft.com/office/drawing/2014/main" id="{57983040-1E0B-469F-AE13-269BE25ADFD8}"/>
              </a:ext>
            </a:extLst>
          </p:cNvPr>
          <p:cNvSpPr>
            <a:spLocks noGrp="1"/>
          </p:cNvSpPr>
          <p:nvPr>
            <p:ph type="title"/>
          </p:nvPr>
        </p:nvSpPr>
        <p:spPr>
          <a:xfrm>
            <a:off x="625183" y="376285"/>
            <a:ext cx="10515600" cy="1033416"/>
          </a:xfrm>
          <a:prstGeom prst="rect">
            <a:avLst/>
          </a:prstGeom>
        </p:spPr>
        <p:txBody>
          <a:bodyPr/>
          <a:lstStyle>
            <a:lvl1pPr>
              <a:defRPr sz="4800">
                <a:solidFill>
                  <a:schemeClr val="tx2"/>
                </a:solidFill>
                <a:latin typeface="Calibri "/>
              </a:defRPr>
            </a:lvl1pPr>
          </a:lstStyle>
          <a:p>
            <a:r>
              <a:rPr lang="en-US"/>
              <a:t>Click to edit Master title style</a:t>
            </a:r>
          </a:p>
        </p:txBody>
      </p:sp>
      <p:sp>
        <p:nvSpPr>
          <p:cNvPr id="10" name="Content Placeholder 9">
            <a:extLst>
              <a:ext uri="{FF2B5EF4-FFF2-40B4-BE49-F238E27FC236}">
                <a16:creationId xmlns:a16="http://schemas.microsoft.com/office/drawing/2014/main" id="{CDD1BC22-A152-42C1-9BAE-02B9C25E4223}"/>
              </a:ext>
            </a:extLst>
          </p:cNvPr>
          <p:cNvSpPr>
            <a:spLocks noGrp="1"/>
          </p:cNvSpPr>
          <p:nvPr>
            <p:ph sz="quarter" idx="10"/>
          </p:nvPr>
        </p:nvSpPr>
        <p:spPr>
          <a:xfrm>
            <a:off x="625475" y="1409700"/>
            <a:ext cx="6791325" cy="5072063"/>
          </a:xfrm>
          <a:prstGeom prst="rect">
            <a:avLst/>
          </a:prstGeom>
        </p:spPr>
        <p:txBody>
          <a:bodyPr/>
          <a:lstStyle>
            <a:lvl1pPr marL="0" indent="0">
              <a:buNone/>
              <a:defRPr>
                <a:solidFill>
                  <a:srgbClr val="080808"/>
                </a:solidFill>
                <a:latin typeface="Calibri "/>
              </a:defRPr>
            </a:lvl1pPr>
            <a:lvl2pPr>
              <a:defRPr>
                <a:solidFill>
                  <a:srgbClr val="080808"/>
                </a:solidFill>
                <a:latin typeface="Calibri "/>
              </a:defRPr>
            </a:lvl2pPr>
            <a:lvl3pPr>
              <a:defRPr>
                <a:solidFill>
                  <a:srgbClr val="080808"/>
                </a:solidFill>
                <a:latin typeface="Calibri "/>
              </a:defRPr>
            </a:lvl3pPr>
            <a:lvl4pPr>
              <a:defRPr>
                <a:solidFill>
                  <a:srgbClr val="080808"/>
                </a:solidFill>
                <a:latin typeface="Calibri "/>
              </a:defRPr>
            </a:lvl4pPr>
            <a:lvl5pPr>
              <a:defRPr>
                <a:solidFill>
                  <a:srgbClr val="080808"/>
                </a:solidFill>
                <a:latin typeface="Calibri "/>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Полилиния: фигура 1">
            <a:extLst>
              <a:ext uri="{FF2B5EF4-FFF2-40B4-BE49-F238E27FC236}">
                <a16:creationId xmlns:a16="http://schemas.microsoft.com/office/drawing/2014/main" id="{7CB87134-99D6-4893-9A86-031B431344B4}"/>
              </a:ext>
            </a:extLst>
          </p:cNvPr>
          <p:cNvSpPr/>
          <p:nvPr userDrawn="1"/>
        </p:nvSpPr>
        <p:spPr>
          <a:xfrm>
            <a:off x="7549579" y="3834581"/>
            <a:ext cx="763229" cy="3023419"/>
          </a:xfrm>
          <a:custGeom>
            <a:avLst/>
            <a:gdLst>
              <a:gd name="connsiteX0" fmla="*/ 1019688 w 3624059"/>
              <a:gd name="connsiteY0" fmla="*/ 4206836 h 4242217"/>
              <a:gd name="connsiteX1" fmla="*/ 1546302 w 3624059"/>
              <a:gd name="connsiteY1" fmla="*/ 4206836 h 4242217"/>
              <a:gd name="connsiteX2" fmla="*/ 1633435 w 3624059"/>
              <a:gd name="connsiteY2" fmla="*/ 4229283 h 4242217"/>
              <a:gd name="connsiteX3" fmla="*/ 1639522 w 3624059"/>
              <a:gd name="connsiteY3" fmla="*/ 4242217 h 4242217"/>
              <a:gd name="connsiteX4" fmla="*/ 0 w 3624059"/>
              <a:gd name="connsiteY4" fmla="*/ 4242217 h 4242217"/>
              <a:gd name="connsiteX5" fmla="*/ 0 w 3624059"/>
              <a:gd name="connsiteY5" fmla="*/ 4228475 h 4242217"/>
              <a:gd name="connsiteX6" fmla="*/ 118466 w 3624059"/>
              <a:gd name="connsiteY6" fmla="*/ 4222424 h 4242217"/>
              <a:gd name="connsiteX7" fmla="*/ 493074 w 3624059"/>
              <a:gd name="connsiteY7" fmla="*/ 4206836 h 4242217"/>
              <a:gd name="connsiteX8" fmla="*/ 1019688 w 3624059"/>
              <a:gd name="connsiteY8" fmla="*/ 4206836 h 4242217"/>
              <a:gd name="connsiteX9" fmla="*/ 3624059 w 3624059"/>
              <a:gd name="connsiteY9" fmla="*/ 4122596 h 4242217"/>
              <a:gd name="connsiteX10" fmla="*/ 3624059 w 3624059"/>
              <a:gd name="connsiteY10" fmla="*/ 4242217 h 4242217"/>
              <a:gd name="connsiteX11" fmla="*/ 1729472 w 3624059"/>
              <a:gd name="connsiteY11" fmla="*/ 4242217 h 4242217"/>
              <a:gd name="connsiteX12" fmla="*/ 1729472 w 3624059"/>
              <a:gd name="connsiteY12" fmla="*/ 4196860 h 4242217"/>
              <a:gd name="connsiteX13" fmla="*/ 2818317 w 3624059"/>
              <a:gd name="connsiteY13" fmla="*/ 4132014 h 4242217"/>
              <a:gd name="connsiteX14" fmla="*/ 3337299 w 3624059"/>
              <a:gd name="connsiteY14" fmla="*/ 4123285 h 4242217"/>
              <a:gd name="connsiteX15" fmla="*/ 1668416 w 3624059"/>
              <a:gd name="connsiteY15" fmla="*/ 3907548 h 4242217"/>
              <a:gd name="connsiteX16" fmla="*/ 1668416 w 3624059"/>
              <a:gd name="connsiteY16" fmla="*/ 4002323 h 4242217"/>
              <a:gd name="connsiteX17" fmla="*/ 1510686 w 3624059"/>
              <a:gd name="connsiteY17" fmla="*/ 4156955 h 4242217"/>
              <a:gd name="connsiteX18" fmla="*/ 1174874 w 3624059"/>
              <a:gd name="connsiteY18" fmla="*/ 4166931 h 4242217"/>
              <a:gd name="connsiteX19" fmla="*/ 139454 w 3624059"/>
              <a:gd name="connsiteY19" fmla="*/ 4172543 h 4242217"/>
              <a:gd name="connsiteX20" fmla="*/ 0 w 3624059"/>
              <a:gd name="connsiteY20" fmla="*/ 4173802 h 4242217"/>
              <a:gd name="connsiteX21" fmla="*/ 0 w 3624059"/>
              <a:gd name="connsiteY21" fmla="*/ 3943409 h 4242217"/>
              <a:gd name="connsiteX22" fmla="*/ 325804 w 3624059"/>
              <a:gd name="connsiteY22" fmla="*/ 3943712 h 4242217"/>
              <a:gd name="connsiteX23" fmla="*/ 1668416 w 3624059"/>
              <a:gd name="connsiteY23" fmla="*/ 3907548 h 4242217"/>
              <a:gd name="connsiteX24" fmla="*/ 3624059 w 3624059"/>
              <a:gd name="connsiteY24" fmla="*/ 3850991 h 4242217"/>
              <a:gd name="connsiteX25" fmla="*/ 3624059 w 3624059"/>
              <a:gd name="connsiteY25" fmla="*/ 4067621 h 4242217"/>
              <a:gd name="connsiteX26" fmla="*/ 2999580 w 3624059"/>
              <a:gd name="connsiteY26" fmla="*/ 4087121 h 4242217"/>
              <a:gd name="connsiteX27" fmla="*/ 2044932 w 3624059"/>
              <a:gd name="connsiteY27" fmla="*/ 4117050 h 4242217"/>
              <a:gd name="connsiteX28" fmla="*/ 1729472 w 3624059"/>
              <a:gd name="connsiteY28" fmla="*/ 4137002 h 4242217"/>
              <a:gd name="connsiteX29" fmla="*/ 1749825 w 3624059"/>
              <a:gd name="connsiteY29" fmla="*/ 3897572 h 4242217"/>
              <a:gd name="connsiteX30" fmla="*/ 2075460 w 3624059"/>
              <a:gd name="connsiteY30" fmla="*/ 3897572 h 4242217"/>
              <a:gd name="connsiteX31" fmla="*/ 3367828 w 3624059"/>
              <a:gd name="connsiteY31" fmla="*/ 3852679 h 4242217"/>
              <a:gd name="connsiteX32" fmla="*/ 1037496 w 3624059"/>
              <a:gd name="connsiteY32" fmla="*/ 3607013 h 4242217"/>
              <a:gd name="connsiteX33" fmla="*/ 1480157 w 3624059"/>
              <a:gd name="connsiteY33" fmla="*/ 3608260 h 4242217"/>
              <a:gd name="connsiteX34" fmla="*/ 1673504 w 3624059"/>
              <a:gd name="connsiteY34" fmla="*/ 3817762 h 4242217"/>
              <a:gd name="connsiteX35" fmla="*/ 1663328 w 3624059"/>
              <a:gd name="connsiteY35" fmla="*/ 3842702 h 4242217"/>
              <a:gd name="connsiteX36" fmla="*/ 1571743 w 3624059"/>
              <a:gd name="connsiteY36" fmla="*/ 3857667 h 4242217"/>
              <a:gd name="connsiteX37" fmla="*/ 228495 w 3624059"/>
              <a:gd name="connsiteY37" fmla="*/ 3892584 h 4242217"/>
              <a:gd name="connsiteX38" fmla="*/ 0 w 3624059"/>
              <a:gd name="connsiteY38" fmla="*/ 3887800 h 4242217"/>
              <a:gd name="connsiteX39" fmla="*/ 0 w 3624059"/>
              <a:gd name="connsiteY39" fmla="*/ 3645448 h 4242217"/>
              <a:gd name="connsiteX40" fmla="*/ 164894 w 3624059"/>
              <a:gd name="connsiteY40" fmla="*/ 3634448 h 4242217"/>
              <a:gd name="connsiteX41" fmla="*/ 594835 w 3624059"/>
              <a:gd name="connsiteY41" fmla="*/ 3613248 h 4242217"/>
              <a:gd name="connsiteX42" fmla="*/ 1037496 w 3624059"/>
              <a:gd name="connsiteY42" fmla="*/ 3607013 h 4242217"/>
              <a:gd name="connsiteX43" fmla="*/ 3479765 w 3624059"/>
              <a:gd name="connsiteY43" fmla="*/ 3533438 h 4242217"/>
              <a:gd name="connsiteX44" fmla="*/ 3624059 w 3624059"/>
              <a:gd name="connsiteY44" fmla="*/ 3538222 h 4242217"/>
              <a:gd name="connsiteX45" fmla="*/ 3624059 w 3624059"/>
              <a:gd name="connsiteY45" fmla="*/ 3804141 h 4242217"/>
              <a:gd name="connsiteX46" fmla="*/ 1826146 w 3624059"/>
              <a:gd name="connsiteY46" fmla="*/ 3837714 h 4242217"/>
              <a:gd name="connsiteX47" fmla="*/ 1749825 w 3624059"/>
              <a:gd name="connsiteY47" fmla="*/ 3832726 h 4242217"/>
              <a:gd name="connsiteX48" fmla="*/ 1749825 w 3624059"/>
              <a:gd name="connsiteY48" fmla="*/ 3653153 h 4242217"/>
              <a:gd name="connsiteX49" fmla="*/ 3072720 w 3624059"/>
              <a:gd name="connsiteY49" fmla="*/ 3563367 h 4242217"/>
              <a:gd name="connsiteX50" fmla="*/ 3479765 w 3624059"/>
              <a:gd name="connsiteY50" fmla="*/ 3533438 h 4242217"/>
              <a:gd name="connsiteX51" fmla="*/ 1417193 w 3624059"/>
              <a:gd name="connsiteY51" fmla="*/ 3401876 h 4242217"/>
              <a:gd name="connsiteX52" fmla="*/ 1673504 w 3624059"/>
              <a:gd name="connsiteY52" fmla="*/ 3403747 h 4242217"/>
              <a:gd name="connsiteX53" fmla="*/ 1663328 w 3624059"/>
              <a:gd name="connsiteY53" fmla="*/ 3558379 h 4242217"/>
              <a:gd name="connsiteX54" fmla="*/ 1592095 w 3624059"/>
              <a:gd name="connsiteY54" fmla="*/ 3563367 h 4242217"/>
              <a:gd name="connsiteX55" fmla="*/ 442193 w 3624059"/>
              <a:gd name="connsiteY55" fmla="*/ 3580825 h 4242217"/>
              <a:gd name="connsiteX56" fmla="*/ 0 w 3624059"/>
              <a:gd name="connsiteY56" fmla="*/ 3587539 h 4242217"/>
              <a:gd name="connsiteX57" fmla="*/ 0 w 3624059"/>
              <a:gd name="connsiteY57" fmla="*/ 3449325 h 4242217"/>
              <a:gd name="connsiteX58" fmla="*/ 14796 w 3624059"/>
              <a:gd name="connsiteY58" fmla="*/ 3448640 h 4242217"/>
              <a:gd name="connsiteX59" fmla="*/ 1164698 w 3624059"/>
              <a:gd name="connsiteY59" fmla="*/ 3403747 h 4242217"/>
              <a:gd name="connsiteX60" fmla="*/ 1417193 w 3624059"/>
              <a:gd name="connsiteY60" fmla="*/ 3401876 h 4242217"/>
              <a:gd name="connsiteX61" fmla="*/ 3624059 w 3624059"/>
              <a:gd name="connsiteY61" fmla="*/ 3333594 h 4242217"/>
              <a:gd name="connsiteX62" fmla="*/ 3624059 w 3624059"/>
              <a:gd name="connsiteY62" fmla="*/ 3484091 h 4242217"/>
              <a:gd name="connsiteX63" fmla="*/ 3378004 w 3624059"/>
              <a:gd name="connsiteY63" fmla="*/ 3492910 h 4242217"/>
              <a:gd name="connsiteX64" fmla="*/ 2838669 w 3624059"/>
              <a:gd name="connsiteY64" fmla="*/ 3523462 h 4242217"/>
              <a:gd name="connsiteX65" fmla="*/ 1887202 w 3624059"/>
              <a:gd name="connsiteY65" fmla="*/ 3568355 h 4242217"/>
              <a:gd name="connsiteX66" fmla="*/ 1749825 w 3624059"/>
              <a:gd name="connsiteY66" fmla="*/ 3558379 h 4242217"/>
              <a:gd name="connsiteX67" fmla="*/ 1866850 w 3624059"/>
              <a:gd name="connsiteY67" fmla="*/ 3413723 h 4242217"/>
              <a:gd name="connsiteX68" fmla="*/ 2360392 w 3624059"/>
              <a:gd name="connsiteY68" fmla="*/ 3403747 h 4242217"/>
              <a:gd name="connsiteX69" fmla="*/ 3332211 w 3624059"/>
              <a:gd name="connsiteY69" fmla="*/ 3333913 h 4242217"/>
              <a:gd name="connsiteX70" fmla="*/ 1363351 w 3624059"/>
              <a:gd name="connsiteY70" fmla="*/ 3144257 h 4242217"/>
              <a:gd name="connsiteX71" fmla="*/ 1668416 w 3624059"/>
              <a:gd name="connsiteY71" fmla="*/ 3154340 h 4242217"/>
              <a:gd name="connsiteX72" fmla="*/ 1668416 w 3624059"/>
              <a:gd name="connsiteY72" fmla="*/ 3363842 h 4242217"/>
              <a:gd name="connsiteX73" fmla="*/ 513426 w 3624059"/>
              <a:gd name="connsiteY73" fmla="*/ 3363842 h 4242217"/>
              <a:gd name="connsiteX74" fmla="*/ 0 w 3624059"/>
              <a:gd name="connsiteY74" fmla="*/ 3377034 h 4242217"/>
              <a:gd name="connsiteX75" fmla="*/ 0 w 3624059"/>
              <a:gd name="connsiteY75" fmla="*/ 3197607 h 4242217"/>
              <a:gd name="connsiteX76" fmla="*/ 449825 w 3624059"/>
              <a:gd name="connsiteY76" fmla="*/ 3171175 h 4242217"/>
              <a:gd name="connsiteX77" fmla="*/ 1363351 w 3624059"/>
              <a:gd name="connsiteY77" fmla="*/ 3144257 h 4242217"/>
              <a:gd name="connsiteX78" fmla="*/ 3624059 w 3624059"/>
              <a:gd name="connsiteY78" fmla="*/ 3068455 h 4242217"/>
              <a:gd name="connsiteX79" fmla="*/ 3624059 w 3624059"/>
              <a:gd name="connsiteY79" fmla="*/ 3264269 h 4242217"/>
              <a:gd name="connsiteX80" fmla="*/ 3600288 w 3624059"/>
              <a:gd name="connsiteY80" fmla="*/ 3264001 h 4242217"/>
              <a:gd name="connsiteX81" fmla="*/ 2263719 w 3624059"/>
              <a:gd name="connsiteY81" fmla="*/ 3348877 h 4242217"/>
              <a:gd name="connsiteX82" fmla="*/ 1749825 w 3624059"/>
              <a:gd name="connsiteY82" fmla="*/ 3353865 h 4242217"/>
              <a:gd name="connsiteX83" fmla="*/ 1749825 w 3624059"/>
              <a:gd name="connsiteY83" fmla="*/ 3154340 h 4242217"/>
              <a:gd name="connsiteX84" fmla="*/ 3138229 w 3624059"/>
              <a:gd name="connsiteY84" fmla="*/ 3082636 h 4242217"/>
              <a:gd name="connsiteX85" fmla="*/ 1559341 w 3624059"/>
              <a:gd name="connsiteY85" fmla="*/ 2853805 h 4242217"/>
              <a:gd name="connsiteX86" fmla="*/ 1668416 w 3624059"/>
              <a:gd name="connsiteY86" fmla="*/ 3054578 h 4242217"/>
              <a:gd name="connsiteX87" fmla="*/ 1658240 w 3624059"/>
              <a:gd name="connsiteY87" fmla="*/ 3074530 h 4242217"/>
              <a:gd name="connsiteX88" fmla="*/ 1576831 w 3624059"/>
              <a:gd name="connsiteY88" fmla="*/ 3079518 h 4242217"/>
              <a:gd name="connsiteX89" fmla="*/ 523602 w 3624059"/>
              <a:gd name="connsiteY89" fmla="*/ 3104459 h 4242217"/>
              <a:gd name="connsiteX90" fmla="*/ 0 w 3624059"/>
              <a:gd name="connsiteY90" fmla="*/ 3120367 h 4242217"/>
              <a:gd name="connsiteX91" fmla="*/ 0 w 3624059"/>
              <a:gd name="connsiteY91" fmla="*/ 2895265 h 4242217"/>
              <a:gd name="connsiteX92" fmla="*/ 1490334 w 3624059"/>
              <a:gd name="connsiteY92" fmla="*/ 2855052 h 4242217"/>
              <a:gd name="connsiteX93" fmla="*/ 1559341 w 3624059"/>
              <a:gd name="connsiteY93" fmla="*/ 2853805 h 4242217"/>
              <a:gd name="connsiteX94" fmla="*/ 3624059 w 3624059"/>
              <a:gd name="connsiteY94" fmla="*/ 2832565 h 4242217"/>
              <a:gd name="connsiteX95" fmla="*/ 3624059 w 3624059"/>
              <a:gd name="connsiteY95" fmla="*/ 3005092 h 4242217"/>
              <a:gd name="connsiteX96" fmla="*/ 3271155 w 3624059"/>
              <a:gd name="connsiteY96" fmla="*/ 3009684 h 4242217"/>
              <a:gd name="connsiteX97" fmla="*/ 1943171 w 3624059"/>
              <a:gd name="connsiteY97" fmla="*/ 3089494 h 4242217"/>
              <a:gd name="connsiteX98" fmla="*/ 1749825 w 3624059"/>
              <a:gd name="connsiteY98" fmla="*/ 2870017 h 4242217"/>
              <a:gd name="connsiteX99" fmla="*/ 1765089 w 3624059"/>
              <a:gd name="connsiteY99" fmla="*/ 2845076 h 4242217"/>
              <a:gd name="connsiteX100" fmla="*/ 1877026 w 3624059"/>
              <a:gd name="connsiteY100" fmla="*/ 2845076 h 4242217"/>
              <a:gd name="connsiteX101" fmla="*/ 3016752 w 3624059"/>
              <a:gd name="connsiteY101" fmla="*/ 2850064 h 4242217"/>
              <a:gd name="connsiteX102" fmla="*/ 3368623 w 3624059"/>
              <a:gd name="connsiteY102" fmla="*/ 2842270 h 4242217"/>
              <a:gd name="connsiteX103" fmla="*/ 1561566 w 3624059"/>
              <a:gd name="connsiteY103" fmla="*/ 2605646 h 4242217"/>
              <a:gd name="connsiteX104" fmla="*/ 1678592 w 3624059"/>
              <a:gd name="connsiteY104" fmla="*/ 2730349 h 4242217"/>
              <a:gd name="connsiteX105" fmla="*/ 1668416 w 3624059"/>
              <a:gd name="connsiteY105" fmla="*/ 2785218 h 4242217"/>
              <a:gd name="connsiteX106" fmla="*/ 1632799 w 3624059"/>
              <a:gd name="connsiteY106" fmla="*/ 2795195 h 4242217"/>
              <a:gd name="connsiteX107" fmla="*/ 534415 w 3624059"/>
              <a:gd name="connsiteY107" fmla="*/ 2817641 h 4242217"/>
              <a:gd name="connsiteX108" fmla="*/ 0 w 3624059"/>
              <a:gd name="connsiteY108" fmla="*/ 2828601 h 4242217"/>
              <a:gd name="connsiteX109" fmla="*/ 0 w 3624059"/>
              <a:gd name="connsiteY109" fmla="*/ 2635972 h 4242217"/>
              <a:gd name="connsiteX110" fmla="*/ 274287 w 3624059"/>
              <a:gd name="connsiteY110" fmla="*/ 2625598 h 4242217"/>
              <a:gd name="connsiteX111" fmla="*/ 1561566 w 3624059"/>
              <a:gd name="connsiteY111" fmla="*/ 2605646 h 4242217"/>
              <a:gd name="connsiteX112" fmla="*/ 2558826 w 3624059"/>
              <a:gd name="connsiteY112" fmla="*/ 2560752 h 4242217"/>
              <a:gd name="connsiteX113" fmla="*/ 3142045 w 3624059"/>
              <a:gd name="connsiteY113" fmla="*/ 2566364 h 4242217"/>
              <a:gd name="connsiteX114" fmla="*/ 3624059 w 3624059"/>
              <a:gd name="connsiteY114" fmla="*/ 2574044 h 4242217"/>
              <a:gd name="connsiteX115" fmla="*/ 3624059 w 3624059"/>
              <a:gd name="connsiteY115" fmla="*/ 2757687 h 4242217"/>
              <a:gd name="connsiteX116" fmla="*/ 3181478 w 3624059"/>
              <a:gd name="connsiteY116" fmla="*/ 2770254 h 4242217"/>
              <a:gd name="connsiteX117" fmla="*/ 2299335 w 3624059"/>
              <a:gd name="connsiteY117" fmla="*/ 2795195 h 4242217"/>
              <a:gd name="connsiteX118" fmla="*/ 1744737 w 3624059"/>
              <a:gd name="connsiteY118" fmla="*/ 2795195 h 4242217"/>
              <a:gd name="connsiteX119" fmla="*/ 1744737 w 3624059"/>
              <a:gd name="connsiteY119" fmla="*/ 2595669 h 4242217"/>
              <a:gd name="connsiteX120" fmla="*/ 2558826 w 3624059"/>
              <a:gd name="connsiteY120" fmla="*/ 2560752 h 4242217"/>
              <a:gd name="connsiteX121" fmla="*/ 907751 w 3624059"/>
              <a:gd name="connsiteY121" fmla="*/ 2310099 h 4242217"/>
              <a:gd name="connsiteX122" fmla="*/ 1464893 w 3624059"/>
              <a:gd name="connsiteY122" fmla="*/ 2311346 h 4242217"/>
              <a:gd name="connsiteX123" fmla="*/ 1683680 w 3624059"/>
              <a:gd name="connsiteY123" fmla="*/ 2311346 h 4242217"/>
              <a:gd name="connsiteX124" fmla="*/ 1688768 w 3624059"/>
              <a:gd name="connsiteY124" fmla="*/ 2386168 h 4242217"/>
              <a:gd name="connsiteX125" fmla="*/ 1541214 w 3624059"/>
              <a:gd name="connsiteY125" fmla="*/ 2545788 h 4242217"/>
              <a:gd name="connsiteX126" fmla="*/ 482898 w 3624059"/>
              <a:gd name="connsiteY126" fmla="*/ 2560752 h 4242217"/>
              <a:gd name="connsiteX127" fmla="*/ 0 w 3624059"/>
              <a:gd name="connsiteY127" fmla="*/ 2570035 h 4242217"/>
              <a:gd name="connsiteX128" fmla="*/ 0 w 3624059"/>
              <a:gd name="connsiteY128" fmla="*/ 2335542 h 4242217"/>
              <a:gd name="connsiteX129" fmla="*/ 350608 w 3624059"/>
              <a:gd name="connsiteY129" fmla="*/ 2316334 h 4242217"/>
              <a:gd name="connsiteX130" fmla="*/ 907751 w 3624059"/>
              <a:gd name="connsiteY130" fmla="*/ 2310099 h 4242217"/>
              <a:gd name="connsiteX131" fmla="*/ 3624059 w 3624059"/>
              <a:gd name="connsiteY131" fmla="*/ 2235896 h 4242217"/>
              <a:gd name="connsiteX132" fmla="*/ 3624059 w 3624059"/>
              <a:gd name="connsiteY132" fmla="*/ 2507868 h 4242217"/>
              <a:gd name="connsiteX133" fmla="*/ 3271155 w 3624059"/>
              <a:gd name="connsiteY133" fmla="*/ 2520847 h 4242217"/>
              <a:gd name="connsiteX134" fmla="*/ 1958435 w 3624059"/>
              <a:gd name="connsiteY134" fmla="*/ 2525835 h 4242217"/>
              <a:gd name="connsiteX135" fmla="*/ 1739649 w 3624059"/>
              <a:gd name="connsiteY135" fmla="*/ 2525835 h 4242217"/>
              <a:gd name="connsiteX136" fmla="*/ 1754913 w 3624059"/>
              <a:gd name="connsiteY136" fmla="*/ 2316334 h 4242217"/>
              <a:gd name="connsiteX137" fmla="*/ 3091165 w 3624059"/>
              <a:gd name="connsiteY137" fmla="*/ 2258970 h 4242217"/>
              <a:gd name="connsiteX138" fmla="*/ 1320520 w 3624059"/>
              <a:gd name="connsiteY138" fmla="*/ 2035128 h 4242217"/>
              <a:gd name="connsiteX139" fmla="*/ 1688768 w 3624059"/>
              <a:gd name="connsiteY139" fmla="*/ 2036999 h 4242217"/>
              <a:gd name="connsiteX140" fmla="*/ 1693856 w 3624059"/>
              <a:gd name="connsiteY140" fmla="*/ 2101844 h 4242217"/>
              <a:gd name="connsiteX141" fmla="*/ 1546302 w 3624059"/>
              <a:gd name="connsiteY141" fmla="*/ 2256476 h 4242217"/>
              <a:gd name="connsiteX142" fmla="*/ 223407 w 3624059"/>
              <a:gd name="connsiteY142" fmla="*/ 2251488 h 4242217"/>
              <a:gd name="connsiteX143" fmla="*/ 0 w 3624059"/>
              <a:gd name="connsiteY143" fmla="*/ 2261684 h 4242217"/>
              <a:gd name="connsiteX144" fmla="*/ 0 w 3624059"/>
              <a:gd name="connsiteY144" fmla="*/ 2073071 h 4242217"/>
              <a:gd name="connsiteX145" fmla="*/ 432017 w 3624059"/>
              <a:gd name="connsiteY145" fmla="*/ 2055081 h 4242217"/>
              <a:gd name="connsiteX146" fmla="*/ 956087 w 3624059"/>
              <a:gd name="connsiteY146" fmla="*/ 2036999 h 4242217"/>
              <a:gd name="connsiteX147" fmla="*/ 1320520 w 3624059"/>
              <a:gd name="connsiteY147" fmla="*/ 2035128 h 4242217"/>
              <a:gd name="connsiteX148" fmla="*/ 3624059 w 3624059"/>
              <a:gd name="connsiteY148" fmla="*/ 1946721 h 4242217"/>
              <a:gd name="connsiteX149" fmla="*/ 3624059 w 3624059"/>
              <a:gd name="connsiteY149" fmla="*/ 2175879 h 4242217"/>
              <a:gd name="connsiteX150" fmla="*/ 3094345 w 3624059"/>
              <a:gd name="connsiteY150" fmla="*/ 2195372 h 4242217"/>
              <a:gd name="connsiteX151" fmla="*/ 1765089 w 3624059"/>
              <a:gd name="connsiteY151" fmla="*/ 2251488 h 4242217"/>
              <a:gd name="connsiteX152" fmla="*/ 1785441 w 3624059"/>
              <a:gd name="connsiteY152" fmla="*/ 1992105 h 4242217"/>
              <a:gd name="connsiteX153" fmla="*/ 2202662 w 3624059"/>
              <a:gd name="connsiteY153" fmla="*/ 1992105 h 4242217"/>
              <a:gd name="connsiteX154" fmla="*/ 2976683 w 3624059"/>
              <a:gd name="connsiteY154" fmla="*/ 1969035 h 4242217"/>
              <a:gd name="connsiteX155" fmla="*/ 1693856 w 3624059"/>
              <a:gd name="connsiteY155" fmla="*/ 1752675 h 4242217"/>
              <a:gd name="connsiteX156" fmla="*/ 1693856 w 3624059"/>
              <a:gd name="connsiteY156" fmla="*/ 1852438 h 4242217"/>
              <a:gd name="connsiteX157" fmla="*/ 1587007 w 3624059"/>
              <a:gd name="connsiteY157" fmla="*/ 1967165 h 4242217"/>
              <a:gd name="connsiteX158" fmla="*/ 1271547 w 3624059"/>
              <a:gd name="connsiteY158" fmla="*/ 1972153 h 4242217"/>
              <a:gd name="connsiteX159" fmla="*/ 400853 w 3624059"/>
              <a:gd name="connsiteY159" fmla="*/ 1999588 h 4242217"/>
              <a:gd name="connsiteX160" fmla="*/ 0 w 3624059"/>
              <a:gd name="connsiteY160" fmla="*/ 2012163 h 4242217"/>
              <a:gd name="connsiteX161" fmla="*/ 0 w 3624059"/>
              <a:gd name="connsiteY161" fmla="*/ 1806966 h 4242217"/>
              <a:gd name="connsiteX162" fmla="*/ 603103 w 3624059"/>
              <a:gd name="connsiteY162" fmla="*/ 1787592 h 4242217"/>
              <a:gd name="connsiteX163" fmla="*/ 1693856 w 3624059"/>
              <a:gd name="connsiteY163" fmla="*/ 1752675 h 4242217"/>
              <a:gd name="connsiteX164" fmla="*/ 3357652 w 3624059"/>
              <a:gd name="connsiteY164" fmla="*/ 1657901 h 4242217"/>
              <a:gd name="connsiteX165" fmla="*/ 3624059 w 3624059"/>
              <a:gd name="connsiteY165" fmla="*/ 1659458 h 4242217"/>
              <a:gd name="connsiteX166" fmla="*/ 3624059 w 3624059"/>
              <a:gd name="connsiteY166" fmla="*/ 1869612 h 4242217"/>
              <a:gd name="connsiteX167" fmla="*/ 3027564 w 3624059"/>
              <a:gd name="connsiteY167" fmla="*/ 1892343 h 4242217"/>
              <a:gd name="connsiteX168" fmla="*/ 1785441 w 3624059"/>
              <a:gd name="connsiteY168" fmla="*/ 1947212 h 4242217"/>
              <a:gd name="connsiteX169" fmla="*/ 1775265 w 3624059"/>
              <a:gd name="connsiteY169" fmla="*/ 1857426 h 4242217"/>
              <a:gd name="connsiteX170" fmla="*/ 1866850 w 3624059"/>
              <a:gd name="connsiteY170" fmla="*/ 1747687 h 4242217"/>
              <a:gd name="connsiteX171" fmla="*/ 2039844 w 3624059"/>
              <a:gd name="connsiteY171" fmla="*/ 1737711 h 4242217"/>
              <a:gd name="connsiteX172" fmla="*/ 3357652 w 3624059"/>
              <a:gd name="connsiteY172" fmla="*/ 1657901 h 4242217"/>
              <a:gd name="connsiteX173" fmla="*/ 0 w 3624059"/>
              <a:gd name="connsiteY173" fmla="*/ 1548162 h 4242217"/>
              <a:gd name="connsiteX174" fmla="*/ 617095 w 3624059"/>
              <a:gd name="connsiteY174" fmla="*/ 1548162 h 4242217"/>
              <a:gd name="connsiteX175" fmla="*/ 1704032 w 3624059"/>
              <a:gd name="connsiteY175" fmla="*/ 1548162 h 4242217"/>
              <a:gd name="connsiteX176" fmla="*/ 1704032 w 3624059"/>
              <a:gd name="connsiteY176" fmla="*/ 1687829 h 4242217"/>
              <a:gd name="connsiteX177" fmla="*/ 1312251 w 3624059"/>
              <a:gd name="connsiteY177" fmla="*/ 1707782 h 4242217"/>
              <a:gd name="connsiteX178" fmla="*/ 442829 w 3624059"/>
              <a:gd name="connsiteY178" fmla="*/ 1728358 h 4242217"/>
              <a:gd name="connsiteX179" fmla="*/ 0 w 3624059"/>
              <a:gd name="connsiteY179" fmla="*/ 1740798 h 4242217"/>
              <a:gd name="connsiteX180" fmla="*/ 3624059 w 3624059"/>
              <a:gd name="connsiteY180" fmla="*/ 1454677 h 4242217"/>
              <a:gd name="connsiteX181" fmla="*/ 3624059 w 3624059"/>
              <a:gd name="connsiteY181" fmla="*/ 1598608 h 4242217"/>
              <a:gd name="connsiteX182" fmla="*/ 3026292 w 3624059"/>
              <a:gd name="connsiteY182" fmla="*/ 1620489 h 4242217"/>
              <a:gd name="connsiteX183" fmla="*/ 1795617 w 3624059"/>
              <a:gd name="connsiteY183" fmla="*/ 1687829 h 4242217"/>
              <a:gd name="connsiteX184" fmla="*/ 1795617 w 3624059"/>
              <a:gd name="connsiteY184" fmla="*/ 1538185 h 4242217"/>
              <a:gd name="connsiteX185" fmla="*/ 2998308 w 3624059"/>
              <a:gd name="connsiteY185" fmla="*/ 1483316 h 4242217"/>
              <a:gd name="connsiteX186" fmla="*/ 1724384 w 3624059"/>
              <a:gd name="connsiteY186" fmla="*/ 1283791 h 4242217"/>
              <a:gd name="connsiteX187" fmla="*/ 1566654 w 3624059"/>
              <a:gd name="connsiteY187" fmla="*/ 1478328 h 4242217"/>
              <a:gd name="connsiteX188" fmla="*/ 1464893 w 3624059"/>
              <a:gd name="connsiteY188" fmla="*/ 1473340 h 4242217"/>
              <a:gd name="connsiteX189" fmla="*/ 203055 w 3624059"/>
              <a:gd name="connsiteY189" fmla="*/ 1478328 h 4242217"/>
              <a:gd name="connsiteX190" fmla="*/ 0 w 3624059"/>
              <a:gd name="connsiteY190" fmla="*/ 1481723 h 4242217"/>
              <a:gd name="connsiteX191" fmla="*/ 0 w 3624059"/>
              <a:gd name="connsiteY191" fmla="*/ 1294640 h 4242217"/>
              <a:gd name="connsiteX192" fmla="*/ 82293 w 3624059"/>
              <a:gd name="connsiteY192" fmla="*/ 1299223 h 4242217"/>
              <a:gd name="connsiteX193" fmla="*/ 1724384 w 3624059"/>
              <a:gd name="connsiteY193" fmla="*/ 1283791 h 4242217"/>
              <a:gd name="connsiteX194" fmla="*/ 3624059 w 3624059"/>
              <a:gd name="connsiteY194" fmla="*/ 1217980 h 4242217"/>
              <a:gd name="connsiteX195" fmla="*/ 3624059 w 3624059"/>
              <a:gd name="connsiteY195" fmla="*/ 1378588 h 4242217"/>
              <a:gd name="connsiteX196" fmla="*/ 3611180 w 3624059"/>
              <a:gd name="connsiteY196" fmla="*/ 1379423 h 4242217"/>
              <a:gd name="connsiteX197" fmla="*/ 3413620 w 3624059"/>
              <a:gd name="connsiteY197" fmla="*/ 1393530 h 4242217"/>
              <a:gd name="connsiteX198" fmla="*/ 2604619 w 3624059"/>
              <a:gd name="connsiteY198" fmla="*/ 1438423 h 4242217"/>
              <a:gd name="connsiteX199" fmla="*/ 1800705 w 3624059"/>
              <a:gd name="connsiteY199" fmla="*/ 1443411 h 4242217"/>
              <a:gd name="connsiteX200" fmla="*/ 1856674 w 3624059"/>
              <a:gd name="connsiteY200" fmla="*/ 1293767 h 4242217"/>
              <a:gd name="connsiteX201" fmla="*/ 2935343 w 3624059"/>
              <a:gd name="connsiteY201" fmla="*/ 1228921 h 4242217"/>
              <a:gd name="connsiteX202" fmla="*/ 3472133 w 3624059"/>
              <a:gd name="connsiteY202" fmla="*/ 1219569 h 4242217"/>
              <a:gd name="connsiteX203" fmla="*/ 1576831 w 3624059"/>
              <a:gd name="connsiteY203" fmla="*/ 1014431 h 4242217"/>
              <a:gd name="connsiteX204" fmla="*/ 1729472 w 3624059"/>
              <a:gd name="connsiteY204" fmla="*/ 1198992 h 4242217"/>
              <a:gd name="connsiteX205" fmla="*/ 1714208 w 3624059"/>
              <a:gd name="connsiteY205" fmla="*/ 1223933 h 4242217"/>
              <a:gd name="connsiteX206" fmla="*/ 82134 w 3624059"/>
              <a:gd name="connsiteY206" fmla="*/ 1231649 h 4242217"/>
              <a:gd name="connsiteX207" fmla="*/ 0 w 3624059"/>
              <a:gd name="connsiteY207" fmla="*/ 1228986 h 4242217"/>
              <a:gd name="connsiteX208" fmla="*/ 0 w 3624059"/>
              <a:gd name="connsiteY208" fmla="*/ 1032219 h 4242217"/>
              <a:gd name="connsiteX209" fmla="*/ 707408 w 3624059"/>
              <a:gd name="connsiteY209" fmla="*/ 1022537 h 4242217"/>
              <a:gd name="connsiteX210" fmla="*/ 1576831 w 3624059"/>
              <a:gd name="connsiteY210" fmla="*/ 1014431 h 4242217"/>
              <a:gd name="connsiteX211" fmla="*/ 3624059 w 3624059"/>
              <a:gd name="connsiteY211" fmla="*/ 958219 h 4242217"/>
              <a:gd name="connsiteX212" fmla="*/ 3624059 w 3624059"/>
              <a:gd name="connsiteY212" fmla="*/ 1166175 h 4242217"/>
              <a:gd name="connsiteX213" fmla="*/ 3019932 w 3624059"/>
              <a:gd name="connsiteY213" fmla="*/ 1185899 h 4242217"/>
              <a:gd name="connsiteX214" fmla="*/ 2355304 w 3624059"/>
              <a:gd name="connsiteY214" fmla="*/ 1203981 h 4242217"/>
              <a:gd name="connsiteX215" fmla="*/ 1831234 w 3624059"/>
              <a:gd name="connsiteY215" fmla="*/ 1203981 h 4242217"/>
              <a:gd name="connsiteX216" fmla="*/ 2004228 w 3624059"/>
              <a:gd name="connsiteY216" fmla="*/ 999467 h 4242217"/>
              <a:gd name="connsiteX217" fmla="*/ 2594443 w 3624059"/>
              <a:gd name="connsiteY217" fmla="*/ 979514 h 4242217"/>
              <a:gd name="connsiteX218" fmla="*/ 1449629 w 3624059"/>
              <a:gd name="connsiteY218" fmla="*/ 740084 h 4242217"/>
              <a:gd name="connsiteX219" fmla="*/ 1744737 w 3624059"/>
              <a:gd name="connsiteY219" fmla="*/ 740084 h 4242217"/>
              <a:gd name="connsiteX220" fmla="*/ 1744737 w 3624059"/>
              <a:gd name="connsiteY220" fmla="*/ 944598 h 4242217"/>
              <a:gd name="connsiteX221" fmla="*/ 1663328 w 3624059"/>
              <a:gd name="connsiteY221" fmla="*/ 949586 h 4242217"/>
              <a:gd name="connsiteX222" fmla="*/ 86029 w 3624059"/>
              <a:gd name="connsiteY222" fmla="*/ 949586 h 4242217"/>
              <a:gd name="connsiteX223" fmla="*/ 0 w 3624059"/>
              <a:gd name="connsiteY223" fmla="*/ 952474 h 4242217"/>
              <a:gd name="connsiteX224" fmla="*/ 0 w 3624059"/>
              <a:gd name="connsiteY224" fmla="*/ 777748 h 4242217"/>
              <a:gd name="connsiteX225" fmla="*/ 93661 w 3624059"/>
              <a:gd name="connsiteY225" fmla="*/ 776872 h 4242217"/>
              <a:gd name="connsiteX226" fmla="*/ 426929 w 3624059"/>
              <a:gd name="connsiteY226" fmla="*/ 770013 h 4242217"/>
              <a:gd name="connsiteX227" fmla="*/ 1449629 w 3624059"/>
              <a:gd name="connsiteY227" fmla="*/ 740084 h 4242217"/>
              <a:gd name="connsiteX228" fmla="*/ 3624059 w 3624059"/>
              <a:gd name="connsiteY228" fmla="*/ 670670 h 4242217"/>
              <a:gd name="connsiteX229" fmla="*/ 3624059 w 3624059"/>
              <a:gd name="connsiteY229" fmla="*/ 895315 h 4242217"/>
              <a:gd name="connsiteX230" fmla="*/ 3522378 w 3624059"/>
              <a:gd name="connsiteY230" fmla="*/ 899081 h 4242217"/>
              <a:gd name="connsiteX231" fmla="*/ 3266067 w 3624059"/>
              <a:gd name="connsiteY231" fmla="*/ 904693 h 4242217"/>
              <a:gd name="connsiteX232" fmla="*/ 1938083 w 3624059"/>
              <a:gd name="connsiteY232" fmla="*/ 949586 h 4242217"/>
              <a:gd name="connsiteX233" fmla="*/ 1815969 w 3624059"/>
              <a:gd name="connsiteY233" fmla="*/ 949586 h 4242217"/>
              <a:gd name="connsiteX234" fmla="*/ 1841410 w 3624059"/>
              <a:gd name="connsiteY234" fmla="*/ 735096 h 4242217"/>
              <a:gd name="connsiteX235" fmla="*/ 1963523 w 3624059"/>
              <a:gd name="connsiteY235" fmla="*/ 735096 h 4242217"/>
              <a:gd name="connsiteX236" fmla="*/ 2482505 w 3624059"/>
              <a:gd name="connsiteY236" fmla="*/ 725120 h 4242217"/>
              <a:gd name="connsiteX237" fmla="*/ 3255890 w 3624059"/>
              <a:gd name="connsiteY237" fmla="*/ 675238 h 4242217"/>
              <a:gd name="connsiteX238" fmla="*/ 3533190 w 3624059"/>
              <a:gd name="connsiteY238" fmla="*/ 670874 h 4242217"/>
              <a:gd name="connsiteX239" fmla="*/ 1681136 w 3624059"/>
              <a:gd name="connsiteY239" fmla="*/ 415232 h 4242217"/>
              <a:gd name="connsiteX240" fmla="*/ 1749825 w 3624059"/>
              <a:gd name="connsiteY240" fmla="*/ 645310 h 4242217"/>
              <a:gd name="connsiteX241" fmla="*/ 1744737 w 3624059"/>
              <a:gd name="connsiteY241" fmla="*/ 655286 h 4242217"/>
              <a:gd name="connsiteX242" fmla="*/ 839062 w 3624059"/>
              <a:gd name="connsiteY242" fmla="*/ 700179 h 4242217"/>
              <a:gd name="connsiteX243" fmla="*/ 299728 w 3624059"/>
              <a:gd name="connsiteY243" fmla="*/ 697062 h 4242217"/>
              <a:gd name="connsiteX244" fmla="*/ 0 w 3624059"/>
              <a:gd name="connsiteY244" fmla="*/ 693250 h 4242217"/>
              <a:gd name="connsiteX245" fmla="*/ 0 w 3624059"/>
              <a:gd name="connsiteY245" fmla="*/ 457750 h 4242217"/>
              <a:gd name="connsiteX246" fmla="*/ 419297 w 3624059"/>
              <a:gd name="connsiteY246" fmla="*/ 443290 h 4242217"/>
              <a:gd name="connsiteX247" fmla="*/ 925559 w 3624059"/>
              <a:gd name="connsiteY247" fmla="*/ 425832 h 4242217"/>
              <a:gd name="connsiteX248" fmla="*/ 1546302 w 3624059"/>
              <a:gd name="connsiteY248" fmla="*/ 420844 h 4242217"/>
              <a:gd name="connsiteX249" fmla="*/ 1681136 w 3624059"/>
              <a:gd name="connsiteY249" fmla="*/ 415232 h 4242217"/>
              <a:gd name="connsiteX250" fmla="*/ 1846498 w 3624059"/>
              <a:gd name="connsiteY250" fmla="*/ 405879 h 4242217"/>
              <a:gd name="connsiteX251" fmla="*/ 2825313 w 3624059"/>
              <a:gd name="connsiteY251" fmla="*/ 405879 h 4242217"/>
              <a:gd name="connsiteX252" fmla="*/ 3624059 w 3624059"/>
              <a:gd name="connsiteY252" fmla="*/ 405879 h 4242217"/>
              <a:gd name="connsiteX253" fmla="*/ 3624059 w 3624059"/>
              <a:gd name="connsiteY253" fmla="*/ 603991 h 4242217"/>
              <a:gd name="connsiteX254" fmla="*/ 3528102 w 3624059"/>
              <a:gd name="connsiteY254" fmla="*/ 608522 h 4242217"/>
              <a:gd name="connsiteX255" fmla="*/ 3250802 w 3624059"/>
              <a:gd name="connsiteY255" fmla="*/ 625357 h 4242217"/>
              <a:gd name="connsiteX256" fmla="*/ 2426537 w 3624059"/>
              <a:gd name="connsiteY256" fmla="*/ 665262 h 4242217"/>
              <a:gd name="connsiteX257" fmla="*/ 1846498 w 3624059"/>
              <a:gd name="connsiteY257" fmla="*/ 665262 h 4242217"/>
              <a:gd name="connsiteX258" fmla="*/ 1846498 w 3624059"/>
              <a:gd name="connsiteY258" fmla="*/ 405879 h 4242217"/>
              <a:gd name="connsiteX259" fmla="*/ 1518318 w 3624059"/>
              <a:gd name="connsiteY259" fmla="*/ 174555 h 4242217"/>
              <a:gd name="connsiteX260" fmla="*/ 1709120 w 3624059"/>
              <a:gd name="connsiteY260" fmla="*/ 176425 h 4242217"/>
              <a:gd name="connsiteX261" fmla="*/ 1770177 w 3624059"/>
              <a:gd name="connsiteY261" fmla="*/ 256236 h 4242217"/>
              <a:gd name="connsiteX262" fmla="*/ 1704032 w 3624059"/>
              <a:gd name="connsiteY262" fmla="*/ 326069 h 4242217"/>
              <a:gd name="connsiteX263" fmla="*/ 1337692 w 3624059"/>
              <a:gd name="connsiteY263" fmla="*/ 351010 h 4242217"/>
              <a:gd name="connsiteX264" fmla="*/ 192878 w 3624059"/>
              <a:gd name="connsiteY264" fmla="*/ 370963 h 4242217"/>
              <a:gd name="connsiteX265" fmla="*/ 33241 w 3624059"/>
              <a:gd name="connsiteY265" fmla="*/ 377198 h 4242217"/>
              <a:gd name="connsiteX266" fmla="*/ 0 w 3624059"/>
              <a:gd name="connsiteY266" fmla="*/ 380124 h 4242217"/>
              <a:gd name="connsiteX267" fmla="*/ 0 w 3624059"/>
              <a:gd name="connsiteY267" fmla="*/ 243084 h 4242217"/>
              <a:gd name="connsiteX268" fmla="*/ 50413 w 3624059"/>
              <a:gd name="connsiteY268" fmla="*/ 236283 h 4242217"/>
              <a:gd name="connsiteX269" fmla="*/ 1327516 w 3624059"/>
              <a:gd name="connsiteY269" fmla="*/ 176425 h 4242217"/>
              <a:gd name="connsiteX270" fmla="*/ 1518318 w 3624059"/>
              <a:gd name="connsiteY270" fmla="*/ 174555 h 4242217"/>
              <a:gd name="connsiteX271" fmla="*/ 3624059 w 3624059"/>
              <a:gd name="connsiteY271" fmla="*/ 141797 h 4242217"/>
              <a:gd name="connsiteX272" fmla="*/ 3624059 w 3624059"/>
              <a:gd name="connsiteY272" fmla="*/ 326407 h 4242217"/>
              <a:gd name="connsiteX273" fmla="*/ 2818317 w 3624059"/>
              <a:gd name="connsiteY273" fmla="*/ 337916 h 4242217"/>
              <a:gd name="connsiteX274" fmla="*/ 1988963 w 3624059"/>
              <a:gd name="connsiteY274" fmla="*/ 346022 h 4242217"/>
              <a:gd name="connsiteX275" fmla="*/ 1851586 w 3624059"/>
              <a:gd name="connsiteY275" fmla="*/ 326069 h 4242217"/>
              <a:gd name="connsiteX276" fmla="*/ 2004228 w 3624059"/>
              <a:gd name="connsiteY276" fmla="*/ 176425 h 4242217"/>
              <a:gd name="connsiteX277" fmla="*/ 2126341 w 3624059"/>
              <a:gd name="connsiteY277" fmla="*/ 166449 h 4242217"/>
              <a:gd name="connsiteX278" fmla="*/ 3586614 w 3624059"/>
              <a:gd name="connsiteY278" fmla="*/ 151484 h 4242217"/>
              <a:gd name="connsiteX279" fmla="*/ 1876182 w 3624059"/>
              <a:gd name="connsiteY279" fmla="*/ 0 h 4242217"/>
              <a:gd name="connsiteX280" fmla="*/ 3624059 w 3624059"/>
              <a:gd name="connsiteY280" fmla="*/ 0 h 4242217"/>
              <a:gd name="connsiteX281" fmla="*/ 3624059 w 3624059"/>
              <a:gd name="connsiteY281" fmla="*/ 87887 h 4242217"/>
              <a:gd name="connsiteX282" fmla="*/ 3591702 w 3624059"/>
              <a:gd name="connsiteY282" fmla="*/ 76663 h 4242217"/>
              <a:gd name="connsiteX283" fmla="*/ 2390920 w 3624059"/>
              <a:gd name="connsiteY283" fmla="*/ 106591 h 4242217"/>
              <a:gd name="connsiteX284" fmla="*/ 1866850 w 3624059"/>
              <a:gd name="connsiteY284" fmla="*/ 106591 h 4242217"/>
              <a:gd name="connsiteX285" fmla="*/ 1874482 w 3624059"/>
              <a:gd name="connsiteY285" fmla="*/ 18052 h 4242217"/>
              <a:gd name="connsiteX286" fmla="*/ 0 w 3624059"/>
              <a:gd name="connsiteY286" fmla="*/ 0 h 4242217"/>
              <a:gd name="connsiteX287" fmla="*/ 1773185 w 3624059"/>
              <a:gd name="connsiteY287" fmla="*/ 0 h 4242217"/>
              <a:gd name="connsiteX288" fmla="*/ 1775265 w 3624059"/>
              <a:gd name="connsiteY288" fmla="*/ 11817 h 4242217"/>
              <a:gd name="connsiteX289" fmla="*/ 1668416 w 3624059"/>
              <a:gd name="connsiteY289" fmla="*/ 96615 h 4242217"/>
              <a:gd name="connsiteX290" fmla="*/ 1190138 w 3624059"/>
              <a:gd name="connsiteY290" fmla="*/ 111580 h 4242217"/>
              <a:gd name="connsiteX291" fmla="*/ 208143 w 3624059"/>
              <a:gd name="connsiteY291" fmla="*/ 156473 h 4242217"/>
              <a:gd name="connsiteX292" fmla="*/ 55501 w 3624059"/>
              <a:gd name="connsiteY292" fmla="*/ 162085 h 4242217"/>
              <a:gd name="connsiteX293" fmla="*/ 0 w 3624059"/>
              <a:gd name="connsiteY293" fmla="*/ 165485 h 42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Lst>
            <a:rect l="l" t="t" r="r" b="b"/>
            <a:pathLst>
              <a:path w="3624059" h="4242217">
                <a:moveTo>
                  <a:pt x="1019688" y="4206836"/>
                </a:moveTo>
                <a:cubicBezTo>
                  <a:pt x="1195226" y="4208083"/>
                  <a:pt x="1370764" y="4209330"/>
                  <a:pt x="1546302" y="4206836"/>
                </a:cubicBezTo>
                <a:cubicBezTo>
                  <a:pt x="1589551" y="4206836"/>
                  <a:pt x="1617535" y="4213071"/>
                  <a:pt x="1633435" y="4229283"/>
                </a:cubicBezTo>
                <a:lnTo>
                  <a:pt x="1639522" y="4242217"/>
                </a:lnTo>
                <a:lnTo>
                  <a:pt x="0" y="4242217"/>
                </a:lnTo>
                <a:lnTo>
                  <a:pt x="0" y="4228475"/>
                </a:lnTo>
                <a:lnTo>
                  <a:pt x="118466" y="4222424"/>
                </a:lnTo>
                <a:cubicBezTo>
                  <a:pt x="243759" y="4215565"/>
                  <a:pt x="368417" y="4209330"/>
                  <a:pt x="493074" y="4206836"/>
                </a:cubicBezTo>
                <a:cubicBezTo>
                  <a:pt x="668612" y="4204342"/>
                  <a:pt x="844150" y="4205589"/>
                  <a:pt x="1019688" y="4206836"/>
                </a:cubicBezTo>
                <a:close/>
                <a:moveTo>
                  <a:pt x="3624059" y="4122596"/>
                </a:moveTo>
                <a:lnTo>
                  <a:pt x="3624059" y="4242217"/>
                </a:lnTo>
                <a:lnTo>
                  <a:pt x="1729472" y="4242217"/>
                </a:lnTo>
                <a:lnTo>
                  <a:pt x="1729472" y="4196860"/>
                </a:lnTo>
                <a:cubicBezTo>
                  <a:pt x="2095813" y="4171919"/>
                  <a:pt x="2457065" y="4146978"/>
                  <a:pt x="2818317" y="4132014"/>
                </a:cubicBezTo>
                <a:cubicBezTo>
                  <a:pt x="2991311" y="4127026"/>
                  <a:pt x="3164305" y="4124532"/>
                  <a:pt x="3337299" y="4123285"/>
                </a:cubicBezTo>
                <a:close/>
                <a:moveTo>
                  <a:pt x="1668416" y="3907548"/>
                </a:moveTo>
                <a:cubicBezTo>
                  <a:pt x="1668416" y="3942465"/>
                  <a:pt x="1668416" y="3972394"/>
                  <a:pt x="1668416" y="4002323"/>
                </a:cubicBezTo>
                <a:cubicBezTo>
                  <a:pt x="1673504" y="4107073"/>
                  <a:pt x="1617535" y="4156955"/>
                  <a:pt x="1510686" y="4156955"/>
                </a:cubicBezTo>
                <a:cubicBezTo>
                  <a:pt x="1398749" y="4156955"/>
                  <a:pt x="1286811" y="4166931"/>
                  <a:pt x="1174874" y="4166931"/>
                </a:cubicBezTo>
                <a:cubicBezTo>
                  <a:pt x="828886" y="4169425"/>
                  <a:pt x="484170" y="4170672"/>
                  <a:pt x="139454" y="4172543"/>
                </a:cubicBezTo>
                <a:lnTo>
                  <a:pt x="0" y="4173802"/>
                </a:lnTo>
                <a:lnTo>
                  <a:pt x="0" y="3943409"/>
                </a:lnTo>
                <a:lnTo>
                  <a:pt x="325804" y="3943712"/>
                </a:lnTo>
                <a:cubicBezTo>
                  <a:pt x="772917" y="3938724"/>
                  <a:pt x="1220667" y="3927501"/>
                  <a:pt x="1668416" y="3907548"/>
                </a:cubicBezTo>
                <a:close/>
                <a:moveTo>
                  <a:pt x="3624059" y="3850991"/>
                </a:moveTo>
                <a:lnTo>
                  <a:pt x="3624059" y="4067621"/>
                </a:lnTo>
                <a:lnTo>
                  <a:pt x="2999580" y="4087121"/>
                </a:lnTo>
                <a:cubicBezTo>
                  <a:pt x="2680940" y="4097097"/>
                  <a:pt x="2362936" y="4107074"/>
                  <a:pt x="2044932" y="4117050"/>
                </a:cubicBezTo>
                <a:cubicBezTo>
                  <a:pt x="1943171" y="4122038"/>
                  <a:pt x="1836322" y="4132014"/>
                  <a:pt x="1729472" y="4137002"/>
                </a:cubicBezTo>
                <a:cubicBezTo>
                  <a:pt x="1734560" y="4052204"/>
                  <a:pt x="1739649" y="3982370"/>
                  <a:pt x="1749825" y="3897572"/>
                </a:cubicBezTo>
                <a:cubicBezTo>
                  <a:pt x="1856674" y="3897572"/>
                  <a:pt x="1968611" y="3897572"/>
                  <a:pt x="2075460" y="3897572"/>
                </a:cubicBezTo>
                <a:cubicBezTo>
                  <a:pt x="2502857" y="3882607"/>
                  <a:pt x="2935343" y="3857667"/>
                  <a:pt x="3367828" y="3852679"/>
                </a:cubicBezTo>
                <a:close/>
                <a:moveTo>
                  <a:pt x="1037496" y="3607013"/>
                </a:moveTo>
                <a:cubicBezTo>
                  <a:pt x="1185050" y="3607013"/>
                  <a:pt x="1332604" y="3608260"/>
                  <a:pt x="1480157" y="3608260"/>
                </a:cubicBezTo>
                <a:cubicBezTo>
                  <a:pt x="1683680" y="3608260"/>
                  <a:pt x="1688768" y="3618236"/>
                  <a:pt x="1673504" y="3817762"/>
                </a:cubicBezTo>
                <a:cubicBezTo>
                  <a:pt x="1673504" y="3822750"/>
                  <a:pt x="1668416" y="3832726"/>
                  <a:pt x="1663328" y="3842702"/>
                </a:cubicBezTo>
                <a:cubicBezTo>
                  <a:pt x="1632799" y="3847691"/>
                  <a:pt x="1602271" y="3857667"/>
                  <a:pt x="1571743" y="3857667"/>
                </a:cubicBezTo>
                <a:cubicBezTo>
                  <a:pt x="1123993" y="3872631"/>
                  <a:pt x="676244" y="3892584"/>
                  <a:pt x="228495" y="3892584"/>
                </a:cubicBezTo>
                <a:lnTo>
                  <a:pt x="0" y="3887800"/>
                </a:lnTo>
                <a:lnTo>
                  <a:pt x="0" y="3645448"/>
                </a:lnTo>
                <a:lnTo>
                  <a:pt x="164894" y="3634448"/>
                </a:lnTo>
                <a:cubicBezTo>
                  <a:pt x="308632" y="3625719"/>
                  <a:pt x="452369" y="3618237"/>
                  <a:pt x="594835" y="3613248"/>
                </a:cubicBezTo>
                <a:cubicBezTo>
                  <a:pt x="742389" y="3608260"/>
                  <a:pt x="889943" y="3607013"/>
                  <a:pt x="1037496" y="3607013"/>
                </a:cubicBezTo>
                <a:close/>
                <a:moveTo>
                  <a:pt x="3479765" y="3533438"/>
                </a:moveTo>
                <a:lnTo>
                  <a:pt x="3624059" y="3538222"/>
                </a:lnTo>
                <a:lnTo>
                  <a:pt x="3624059" y="3804141"/>
                </a:lnTo>
                <a:lnTo>
                  <a:pt x="1826146" y="3837714"/>
                </a:lnTo>
                <a:cubicBezTo>
                  <a:pt x="1800705" y="3837714"/>
                  <a:pt x="1775265" y="3837714"/>
                  <a:pt x="1749825" y="3832726"/>
                </a:cubicBezTo>
                <a:cubicBezTo>
                  <a:pt x="1749825" y="3762892"/>
                  <a:pt x="1749825" y="3698047"/>
                  <a:pt x="1749825" y="3653153"/>
                </a:cubicBezTo>
                <a:cubicBezTo>
                  <a:pt x="2197574" y="3623225"/>
                  <a:pt x="2635147" y="3593296"/>
                  <a:pt x="3072720" y="3563367"/>
                </a:cubicBezTo>
                <a:cubicBezTo>
                  <a:pt x="3205010" y="3553391"/>
                  <a:pt x="3342387" y="3533438"/>
                  <a:pt x="3479765" y="3533438"/>
                </a:cubicBezTo>
                <a:close/>
                <a:moveTo>
                  <a:pt x="1417193" y="3401876"/>
                </a:moveTo>
                <a:cubicBezTo>
                  <a:pt x="1501782" y="3402500"/>
                  <a:pt x="1587007" y="3403747"/>
                  <a:pt x="1673504" y="3403747"/>
                </a:cubicBezTo>
                <a:cubicBezTo>
                  <a:pt x="1668416" y="3468592"/>
                  <a:pt x="1663328" y="3513486"/>
                  <a:pt x="1663328" y="3558379"/>
                </a:cubicBezTo>
                <a:cubicBezTo>
                  <a:pt x="1632799" y="3558379"/>
                  <a:pt x="1612447" y="3563367"/>
                  <a:pt x="1592095" y="3563367"/>
                </a:cubicBezTo>
                <a:cubicBezTo>
                  <a:pt x="1207947" y="3568355"/>
                  <a:pt x="825070" y="3574590"/>
                  <a:pt x="442193" y="3580825"/>
                </a:cubicBezTo>
                <a:lnTo>
                  <a:pt x="0" y="3587539"/>
                </a:lnTo>
                <a:lnTo>
                  <a:pt x="0" y="3449325"/>
                </a:lnTo>
                <a:lnTo>
                  <a:pt x="14796" y="3448640"/>
                </a:lnTo>
                <a:cubicBezTo>
                  <a:pt x="401489" y="3433676"/>
                  <a:pt x="783093" y="3413723"/>
                  <a:pt x="1164698" y="3403747"/>
                </a:cubicBezTo>
                <a:cubicBezTo>
                  <a:pt x="1248651" y="3401253"/>
                  <a:pt x="1332604" y="3401253"/>
                  <a:pt x="1417193" y="3401876"/>
                </a:cubicBezTo>
                <a:close/>
                <a:moveTo>
                  <a:pt x="3624059" y="3333594"/>
                </a:moveTo>
                <a:lnTo>
                  <a:pt x="3624059" y="3484091"/>
                </a:lnTo>
                <a:lnTo>
                  <a:pt x="3378004" y="3492910"/>
                </a:lnTo>
                <a:cubicBezTo>
                  <a:pt x="3198650" y="3502262"/>
                  <a:pt x="3019296" y="3513486"/>
                  <a:pt x="2838669" y="3523462"/>
                </a:cubicBezTo>
                <a:cubicBezTo>
                  <a:pt x="2523210" y="3538426"/>
                  <a:pt x="2202662" y="3553391"/>
                  <a:pt x="1887202" y="3568355"/>
                </a:cubicBezTo>
                <a:cubicBezTo>
                  <a:pt x="1841410" y="3568355"/>
                  <a:pt x="1795617" y="3563367"/>
                  <a:pt x="1749825" y="3558379"/>
                </a:cubicBezTo>
                <a:cubicBezTo>
                  <a:pt x="1729472" y="3418711"/>
                  <a:pt x="1734560" y="3413723"/>
                  <a:pt x="1866850" y="3413723"/>
                </a:cubicBezTo>
                <a:cubicBezTo>
                  <a:pt x="2029668" y="3408735"/>
                  <a:pt x="2197574" y="3413723"/>
                  <a:pt x="2360392" y="3403747"/>
                </a:cubicBezTo>
                <a:cubicBezTo>
                  <a:pt x="2686028" y="3383794"/>
                  <a:pt x="3011663" y="3338901"/>
                  <a:pt x="3332211" y="3333913"/>
                </a:cubicBezTo>
                <a:close/>
                <a:moveTo>
                  <a:pt x="1363351" y="3144257"/>
                </a:moveTo>
                <a:cubicBezTo>
                  <a:pt x="1464973" y="3145533"/>
                  <a:pt x="1566655" y="3148729"/>
                  <a:pt x="1668416" y="3154340"/>
                </a:cubicBezTo>
                <a:cubicBezTo>
                  <a:pt x="1668416" y="3224174"/>
                  <a:pt x="1668416" y="3284032"/>
                  <a:pt x="1668416" y="3363842"/>
                </a:cubicBezTo>
                <a:cubicBezTo>
                  <a:pt x="1276635" y="3363842"/>
                  <a:pt x="895031" y="3358854"/>
                  <a:pt x="513426" y="3363842"/>
                </a:cubicBezTo>
                <a:lnTo>
                  <a:pt x="0" y="3377034"/>
                </a:lnTo>
                <a:lnTo>
                  <a:pt x="0" y="3197607"/>
                </a:lnTo>
                <a:lnTo>
                  <a:pt x="449825" y="3171175"/>
                </a:lnTo>
                <a:cubicBezTo>
                  <a:pt x="754155" y="3153872"/>
                  <a:pt x="1058485" y="3140428"/>
                  <a:pt x="1363351" y="3144257"/>
                </a:cubicBezTo>
                <a:close/>
                <a:moveTo>
                  <a:pt x="3624059" y="3068455"/>
                </a:moveTo>
                <a:lnTo>
                  <a:pt x="3624059" y="3264269"/>
                </a:lnTo>
                <a:lnTo>
                  <a:pt x="3600288" y="3264001"/>
                </a:lnTo>
                <a:cubicBezTo>
                  <a:pt x="3151903" y="3265638"/>
                  <a:pt x="2706380" y="3289020"/>
                  <a:pt x="2263719" y="3348877"/>
                </a:cubicBezTo>
                <a:cubicBezTo>
                  <a:pt x="2095813" y="3373818"/>
                  <a:pt x="1922819" y="3353865"/>
                  <a:pt x="1749825" y="3353865"/>
                </a:cubicBezTo>
                <a:cubicBezTo>
                  <a:pt x="1749825" y="3284032"/>
                  <a:pt x="1749825" y="3219186"/>
                  <a:pt x="1749825" y="3154340"/>
                </a:cubicBezTo>
                <a:cubicBezTo>
                  <a:pt x="2215382" y="3141870"/>
                  <a:pt x="2677124" y="3105706"/>
                  <a:pt x="3138229" y="3082636"/>
                </a:cubicBezTo>
                <a:close/>
                <a:moveTo>
                  <a:pt x="1559341" y="2853805"/>
                </a:moveTo>
                <a:cubicBezTo>
                  <a:pt x="1699580" y="2853260"/>
                  <a:pt x="1699580" y="2875628"/>
                  <a:pt x="1668416" y="3054578"/>
                </a:cubicBezTo>
                <a:cubicBezTo>
                  <a:pt x="1668416" y="3059566"/>
                  <a:pt x="1663328" y="3064554"/>
                  <a:pt x="1658240" y="3074530"/>
                </a:cubicBezTo>
                <a:cubicBezTo>
                  <a:pt x="1632799" y="3074530"/>
                  <a:pt x="1607359" y="3079518"/>
                  <a:pt x="1576831" y="3079518"/>
                </a:cubicBezTo>
                <a:cubicBezTo>
                  <a:pt x="1225754" y="3089494"/>
                  <a:pt x="874678" y="3094483"/>
                  <a:pt x="523602" y="3104459"/>
                </a:cubicBezTo>
                <a:lnTo>
                  <a:pt x="0" y="3120367"/>
                </a:lnTo>
                <a:lnTo>
                  <a:pt x="0" y="2895265"/>
                </a:lnTo>
                <a:lnTo>
                  <a:pt x="1490334" y="2855052"/>
                </a:lnTo>
                <a:cubicBezTo>
                  <a:pt x="1516410" y="2854429"/>
                  <a:pt x="1539306" y="2853883"/>
                  <a:pt x="1559341" y="2853805"/>
                </a:cubicBezTo>
                <a:close/>
                <a:moveTo>
                  <a:pt x="3624059" y="2832565"/>
                </a:moveTo>
                <a:lnTo>
                  <a:pt x="3624059" y="3005092"/>
                </a:lnTo>
                <a:lnTo>
                  <a:pt x="3271155" y="3009684"/>
                </a:lnTo>
                <a:cubicBezTo>
                  <a:pt x="2828493" y="3024649"/>
                  <a:pt x="2385832" y="3064554"/>
                  <a:pt x="1943171" y="3089494"/>
                </a:cubicBezTo>
                <a:cubicBezTo>
                  <a:pt x="1724384" y="3099471"/>
                  <a:pt x="1729472" y="3134388"/>
                  <a:pt x="1749825" y="2870017"/>
                </a:cubicBezTo>
                <a:cubicBezTo>
                  <a:pt x="1749825" y="2865028"/>
                  <a:pt x="1754913" y="2860040"/>
                  <a:pt x="1765089" y="2845076"/>
                </a:cubicBezTo>
                <a:cubicBezTo>
                  <a:pt x="1800705" y="2845076"/>
                  <a:pt x="1836322" y="2845076"/>
                  <a:pt x="1877026" y="2845076"/>
                </a:cubicBezTo>
                <a:cubicBezTo>
                  <a:pt x="2258631" y="2845076"/>
                  <a:pt x="2640235" y="2850064"/>
                  <a:pt x="3016752" y="2850064"/>
                </a:cubicBezTo>
                <a:cubicBezTo>
                  <a:pt x="3133777" y="2850064"/>
                  <a:pt x="3251120" y="2846635"/>
                  <a:pt x="3368623" y="2842270"/>
                </a:cubicBezTo>
                <a:close/>
                <a:moveTo>
                  <a:pt x="1561566" y="2605646"/>
                </a:moveTo>
                <a:cubicBezTo>
                  <a:pt x="1688768" y="2605646"/>
                  <a:pt x="1688768" y="2610634"/>
                  <a:pt x="1678592" y="2730349"/>
                </a:cubicBezTo>
                <a:cubicBezTo>
                  <a:pt x="1673504" y="2750301"/>
                  <a:pt x="1668416" y="2770254"/>
                  <a:pt x="1668416" y="2785218"/>
                </a:cubicBezTo>
                <a:cubicBezTo>
                  <a:pt x="1653152" y="2790206"/>
                  <a:pt x="1642975" y="2795195"/>
                  <a:pt x="1632799" y="2795195"/>
                </a:cubicBezTo>
                <a:cubicBezTo>
                  <a:pt x="1266459" y="2802677"/>
                  <a:pt x="900119" y="2810159"/>
                  <a:pt x="534415" y="2817641"/>
                </a:cubicBezTo>
                <a:lnTo>
                  <a:pt x="0" y="2828601"/>
                </a:lnTo>
                <a:lnTo>
                  <a:pt x="0" y="2635972"/>
                </a:lnTo>
                <a:lnTo>
                  <a:pt x="274287" y="2625598"/>
                </a:lnTo>
                <a:cubicBezTo>
                  <a:pt x="701684" y="2615622"/>
                  <a:pt x="1134169" y="2610634"/>
                  <a:pt x="1561566" y="2605646"/>
                </a:cubicBezTo>
                <a:close/>
                <a:moveTo>
                  <a:pt x="2558826" y="2560752"/>
                </a:moveTo>
                <a:cubicBezTo>
                  <a:pt x="2752173" y="2560752"/>
                  <a:pt x="2946791" y="2563246"/>
                  <a:pt x="3142045" y="2566364"/>
                </a:cubicBezTo>
                <a:lnTo>
                  <a:pt x="3624059" y="2574044"/>
                </a:lnTo>
                <a:lnTo>
                  <a:pt x="3624059" y="2757687"/>
                </a:lnTo>
                <a:lnTo>
                  <a:pt x="3181478" y="2770254"/>
                </a:lnTo>
                <a:cubicBezTo>
                  <a:pt x="2888278" y="2778983"/>
                  <a:pt x="2594443" y="2787713"/>
                  <a:pt x="2299335" y="2795195"/>
                </a:cubicBezTo>
                <a:cubicBezTo>
                  <a:pt x="2116165" y="2800183"/>
                  <a:pt x="1932995" y="2795195"/>
                  <a:pt x="1744737" y="2795195"/>
                </a:cubicBezTo>
                <a:cubicBezTo>
                  <a:pt x="1744737" y="2720373"/>
                  <a:pt x="1744737" y="2665503"/>
                  <a:pt x="1744737" y="2595669"/>
                </a:cubicBezTo>
                <a:cubicBezTo>
                  <a:pt x="2019492" y="2580705"/>
                  <a:pt x="2289159" y="2560752"/>
                  <a:pt x="2558826" y="2560752"/>
                </a:cubicBezTo>
                <a:close/>
                <a:moveTo>
                  <a:pt x="907751" y="2310099"/>
                </a:moveTo>
                <a:cubicBezTo>
                  <a:pt x="1093465" y="2310099"/>
                  <a:pt x="1279179" y="2311346"/>
                  <a:pt x="1464893" y="2311346"/>
                </a:cubicBezTo>
                <a:cubicBezTo>
                  <a:pt x="1541214" y="2311346"/>
                  <a:pt x="1612447" y="2311346"/>
                  <a:pt x="1683680" y="2311346"/>
                </a:cubicBezTo>
                <a:cubicBezTo>
                  <a:pt x="1688768" y="2351251"/>
                  <a:pt x="1688768" y="2366215"/>
                  <a:pt x="1688768" y="2386168"/>
                </a:cubicBezTo>
                <a:cubicBezTo>
                  <a:pt x="1693856" y="2540800"/>
                  <a:pt x="1693856" y="2545788"/>
                  <a:pt x="1541214" y="2545788"/>
                </a:cubicBezTo>
                <a:cubicBezTo>
                  <a:pt x="1190138" y="2550776"/>
                  <a:pt x="833974" y="2555764"/>
                  <a:pt x="482898" y="2560752"/>
                </a:cubicBezTo>
                <a:lnTo>
                  <a:pt x="0" y="2570035"/>
                </a:lnTo>
                <a:lnTo>
                  <a:pt x="0" y="2335542"/>
                </a:lnTo>
                <a:lnTo>
                  <a:pt x="350608" y="2316334"/>
                </a:lnTo>
                <a:cubicBezTo>
                  <a:pt x="536322" y="2311346"/>
                  <a:pt x="722037" y="2310099"/>
                  <a:pt x="907751" y="2310099"/>
                </a:cubicBezTo>
                <a:close/>
                <a:moveTo>
                  <a:pt x="3624059" y="2235896"/>
                </a:moveTo>
                <a:lnTo>
                  <a:pt x="3624059" y="2507868"/>
                </a:lnTo>
                <a:lnTo>
                  <a:pt x="3271155" y="2520847"/>
                </a:lnTo>
                <a:cubicBezTo>
                  <a:pt x="2833581" y="2525835"/>
                  <a:pt x="2396008" y="2525835"/>
                  <a:pt x="1958435" y="2525835"/>
                </a:cubicBezTo>
                <a:cubicBezTo>
                  <a:pt x="1892290" y="2525835"/>
                  <a:pt x="1821057" y="2525835"/>
                  <a:pt x="1739649" y="2525835"/>
                </a:cubicBezTo>
                <a:cubicBezTo>
                  <a:pt x="1744737" y="2446025"/>
                  <a:pt x="1749825" y="2381180"/>
                  <a:pt x="1754913" y="2316334"/>
                </a:cubicBezTo>
                <a:cubicBezTo>
                  <a:pt x="2202662" y="2296381"/>
                  <a:pt x="2647867" y="2277676"/>
                  <a:pt x="3091165" y="2258970"/>
                </a:cubicBezTo>
                <a:close/>
                <a:moveTo>
                  <a:pt x="1320520" y="2035128"/>
                </a:moveTo>
                <a:cubicBezTo>
                  <a:pt x="1441997" y="2035752"/>
                  <a:pt x="1564111" y="2036999"/>
                  <a:pt x="1688768" y="2036999"/>
                </a:cubicBezTo>
                <a:cubicBezTo>
                  <a:pt x="1693856" y="2051963"/>
                  <a:pt x="1693856" y="2076904"/>
                  <a:pt x="1693856" y="2101844"/>
                </a:cubicBezTo>
                <a:cubicBezTo>
                  <a:pt x="1698944" y="2251488"/>
                  <a:pt x="1698944" y="2256476"/>
                  <a:pt x="1546302" y="2256476"/>
                </a:cubicBezTo>
                <a:cubicBezTo>
                  <a:pt x="1103641" y="2256476"/>
                  <a:pt x="666068" y="2246500"/>
                  <a:pt x="223407" y="2251488"/>
                </a:cubicBezTo>
                <a:lnTo>
                  <a:pt x="0" y="2261684"/>
                </a:lnTo>
                <a:lnTo>
                  <a:pt x="0" y="2073071"/>
                </a:lnTo>
                <a:lnTo>
                  <a:pt x="432017" y="2055081"/>
                </a:lnTo>
                <a:cubicBezTo>
                  <a:pt x="606283" y="2048222"/>
                  <a:pt x="780549" y="2041987"/>
                  <a:pt x="956087" y="2036999"/>
                </a:cubicBezTo>
                <a:cubicBezTo>
                  <a:pt x="1078201" y="2034504"/>
                  <a:pt x="1199042" y="2034504"/>
                  <a:pt x="1320520" y="2035128"/>
                </a:cubicBezTo>
                <a:close/>
                <a:moveTo>
                  <a:pt x="3624059" y="1946721"/>
                </a:moveTo>
                <a:lnTo>
                  <a:pt x="3624059" y="2175879"/>
                </a:lnTo>
                <a:lnTo>
                  <a:pt x="3094345" y="2195372"/>
                </a:lnTo>
                <a:cubicBezTo>
                  <a:pt x="2652955" y="2212830"/>
                  <a:pt x="2210294" y="2231536"/>
                  <a:pt x="1765089" y="2251488"/>
                </a:cubicBezTo>
                <a:cubicBezTo>
                  <a:pt x="1775265" y="2161702"/>
                  <a:pt x="1780353" y="2086880"/>
                  <a:pt x="1785441" y="1992105"/>
                </a:cubicBezTo>
                <a:cubicBezTo>
                  <a:pt x="1932995" y="1992105"/>
                  <a:pt x="2065284" y="1997093"/>
                  <a:pt x="2202662" y="1992105"/>
                </a:cubicBezTo>
                <a:cubicBezTo>
                  <a:pt x="2459609" y="1984623"/>
                  <a:pt x="2717828" y="1977141"/>
                  <a:pt x="2976683" y="1969035"/>
                </a:cubicBezTo>
                <a:close/>
                <a:moveTo>
                  <a:pt x="1693856" y="1752675"/>
                </a:moveTo>
                <a:cubicBezTo>
                  <a:pt x="1693856" y="1792580"/>
                  <a:pt x="1688768" y="1822509"/>
                  <a:pt x="1693856" y="1852438"/>
                </a:cubicBezTo>
                <a:cubicBezTo>
                  <a:pt x="1709120" y="1937236"/>
                  <a:pt x="1678592" y="1972153"/>
                  <a:pt x="1587007" y="1967165"/>
                </a:cubicBezTo>
                <a:cubicBezTo>
                  <a:pt x="1485246" y="1962177"/>
                  <a:pt x="1378396" y="1972153"/>
                  <a:pt x="1271547" y="1972153"/>
                </a:cubicBezTo>
                <a:cubicBezTo>
                  <a:pt x="981528" y="1982129"/>
                  <a:pt x="691508" y="1990858"/>
                  <a:pt x="400853" y="1999588"/>
                </a:cubicBezTo>
                <a:lnTo>
                  <a:pt x="0" y="2012163"/>
                </a:lnTo>
                <a:lnTo>
                  <a:pt x="0" y="1806966"/>
                </a:lnTo>
                <a:lnTo>
                  <a:pt x="603103" y="1787592"/>
                </a:lnTo>
                <a:cubicBezTo>
                  <a:pt x="966264" y="1776369"/>
                  <a:pt x="1330060" y="1765145"/>
                  <a:pt x="1693856" y="1752675"/>
                </a:cubicBezTo>
                <a:close/>
                <a:moveTo>
                  <a:pt x="3357652" y="1657901"/>
                </a:moveTo>
                <a:lnTo>
                  <a:pt x="3624059" y="1659458"/>
                </a:lnTo>
                <a:lnTo>
                  <a:pt x="3624059" y="1869612"/>
                </a:lnTo>
                <a:lnTo>
                  <a:pt x="3027564" y="1892343"/>
                </a:lnTo>
                <a:cubicBezTo>
                  <a:pt x="2613523" y="1907307"/>
                  <a:pt x="2200118" y="1922271"/>
                  <a:pt x="1785441" y="1947212"/>
                </a:cubicBezTo>
                <a:cubicBezTo>
                  <a:pt x="1785441" y="1912295"/>
                  <a:pt x="1785441" y="1882366"/>
                  <a:pt x="1775265" y="1857426"/>
                </a:cubicBezTo>
                <a:cubicBezTo>
                  <a:pt x="1744737" y="1772628"/>
                  <a:pt x="1785441" y="1747687"/>
                  <a:pt x="1866850" y="1747687"/>
                </a:cubicBezTo>
                <a:cubicBezTo>
                  <a:pt x="1927907" y="1747687"/>
                  <a:pt x="1983875" y="1737711"/>
                  <a:pt x="2039844" y="1737711"/>
                </a:cubicBezTo>
                <a:cubicBezTo>
                  <a:pt x="2482505" y="1707782"/>
                  <a:pt x="2920078" y="1672865"/>
                  <a:pt x="3357652" y="1657901"/>
                </a:cubicBezTo>
                <a:close/>
                <a:moveTo>
                  <a:pt x="0" y="1548162"/>
                </a:moveTo>
                <a:lnTo>
                  <a:pt x="617095" y="1548162"/>
                </a:lnTo>
                <a:cubicBezTo>
                  <a:pt x="980256" y="1548162"/>
                  <a:pt x="1342780" y="1548162"/>
                  <a:pt x="1704032" y="1548162"/>
                </a:cubicBezTo>
                <a:cubicBezTo>
                  <a:pt x="1704032" y="1593055"/>
                  <a:pt x="1704032" y="1637948"/>
                  <a:pt x="1704032" y="1687829"/>
                </a:cubicBezTo>
                <a:cubicBezTo>
                  <a:pt x="1571743" y="1692817"/>
                  <a:pt x="1439453" y="1702794"/>
                  <a:pt x="1312251" y="1707782"/>
                </a:cubicBezTo>
                <a:cubicBezTo>
                  <a:pt x="1022232" y="1715264"/>
                  <a:pt x="732213" y="1721499"/>
                  <a:pt x="442829" y="1728358"/>
                </a:cubicBezTo>
                <a:lnTo>
                  <a:pt x="0" y="1740798"/>
                </a:lnTo>
                <a:close/>
                <a:moveTo>
                  <a:pt x="3624059" y="1454677"/>
                </a:moveTo>
                <a:lnTo>
                  <a:pt x="3624059" y="1598608"/>
                </a:lnTo>
                <a:lnTo>
                  <a:pt x="3026292" y="1620489"/>
                </a:lnTo>
                <a:cubicBezTo>
                  <a:pt x="2617339" y="1642936"/>
                  <a:pt x="2207750" y="1675359"/>
                  <a:pt x="1795617" y="1687829"/>
                </a:cubicBezTo>
                <a:cubicBezTo>
                  <a:pt x="1795617" y="1632960"/>
                  <a:pt x="1795617" y="1588067"/>
                  <a:pt x="1795617" y="1538185"/>
                </a:cubicBezTo>
                <a:cubicBezTo>
                  <a:pt x="2197574" y="1520727"/>
                  <a:pt x="2598259" y="1502021"/>
                  <a:pt x="2998308" y="1483316"/>
                </a:cubicBezTo>
                <a:close/>
                <a:moveTo>
                  <a:pt x="1724384" y="1283791"/>
                </a:moveTo>
                <a:cubicBezTo>
                  <a:pt x="1734560" y="1463363"/>
                  <a:pt x="1724384" y="1478328"/>
                  <a:pt x="1566654" y="1478328"/>
                </a:cubicBezTo>
                <a:cubicBezTo>
                  <a:pt x="1531038" y="1478328"/>
                  <a:pt x="1495422" y="1473340"/>
                  <a:pt x="1464893" y="1473340"/>
                </a:cubicBezTo>
                <a:cubicBezTo>
                  <a:pt x="1042584" y="1473340"/>
                  <a:pt x="625363" y="1478328"/>
                  <a:pt x="203055" y="1478328"/>
                </a:cubicBezTo>
                <a:lnTo>
                  <a:pt x="0" y="1481723"/>
                </a:lnTo>
                <a:lnTo>
                  <a:pt x="0" y="1294640"/>
                </a:lnTo>
                <a:lnTo>
                  <a:pt x="82293" y="1299223"/>
                </a:lnTo>
                <a:cubicBezTo>
                  <a:pt x="628225" y="1330554"/>
                  <a:pt x="1174874" y="1354872"/>
                  <a:pt x="1724384" y="1283791"/>
                </a:cubicBezTo>
                <a:close/>
                <a:moveTo>
                  <a:pt x="3624059" y="1217980"/>
                </a:moveTo>
                <a:lnTo>
                  <a:pt x="3624059" y="1378588"/>
                </a:lnTo>
                <a:lnTo>
                  <a:pt x="3611180" y="1379423"/>
                </a:lnTo>
                <a:cubicBezTo>
                  <a:pt x="3545592" y="1384489"/>
                  <a:pt x="3479765" y="1389789"/>
                  <a:pt x="3413620" y="1393530"/>
                </a:cubicBezTo>
                <a:cubicBezTo>
                  <a:pt x="3143953" y="1408494"/>
                  <a:pt x="2874286" y="1433435"/>
                  <a:pt x="2604619" y="1438423"/>
                </a:cubicBezTo>
                <a:cubicBezTo>
                  <a:pt x="2340040" y="1448399"/>
                  <a:pt x="2070372" y="1443411"/>
                  <a:pt x="1800705" y="1443411"/>
                </a:cubicBezTo>
                <a:cubicBezTo>
                  <a:pt x="1815969" y="1393530"/>
                  <a:pt x="1749825" y="1298755"/>
                  <a:pt x="1856674" y="1293767"/>
                </a:cubicBezTo>
                <a:cubicBezTo>
                  <a:pt x="2217926" y="1263838"/>
                  <a:pt x="2574090" y="1243886"/>
                  <a:pt x="2935343" y="1228921"/>
                </a:cubicBezTo>
                <a:cubicBezTo>
                  <a:pt x="3113425" y="1223933"/>
                  <a:pt x="3292779" y="1221439"/>
                  <a:pt x="3472133" y="1219569"/>
                </a:cubicBezTo>
                <a:close/>
                <a:moveTo>
                  <a:pt x="1576831" y="1014431"/>
                </a:moveTo>
                <a:cubicBezTo>
                  <a:pt x="1760001" y="1014431"/>
                  <a:pt x="1760001" y="1019419"/>
                  <a:pt x="1729472" y="1198992"/>
                </a:cubicBezTo>
                <a:cubicBezTo>
                  <a:pt x="1729472" y="1208969"/>
                  <a:pt x="1719296" y="1208969"/>
                  <a:pt x="1714208" y="1223933"/>
                </a:cubicBezTo>
                <a:cubicBezTo>
                  <a:pt x="1172330" y="1276308"/>
                  <a:pt x="627589" y="1252927"/>
                  <a:pt x="82134" y="1231649"/>
                </a:cubicBezTo>
                <a:lnTo>
                  <a:pt x="0" y="1228986"/>
                </a:lnTo>
                <a:lnTo>
                  <a:pt x="0" y="1032219"/>
                </a:lnTo>
                <a:lnTo>
                  <a:pt x="707408" y="1022537"/>
                </a:lnTo>
                <a:cubicBezTo>
                  <a:pt x="996792" y="1019420"/>
                  <a:pt x="1286811" y="1016925"/>
                  <a:pt x="1576831" y="1014431"/>
                </a:cubicBezTo>
                <a:close/>
                <a:moveTo>
                  <a:pt x="3624059" y="958219"/>
                </a:moveTo>
                <a:lnTo>
                  <a:pt x="3624059" y="1166175"/>
                </a:lnTo>
                <a:lnTo>
                  <a:pt x="3019932" y="1185899"/>
                </a:lnTo>
                <a:cubicBezTo>
                  <a:pt x="2797965" y="1192757"/>
                  <a:pt x="2576635" y="1198992"/>
                  <a:pt x="2355304" y="1203981"/>
                </a:cubicBezTo>
                <a:cubicBezTo>
                  <a:pt x="2182310" y="1208969"/>
                  <a:pt x="2004228" y="1203981"/>
                  <a:pt x="1831234" y="1203981"/>
                </a:cubicBezTo>
                <a:cubicBezTo>
                  <a:pt x="1805793" y="1019419"/>
                  <a:pt x="1815969" y="1004455"/>
                  <a:pt x="2004228" y="999467"/>
                </a:cubicBezTo>
                <a:cubicBezTo>
                  <a:pt x="2202662" y="994479"/>
                  <a:pt x="2396008" y="984503"/>
                  <a:pt x="2594443" y="979514"/>
                </a:cubicBezTo>
                <a:close/>
                <a:moveTo>
                  <a:pt x="1449629" y="740084"/>
                </a:moveTo>
                <a:cubicBezTo>
                  <a:pt x="1546302" y="740084"/>
                  <a:pt x="1648063" y="740084"/>
                  <a:pt x="1744737" y="740084"/>
                </a:cubicBezTo>
                <a:cubicBezTo>
                  <a:pt x="1744737" y="809918"/>
                  <a:pt x="1744737" y="874764"/>
                  <a:pt x="1744737" y="944598"/>
                </a:cubicBezTo>
                <a:cubicBezTo>
                  <a:pt x="1709120" y="944598"/>
                  <a:pt x="1688768" y="949586"/>
                  <a:pt x="1663328" y="949586"/>
                </a:cubicBezTo>
                <a:cubicBezTo>
                  <a:pt x="1139257" y="949586"/>
                  <a:pt x="615187" y="944598"/>
                  <a:pt x="86029" y="949586"/>
                </a:cubicBezTo>
                <a:lnTo>
                  <a:pt x="0" y="952474"/>
                </a:lnTo>
                <a:lnTo>
                  <a:pt x="0" y="777748"/>
                </a:lnTo>
                <a:lnTo>
                  <a:pt x="93661" y="776872"/>
                </a:lnTo>
                <a:cubicBezTo>
                  <a:pt x="204327" y="775001"/>
                  <a:pt x="314992" y="772507"/>
                  <a:pt x="426929" y="770013"/>
                </a:cubicBezTo>
                <a:cubicBezTo>
                  <a:pt x="767829" y="760037"/>
                  <a:pt x="1108729" y="750061"/>
                  <a:pt x="1449629" y="740084"/>
                </a:cubicBezTo>
                <a:close/>
                <a:moveTo>
                  <a:pt x="3624059" y="670670"/>
                </a:moveTo>
                <a:lnTo>
                  <a:pt x="3624059" y="895315"/>
                </a:lnTo>
                <a:lnTo>
                  <a:pt x="3522378" y="899081"/>
                </a:lnTo>
                <a:cubicBezTo>
                  <a:pt x="3437789" y="900952"/>
                  <a:pt x="3352564" y="902199"/>
                  <a:pt x="3266067" y="904693"/>
                </a:cubicBezTo>
                <a:cubicBezTo>
                  <a:pt x="2823405" y="919657"/>
                  <a:pt x="2380744" y="934621"/>
                  <a:pt x="1938083" y="949586"/>
                </a:cubicBezTo>
                <a:cubicBezTo>
                  <a:pt x="1902466" y="949586"/>
                  <a:pt x="1866850" y="949586"/>
                  <a:pt x="1815969" y="949586"/>
                </a:cubicBezTo>
                <a:cubicBezTo>
                  <a:pt x="1826146" y="864788"/>
                  <a:pt x="1831234" y="804930"/>
                  <a:pt x="1841410" y="735096"/>
                </a:cubicBezTo>
                <a:cubicBezTo>
                  <a:pt x="1892290" y="735096"/>
                  <a:pt x="1927907" y="735096"/>
                  <a:pt x="1963523" y="735096"/>
                </a:cubicBezTo>
                <a:cubicBezTo>
                  <a:pt x="2136517" y="730108"/>
                  <a:pt x="2309511" y="735096"/>
                  <a:pt x="2482505" y="725120"/>
                </a:cubicBezTo>
                <a:cubicBezTo>
                  <a:pt x="2741996" y="715144"/>
                  <a:pt x="2996399" y="685215"/>
                  <a:pt x="3255890" y="675238"/>
                </a:cubicBezTo>
                <a:cubicBezTo>
                  <a:pt x="3347476" y="670250"/>
                  <a:pt x="3440333" y="670250"/>
                  <a:pt x="3533190" y="670874"/>
                </a:cubicBezTo>
                <a:close/>
                <a:moveTo>
                  <a:pt x="1681136" y="415232"/>
                </a:moveTo>
                <a:cubicBezTo>
                  <a:pt x="1781307" y="410556"/>
                  <a:pt x="1784169" y="428326"/>
                  <a:pt x="1749825" y="645310"/>
                </a:cubicBezTo>
                <a:cubicBezTo>
                  <a:pt x="1749825" y="650298"/>
                  <a:pt x="1744737" y="655286"/>
                  <a:pt x="1744737" y="655286"/>
                </a:cubicBezTo>
                <a:cubicBezTo>
                  <a:pt x="1439453" y="670250"/>
                  <a:pt x="1139257" y="695191"/>
                  <a:pt x="839062" y="700179"/>
                </a:cubicBezTo>
                <a:cubicBezTo>
                  <a:pt x="658436" y="702673"/>
                  <a:pt x="479082" y="700179"/>
                  <a:pt x="299728" y="697062"/>
                </a:cubicBezTo>
                <a:lnTo>
                  <a:pt x="0" y="693250"/>
                </a:lnTo>
                <a:lnTo>
                  <a:pt x="0" y="457750"/>
                </a:lnTo>
                <a:lnTo>
                  <a:pt x="419297" y="443290"/>
                </a:lnTo>
                <a:cubicBezTo>
                  <a:pt x="588475" y="437055"/>
                  <a:pt x="757653" y="430820"/>
                  <a:pt x="925559" y="425832"/>
                </a:cubicBezTo>
                <a:cubicBezTo>
                  <a:pt x="1134169" y="420844"/>
                  <a:pt x="1342780" y="420844"/>
                  <a:pt x="1546302" y="420844"/>
                </a:cubicBezTo>
                <a:cubicBezTo>
                  <a:pt x="1603543" y="420844"/>
                  <a:pt x="1647746" y="416791"/>
                  <a:pt x="1681136" y="415232"/>
                </a:cubicBezTo>
                <a:close/>
                <a:moveTo>
                  <a:pt x="1846498" y="405879"/>
                </a:moveTo>
                <a:cubicBezTo>
                  <a:pt x="2174678" y="405879"/>
                  <a:pt x="2500314" y="405879"/>
                  <a:pt x="2825313" y="405879"/>
                </a:cubicBezTo>
                <a:lnTo>
                  <a:pt x="3624059" y="405879"/>
                </a:lnTo>
                <a:lnTo>
                  <a:pt x="3624059" y="603991"/>
                </a:lnTo>
                <a:lnTo>
                  <a:pt x="3528102" y="608522"/>
                </a:lnTo>
                <a:cubicBezTo>
                  <a:pt x="3435245" y="614134"/>
                  <a:pt x="3342388" y="620369"/>
                  <a:pt x="3250802" y="625357"/>
                </a:cubicBezTo>
                <a:cubicBezTo>
                  <a:pt x="2976047" y="640321"/>
                  <a:pt x="2701292" y="655286"/>
                  <a:pt x="2426537" y="665262"/>
                </a:cubicBezTo>
                <a:cubicBezTo>
                  <a:pt x="2233190" y="670250"/>
                  <a:pt x="2039844" y="665262"/>
                  <a:pt x="1846498" y="665262"/>
                </a:cubicBezTo>
                <a:cubicBezTo>
                  <a:pt x="1846498" y="575476"/>
                  <a:pt x="1846498" y="495666"/>
                  <a:pt x="1846498" y="405879"/>
                </a:cubicBezTo>
                <a:close/>
                <a:moveTo>
                  <a:pt x="1518318" y="174555"/>
                </a:moveTo>
                <a:cubicBezTo>
                  <a:pt x="1581919" y="175178"/>
                  <a:pt x="1645520" y="176425"/>
                  <a:pt x="1709120" y="176425"/>
                </a:cubicBezTo>
                <a:cubicBezTo>
                  <a:pt x="1770177" y="176425"/>
                  <a:pt x="1785441" y="211342"/>
                  <a:pt x="1770177" y="256236"/>
                </a:cubicBezTo>
                <a:cubicBezTo>
                  <a:pt x="1760001" y="286164"/>
                  <a:pt x="1729472" y="326069"/>
                  <a:pt x="1704032" y="326069"/>
                </a:cubicBezTo>
                <a:cubicBezTo>
                  <a:pt x="1581919" y="341034"/>
                  <a:pt x="1459805" y="346022"/>
                  <a:pt x="1337692" y="351010"/>
                </a:cubicBezTo>
                <a:cubicBezTo>
                  <a:pt x="956087" y="355998"/>
                  <a:pt x="574483" y="360986"/>
                  <a:pt x="192878" y="370963"/>
                </a:cubicBezTo>
                <a:cubicBezTo>
                  <a:pt x="139454" y="370963"/>
                  <a:pt x="86029" y="373457"/>
                  <a:pt x="33241" y="377198"/>
                </a:cubicBezTo>
                <a:lnTo>
                  <a:pt x="0" y="380124"/>
                </a:lnTo>
                <a:lnTo>
                  <a:pt x="0" y="243084"/>
                </a:lnTo>
                <a:lnTo>
                  <a:pt x="50413" y="236283"/>
                </a:lnTo>
                <a:cubicBezTo>
                  <a:pt x="477810" y="216330"/>
                  <a:pt x="900119" y="196378"/>
                  <a:pt x="1327516" y="176425"/>
                </a:cubicBezTo>
                <a:cubicBezTo>
                  <a:pt x="1391117" y="173931"/>
                  <a:pt x="1454717" y="173931"/>
                  <a:pt x="1518318" y="174555"/>
                </a:cubicBezTo>
                <a:close/>
                <a:moveTo>
                  <a:pt x="3624059" y="141797"/>
                </a:moveTo>
                <a:lnTo>
                  <a:pt x="3624059" y="326407"/>
                </a:lnTo>
                <a:lnTo>
                  <a:pt x="2818317" y="337916"/>
                </a:lnTo>
                <a:cubicBezTo>
                  <a:pt x="2542290" y="341034"/>
                  <a:pt x="2266263" y="343528"/>
                  <a:pt x="1988963" y="346022"/>
                </a:cubicBezTo>
                <a:cubicBezTo>
                  <a:pt x="1943171" y="346022"/>
                  <a:pt x="1897378" y="336045"/>
                  <a:pt x="1851586" y="326069"/>
                </a:cubicBezTo>
                <a:cubicBezTo>
                  <a:pt x="1871938" y="181414"/>
                  <a:pt x="1871938" y="181414"/>
                  <a:pt x="2004228" y="176425"/>
                </a:cubicBezTo>
                <a:cubicBezTo>
                  <a:pt x="2044932" y="176425"/>
                  <a:pt x="2085637" y="166449"/>
                  <a:pt x="2126341" y="166449"/>
                </a:cubicBezTo>
                <a:cubicBezTo>
                  <a:pt x="2614795" y="161461"/>
                  <a:pt x="3098160" y="161461"/>
                  <a:pt x="3586614" y="151484"/>
                </a:cubicBezTo>
                <a:close/>
                <a:moveTo>
                  <a:pt x="1876182" y="0"/>
                </a:moveTo>
                <a:lnTo>
                  <a:pt x="3624059" y="0"/>
                </a:lnTo>
                <a:lnTo>
                  <a:pt x="3624059" y="87887"/>
                </a:lnTo>
                <a:lnTo>
                  <a:pt x="3591702" y="76663"/>
                </a:lnTo>
                <a:cubicBezTo>
                  <a:pt x="3189746" y="86639"/>
                  <a:pt x="2787789" y="96615"/>
                  <a:pt x="2390920" y="106591"/>
                </a:cubicBezTo>
                <a:cubicBezTo>
                  <a:pt x="2217926" y="111580"/>
                  <a:pt x="2044932" y="106591"/>
                  <a:pt x="1866850" y="106591"/>
                </a:cubicBezTo>
                <a:cubicBezTo>
                  <a:pt x="1869394" y="74169"/>
                  <a:pt x="1871938" y="45487"/>
                  <a:pt x="1874482" y="18052"/>
                </a:cubicBezTo>
                <a:close/>
                <a:moveTo>
                  <a:pt x="0" y="0"/>
                </a:moveTo>
                <a:lnTo>
                  <a:pt x="1773185" y="0"/>
                </a:lnTo>
                <a:lnTo>
                  <a:pt x="1775265" y="11817"/>
                </a:lnTo>
                <a:cubicBezTo>
                  <a:pt x="1775265" y="96615"/>
                  <a:pt x="1724384" y="91627"/>
                  <a:pt x="1668416" y="96615"/>
                </a:cubicBezTo>
                <a:cubicBezTo>
                  <a:pt x="1510686" y="101603"/>
                  <a:pt x="1347868" y="106591"/>
                  <a:pt x="1190138" y="111580"/>
                </a:cubicBezTo>
                <a:cubicBezTo>
                  <a:pt x="864502" y="126544"/>
                  <a:pt x="533778" y="141508"/>
                  <a:pt x="208143" y="156473"/>
                </a:cubicBezTo>
                <a:cubicBezTo>
                  <a:pt x="157262" y="158967"/>
                  <a:pt x="106381" y="160214"/>
                  <a:pt x="55501" y="162085"/>
                </a:cubicBezTo>
                <a:lnTo>
                  <a:pt x="0" y="16548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Slide Number Placeholder 1">
            <a:extLst>
              <a:ext uri="{FF2B5EF4-FFF2-40B4-BE49-F238E27FC236}">
                <a16:creationId xmlns:a16="http://schemas.microsoft.com/office/drawing/2014/main" id="{066E4324-BE38-D3BF-B763-8137C9A7B9F8}"/>
              </a:ext>
            </a:extLst>
          </p:cNvPr>
          <p:cNvSpPr>
            <a:spLocks noGrp="1"/>
          </p:cNvSpPr>
          <p:nvPr>
            <p:ph type="sldNum" sz="quarter" idx="4"/>
          </p:nvPr>
        </p:nvSpPr>
        <p:spPr>
          <a:xfrm>
            <a:off x="373316" y="6343573"/>
            <a:ext cx="1455484" cy="365125"/>
          </a:xfrm>
          <a:prstGeom prst="rect">
            <a:avLst/>
          </a:prstGeom>
        </p:spPr>
        <p:txBody>
          <a:bodyPr vert="horz" lIns="91440" tIns="45720" rIns="91440" bIns="45720" rtlCol="0" anchor="ctr"/>
          <a:lstStyle>
            <a:lvl1pPr algn="l">
              <a:defRPr sz="1200">
                <a:solidFill>
                  <a:schemeClr val="tx1">
                    <a:lumMod val="50000"/>
                  </a:schemeClr>
                </a:solidFill>
              </a:defRPr>
            </a:lvl1pPr>
          </a:lstStyle>
          <a:p>
            <a:fld id="{1AC54047-9E61-42D7-8DBF-7D64572410AD}" type="slidenum">
              <a:rPr lang="en-US" smtClean="0"/>
              <a:pPr/>
              <a:t>‹#›</a:t>
            </a:fld>
            <a:endParaRPr lang="en-US" dirty="0"/>
          </a:p>
        </p:txBody>
      </p:sp>
    </p:spTree>
    <p:custDataLst>
      <p:tags r:id="rId1"/>
    </p:custDataLst>
    <p:extLst>
      <p:ext uri="{BB962C8B-B14F-4D97-AF65-F5344CB8AC3E}">
        <p14:creationId xmlns:p14="http://schemas.microsoft.com/office/powerpoint/2010/main" val="30557997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_12 slide">
    <p:bg>
      <p:bgPr>
        <a:solidFill>
          <a:schemeClr val="bg2"/>
        </a:solidFill>
        <a:effectLst/>
      </p:bgPr>
    </p:bg>
    <p:spTree>
      <p:nvGrpSpPr>
        <p:cNvPr id="1" name=""/>
        <p:cNvGrpSpPr/>
        <p:nvPr/>
      </p:nvGrpSpPr>
      <p:grpSpPr>
        <a:xfrm>
          <a:off x="0" y="0"/>
          <a:ext cx="0" cy="0"/>
          <a:chOff x="0" y="0"/>
          <a:chExt cx="0" cy="0"/>
        </a:xfrm>
      </p:grpSpPr>
      <p:sp>
        <p:nvSpPr>
          <p:cNvPr id="3" name="Freeform 8">
            <a:extLst>
              <a:ext uri="{FF2B5EF4-FFF2-40B4-BE49-F238E27FC236}">
                <a16:creationId xmlns:a16="http://schemas.microsoft.com/office/drawing/2014/main" id="{4F714756-0D86-461D-8B1D-F5FA70FBE09F}"/>
              </a:ext>
            </a:extLst>
          </p:cNvPr>
          <p:cNvSpPr>
            <a:spLocks/>
          </p:cNvSpPr>
          <p:nvPr userDrawn="1"/>
        </p:nvSpPr>
        <p:spPr bwMode="auto">
          <a:xfrm rot="1079967">
            <a:off x="4363019" y="-845249"/>
            <a:ext cx="2694690" cy="4794042"/>
          </a:xfrm>
          <a:custGeom>
            <a:avLst/>
            <a:gdLst>
              <a:gd name="T0" fmla="*/ 637 w 1217"/>
              <a:gd name="T1" fmla="*/ 2152 h 2162"/>
              <a:gd name="T2" fmla="*/ 507 w 1217"/>
              <a:gd name="T3" fmla="*/ 2155 h 2162"/>
              <a:gd name="T4" fmla="*/ 21 w 1217"/>
              <a:gd name="T5" fmla="*/ 1636 h 2162"/>
              <a:gd name="T6" fmla="*/ 393 w 1217"/>
              <a:gd name="T7" fmla="*/ 256 h 2162"/>
              <a:gd name="T8" fmla="*/ 781 w 1217"/>
              <a:gd name="T9" fmla="*/ 700 h 2162"/>
              <a:gd name="T10" fmla="*/ 1153 w 1217"/>
              <a:gd name="T11" fmla="*/ 1372 h 2162"/>
              <a:gd name="T12" fmla="*/ 921 w 1217"/>
              <a:gd name="T13" fmla="*/ 2104 h 2162"/>
              <a:gd name="T14" fmla="*/ 637 w 1217"/>
              <a:gd name="T15" fmla="*/ 2152 h 21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7" h="2162">
                <a:moveTo>
                  <a:pt x="637" y="2152"/>
                </a:moveTo>
                <a:cubicBezTo>
                  <a:pt x="594" y="2152"/>
                  <a:pt x="550" y="2153"/>
                  <a:pt x="507" y="2155"/>
                </a:cubicBezTo>
                <a:cubicBezTo>
                  <a:pt x="296" y="2162"/>
                  <a:pt x="0" y="2099"/>
                  <a:pt x="21" y="1636"/>
                </a:cubicBezTo>
                <a:cubicBezTo>
                  <a:pt x="45" y="1108"/>
                  <a:pt x="197" y="512"/>
                  <a:pt x="393" y="256"/>
                </a:cubicBezTo>
                <a:cubicBezTo>
                  <a:pt x="589" y="0"/>
                  <a:pt x="781" y="632"/>
                  <a:pt x="781" y="700"/>
                </a:cubicBezTo>
                <a:cubicBezTo>
                  <a:pt x="781" y="768"/>
                  <a:pt x="1089" y="1104"/>
                  <a:pt x="1153" y="1372"/>
                </a:cubicBezTo>
                <a:cubicBezTo>
                  <a:pt x="1217" y="1640"/>
                  <a:pt x="1153" y="2044"/>
                  <a:pt x="921" y="2104"/>
                </a:cubicBezTo>
                <a:cubicBezTo>
                  <a:pt x="778" y="2141"/>
                  <a:pt x="687" y="2153"/>
                  <a:pt x="637" y="2152"/>
                </a:cubicBezTo>
                <a:close/>
              </a:path>
            </a:pathLst>
          </a:custGeom>
          <a:solidFill>
            <a:srgbClr val="A2AFC4"/>
          </a:solidFill>
          <a:ln>
            <a:noFill/>
          </a:ln>
        </p:spPr>
        <p:txBody>
          <a:bodyPr vert="horz" wrap="square" lIns="91440" tIns="45720" rIns="91440" bIns="45720" numCol="1" anchor="t" anchorCtr="0" compatLnSpc="1">
            <a:prstTxWarp prst="textNoShape">
              <a:avLst/>
            </a:prstTxWarp>
          </a:bodyPr>
          <a:lstStyle/>
          <a:p>
            <a:endParaRPr lang="ru-RU"/>
          </a:p>
        </p:txBody>
      </p:sp>
      <p:pic>
        <p:nvPicPr>
          <p:cNvPr id="4" name="Picture 3">
            <a:extLst>
              <a:ext uri="{FF2B5EF4-FFF2-40B4-BE49-F238E27FC236}">
                <a16:creationId xmlns:a16="http://schemas.microsoft.com/office/drawing/2014/main" id="{2D183F83-BAA0-4557-B8D0-568B51BF80F1}"/>
              </a:ext>
            </a:extLst>
          </p:cNvPr>
          <p:cNvPicPr>
            <a:picLocks noChangeAspect="1"/>
          </p:cNvPicPr>
          <p:nvPr userDrawn="1"/>
        </p:nvPicPr>
        <p:blipFill>
          <a:blip r:embed="rId3" cstate="screen">
            <a:alphaModFix amt="20000"/>
            <a:extLst>
              <a:ext uri="{28A0092B-C50C-407E-A947-70E740481C1C}">
                <a14:useLocalDpi xmlns:a14="http://schemas.microsoft.com/office/drawing/2010/main"/>
              </a:ext>
            </a:extLst>
          </a:blip>
          <a:srcRect/>
          <a:stretch/>
        </p:blipFill>
        <p:spPr>
          <a:xfrm rot="437324">
            <a:off x="4387362" y="695093"/>
            <a:ext cx="3105109" cy="3166424"/>
          </a:xfrm>
          <a:prstGeom prst="rect">
            <a:avLst/>
          </a:prstGeom>
        </p:spPr>
      </p:pic>
      <p:pic>
        <p:nvPicPr>
          <p:cNvPr id="6" name="Picture 5" descr="A picture containing person&#10;&#10;Description automatically generated">
            <a:extLst>
              <a:ext uri="{FF2B5EF4-FFF2-40B4-BE49-F238E27FC236}">
                <a16:creationId xmlns:a16="http://schemas.microsoft.com/office/drawing/2014/main" id="{FB183C0F-FDE2-4E0B-AC7A-3E4BB5C55DE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412377" y="719136"/>
            <a:ext cx="3058086" cy="3118338"/>
          </a:xfrm>
          <a:prstGeom prst="rect">
            <a:avLst/>
          </a:prstGeom>
        </p:spPr>
      </p:pic>
      <p:sp>
        <p:nvSpPr>
          <p:cNvPr id="9" name="Рисунок 8">
            <a:extLst>
              <a:ext uri="{FF2B5EF4-FFF2-40B4-BE49-F238E27FC236}">
                <a16:creationId xmlns:a16="http://schemas.microsoft.com/office/drawing/2014/main" id="{F9A286DF-D58C-4005-A546-FCD532E70AC3}"/>
              </a:ext>
            </a:extLst>
          </p:cNvPr>
          <p:cNvSpPr>
            <a:spLocks noGrp="1"/>
          </p:cNvSpPr>
          <p:nvPr>
            <p:ph type="pic" sz="quarter" idx="10" hasCustomPrompt="1"/>
          </p:nvPr>
        </p:nvSpPr>
        <p:spPr>
          <a:xfrm>
            <a:off x="11678" y="0"/>
            <a:ext cx="4447856" cy="6858000"/>
          </a:xfrm>
          <a:custGeom>
            <a:avLst/>
            <a:gdLst>
              <a:gd name="connsiteX0" fmla="*/ 0 w 4447856"/>
              <a:gd name="connsiteY0" fmla="*/ 0 h 6858000"/>
              <a:gd name="connsiteX1" fmla="*/ 564399 w 4447856"/>
              <a:gd name="connsiteY1" fmla="*/ 0 h 6858000"/>
              <a:gd name="connsiteX2" fmla="*/ 1090317 w 4447856"/>
              <a:gd name="connsiteY2" fmla="*/ 0 h 6858000"/>
              <a:gd name="connsiteX3" fmla="*/ 1770161 w 4447856"/>
              <a:gd name="connsiteY3" fmla="*/ 0 h 6858000"/>
              <a:gd name="connsiteX4" fmla="*/ 2334561 w 4447856"/>
              <a:gd name="connsiteY4" fmla="*/ 0 h 6858000"/>
              <a:gd name="connsiteX5" fmla="*/ 3014405 w 4447856"/>
              <a:gd name="connsiteY5" fmla="*/ 0 h 6858000"/>
              <a:gd name="connsiteX6" fmla="*/ 3848177 w 4447856"/>
              <a:gd name="connsiteY6" fmla="*/ 0 h 6858000"/>
              <a:gd name="connsiteX7" fmla="*/ 3962956 w 4447856"/>
              <a:gd name="connsiteY7" fmla="*/ 247218 h 6858000"/>
              <a:gd name="connsiteX8" fmla="*/ 4400583 w 4447856"/>
              <a:gd name="connsiteY8" fmla="*/ 2261597 h 6858000"/>
              <a:gd name="connsiteX9" fmla="*/ 3833051 w 4447856"/>
              <a:gd name="connsiteY9" fmla="*/ 6771614 h 6858000"/>
              <a:gd name="connsiteX10" fmla="*/ 3789463 w 4447856"/>
              <a:gd name="connsiteY10" fmla="*/ 6858000 h 6858000"/>
              <a:gd name="connsiteX11" fmla="*/ 3271570 w 4447856"/>
              <a:gd name="connsiteY11" fmla="*/ 6858000 h 6858000"/>
              <a:gd name="connsiteX12" fmla="*/ 2564203 w 4447856"/>
              <a:gd name="connsiteY12" fmla="*/ 6858000 h 6858000"/>
              <a:gd name="connsiteX13" fmla="*/ 1932626 w 4447856"/>
              <a:gd name="connsiteY13" fmla="*/ 6858000 h 6858000"/>
              <a:gd name="connsiteX14" fmla="*/ 1414733 w 4447856"/>
              <a:gd name="connsiteY14" fmla="*/ 6858000 h 6858000"/>
              <a:gd name="connsiteX15" fmla="*/ 783156 w 4447856"/>
              <a:gd name="connsiteY15" fmla="*/ 6858000 h 6858000"/>
              <a:gd name="connsiteX16" fmla="*/ 0 w 4447856"/>
              <a:gd name="connsiteY16" fmla="*/ 6858000 h 6858000"/>
              <a:gd name="connsiteX17" fmla="*/ 0 w 4447856"/>
              <a:gd name="connsiteY17" fmla="*/ 6240780 h 6858000"/>
              <a:gd name="connsiteX18" fmla="*/ 0 w 4447856"/>
              <a:gd name="connsiteY18" fmla="*/ 5554980 h 6858000"/>
              <a:gd name="connsiteX19" fmla="*/ 0 w 4447856"/>
              <a:gd name="connsiteY19" fmla="*/ 5074920 h 6858000"/>
              <a:gd name="connsiteX20" fmla="*/ 0 w 4447856"/>
              <a:gd name="connsiteY20" fmla="*/ 4251960 h 6858000"/>
              <a:gd name="connsiteX21" fmla="*/ 0 w 4447856"/>
              <a:gd name="connsiteY21" fmla="*/ 3566160 h 6858000"/>
              <a:gd name="connsiteX22" fmla="*/ 0 w 4447856"/>
              <a:gd name="connsiteY22" fmla="*/ 2743200 h 6858000"/>
              <a:gd name="connsiteX23" fmla="*/ 0 w 4447856"/>
              <a:gd name="connsiteY23" fmla="*/ 2125980 h 6858000"/>
              <a:gd name="connsiteX24" fmla="*/ 0 w 4447856"/>
              <a:gd name="connsiteY24" fmla="*/ 1577340 h 6858000"/>
              <a:gd name="connsiteX25" fmla="*/ 0 w 4447856"/>
              <a:gd name="connsiteY25" fmla="*/ 891540 h 6858000"/>
              <a:gd name="connsiteX26" fmla="*/ 0 w 4447856"/>
              <a:gd name="connsiteY2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447856" h="6858000" fill="none" extrusionOk="0">
                <a:moveTo>
                  <a:pt x="0" y="0"/>
                </a:moveTo>
                <a:cubicBezTo>
                  <a:pt x="259984" y="-178"/>
                  <a:pt x="400677" y="755"/>
                  <a:pt x="564399" y="0"/>
                </a:cubicBezTo>
                <a:cubicBezTo>
                  <a:pt x="728121" y="-755"/>
                  <a:pt x="954314" y="-12915"/>
                  <a:pt x="1090317" y="0"/>
                </a:cubicBezTo>
                <a:cubicBezTo>
                  <a:pt x="1226320" y="12915"/>
                  <a:pt x="1534494" y="-16535"/>
                  <a:pt x="1770161" y="0"/>
                </a:cubicBezTo>
                <a:cubicBezTo>
                  <a:pt x="2005828" y="16535"/>
                  <a:pt x="2204952" y="26644"/>
                  <a:pt x="2334561" y="0"/>
                </a:cubicBezTo>
                <a:cubicBezTo>
                  <a:pt x="2464170" y="-26644"/>
                  <a:pt x="2746855" y="-24634"/>
                  <a:pt x="3014405" y="0"/>
                </a:cubicBezTo>
                <a:cubicBezTo>
                  <a:pt x="3281955" y="24634"/>
                  <a:pt x="3538649" y="17598"/>
                  <a:pt x="3848177" y="0"/>
                </a:cubicBezTo>
                <a:cubicBezTo>
                  <a:pt x="3916833" y="117932"/>
                  <a:pt x="3933633" y="160606"/>
                  <a:pt x="3962956" y="247218"/>
                </a:cubicBezTo>
                <a:cubicBezTo>
                  <a:pt x="4134002" y="620657"/>
                  <a:pt x="4382436" y="1418104"/>
                  <a:pt x="4400583" y="2261597"/>
                </a:cubicBezTo>
                <a:cubicBezTo>
                  <a:pt x="4711806" y="4341124"/>
                  <a:pt x="4356648" y="5743419"/>
                  <a:pt x="3833051" y="6771614"/>
                </a:cubicBezTo>
                <a:cubicBezTo>
                  <a:pt x="3813055" y="6812925"/>
                  <a:pt x="3802911" y="6829775"/>
                  <a:pt x="3789463" y="6858000"/>
                </a:cubicBezTo>
                <a:cubicBezTo>
                  <a:pt x="3603868" y="6875631"/>
                  <a:pt x="3390669" y="6843997"/>
                  <a:pt x="3271570" y="6858000"/>
                </a:cubicBezTo>
                <a:cubicBezTo>
                  <a:pt x="3152471" y="6872003"/>
                  <a:pt x="2850223" y="6827848"/>
                  <a:pt x="2564203" y="6858000"/>
                </a:cubicBezTo>
                <a:cubicBezTo>
                  <a:pt x="2278183" y="6888152"/>
                  <a:pt x="2091868" y="6855556"/>
                  <a:pt x="1932626" y="6858000"/>
                </a:cubicBezTo>
                <a:cubicBezTo>
                  <a:pt x="1773384" y="6860444"/>
                  <a:pt x="1613654" y="6883438"/>
                  <a:pt x="1414733" y="6858000"/>
                </a:cubicBezTo>
                <a:cubicBezTo>
                  <a:pt x="1215812" y="6832562"/>
                  <a:pt x="1022323" y="6864243"/>
                  <a:pt x="783156" y="6858000"/>
                </a:cubicBezTo>
                <a:cubicBezTo>
                  <a:pt x="543989" y="6851757"/>
                  <a:pt x="363667" y="6866715"/>
                  <a:pt x="0" y="6858000"/>
                </a:cubicBezTo>
                <a:cubicBezTo>
                  <a:pt x="6664" y="6561931"/>
                  <a:pt x="-25277" y="6440449"/>
                  <a:pt x="0" y="6240780"/>
                </a:cubicBezTo>
                <a:cubicBezTo>
                  <a:pt x="25277" y="6041111"/>
                  <a:pt x="-9567" y="5757010"/>
                  <a:pt x="0" y="5554980"/>
                </a:cubicBezTo>
                <a:cubicBezTo>
                  <a:pt x="9567" y="5352950"/>
                  <a:pt x="-23440" y="5266049"/>
                  <a:pt x="0" y="5074920"/>
                </a:cubicBezTo>
                <a:cubicBezTo>
                  <a:pt x="23440" y="4883791"/>
                  <a:pt x="11423" y="4527045"/>
                  <a:pt x="0" y="4251960"/>
                </a:cubicBezTo>
                <a:cubicBezTo>
                  <a:pt x="-11423" y="3976875"/>
                  <a:pt x="-3800" y="3811571"/>
                  <a:pt x="0" y="3566160"/>
                </a:cubicBezTo>
                <a:cubicBezTo>
                  <a:pt x="3800" y="3320749"/>
                  <a:pt x="-8468" y="3027510"/>
                  <a:pt x="0" y="2743200"/>
                </a:cubicBezTo>
                <a:cubicBezTo>
                  <a:pt x="8468" y="2458890"/>
                  <a:pt x="6139" y="2267323"/>
                  <a:pt x="0" y="2125980"/>
                </a:cubicBezTo>
                <a:cubicBezTo>
                  <a:pt x="-6139" y="1984637"/>
                  <a:pt x="-11567" y="1729091"/>
                  <a:pt x="0" y="1577340"/>
                </a:cubicBezTo>
                <a:cubicBezTo>
                  <a:pt x="11567" y="1425589"/>
                  <a:pt x="-17473" y="1200043"/>
                  <a:pt x="0" y="891540"/>
                </a:cubicBezTo>
                <a:cubicBezTo>
                  <a:pt x="17473" y="583037"/>
                  <a:pt x="-28638" y="391518"/>
                  <a:pt x="0" y="0"/>
                </a:cubicBezTo>
                <a:close/>
              </a:path>
              <a:path w="4447856" h="6858000" stroke="0" extrusionOk="0">
                <a:moveTo>
                  <a:pt x="0" y="0"/>
                </a:moveTo>
                <a:cubicBezTo>
                  <a:pt x="260382" y="-28050"/>
                  <a:pt x="445613" y="-741"/>
                  <a:pt x="602881" y="0"/>
                </a:cubicBezTo>
                <a:cubicBezTo>
                  <a:pt x="760149" y="741"/>
                  <a:pt x="919556" y="26252"/>
                  <a:pt x="1128799" y="0"/>
                </a:cubicBezTo>
                <a:cubicBezTo>
                  <a:pt x="1338042" y="-26252"/>
                  <a:pt x="1515386" y="-27837"/>
                  <a:pt x="1847125" y="0"/>
                </a:cubicBezTo>
                <a:cubicBezTo>
                  <a:pt x="2178864" y="27837"/>
                  <a:pt x="2303680" y="-11325"/>
                  <a:pt x="2450006" y="0"/>
                </a:cubicBezTo>
                <a:cubicBezTo>
                  <a:pt x="2596332" y="11325"/>
                  <a:pt x="2782617" y="-17739"/>
                  <a:pt x="3052887" y="0"/>
                </a:cubicBezTo>
                <a:cubicBezTo>
                  <a:pt x="3323157" y="17739"/>
                  <a:pt x="3643532" y="-26593"/>
                  <a:pt x="3848177" y="0"/>
                </a:cubicBezTo>
                <a:cubicBezTo>
                  <a:pt x="3900122" y="80530"/>
                  <a:pt x="3923373" y="160807"/>
                  <a:pt x="3962956" y="247218"/>
                </a:cubicBezTo>
                <a:cubicBezTo>
                  <a:pt x="4272919" y="776508"/>
                  <a:pt x="4313532" y="1448924"/>
                  <a:pt x="4400583" y="2261597"/>
                </a:cubicBezTo>
                <a:cubicBezTo>
                  <a:pt x="4497048" y="4111764"/>
                  <a:pt x="4346586" y="5817906"/>
                  <a:pt x="3833051" y="6771614"/>
                </a:cubicBezTo>
                <a:cubicBezTo>
                  <a:pt x="3825808" y="6795342"/>
                  <a:pt x="3803485" y="6825712"/>
                  <a:pt x="3789463" y="6858000"/>
                </a:cubicBezTo>
                <a:cubicBezTo>
                  <a:pt x="3552436" y="6871635"/>
                  <a:pt x="3421144" y="6861296"/>
                  <a:pt x="3195780" y="6858000"/>
                </a:cubicBezTo>
                <a:cubicBezTo>
                  <a:pt x="2970416" y="6854704"/>
                  <a:pt x="2750690" y="6832011"/>
                  <a:pt x="2564203" y="6858000"/>
                </a:cubicBezTo>
                <a:cubicBezTo>
                  <a:pt x="2377716" y="6883989"/>
                  <a:pt x="2065565" y="6883638"/>
                  <a:pt x="1932626" y="6858000"/>
                </a:cubicBezTo>
                <a:cubicBezTo>
                  <a:pt x="1799687" y="6832362"/>
                  <a:pt x="1583617" y="6876592"/>
                  <a:pt x="1301049" y="6858000"/>
                </a:cubicBezTo>
                <a:cubicBezTo>
                  <a:pt x="1018481" y="6839408"/>
                  <a:pt x="852052" y="6848636"/>
                  <a:pt x="631577" y="6858000"/>
                </a:cubicBezTo>
                <a:cubicBezTo>
                  <a:pt x="411102" y="6867364"/>
                  <a:pt x="262440" y="6838150"/>
                  <a:pt x="0" y="6858000"/>
                </a:cubicBezTo>
                <a:cubicBezTo>
                  <a:pt x="-10245" y="6508799"/>
                  <a:pt x="20782" y="6396904"/>
                  <a:pt x="0" y="6103620"/>
                </a:cubicBezTo>
                <a:cubicBezTo>
                  <a:pt x="-20782" y="5810336"/>
                  <a:pt x="-26105" y="5730944"/>
                  <a:pt x="0" y="5554980"/>
                </a:cubicBezTo>
                <a:cubicBezTo>
                  <a:pt x="26105" y="5379016"/>
                  <a:pt x="-40948" y="5057078"/>
                  <a:pt x="0" y="4732020"/>
                </a:cubicBezTo>
                <a:cubicBezTo>
                  <a:pt x="40948" y="4406962"/>
                  <a:pt x="-22123" y="4383693"/>
                  <a:pt x="0" y="4046220"/>
                </a:cubicBezTo>
                <a:cubicBezTo>
                  <a:pt x="22123" y="3708747"/>
                  <a:pt x="-1023" y="3700181"/>
                  <a:pt x="0" y="3497580"/>
                </a:cubicBezTo>
                <a:cubicBezTo>
                  <a:pt x="1023" y="3294979"/>
                  <a:pt x="-19456" y="3087078"/>
                  <a:pt x="0" y="2811780"/>
                </a:cubicBezTo>
                <a:cubicBezTo>
                  <a:pt x="19456" y="2536482"/>
                  <a:pt x="-6555" y="2451135"/>
                  <a:pt x="0" y="2331720"/>
                </a:cubicBezTo>
                <a:cubicBezTo>
                  <a:pt x="6555" y="2212305"/>
                  <a:pt x="2535" y="1996139"/>
                  <a:pt x="0" y="1851660"/>
                </a:cubicBezTo>
                <a:cubicBezTo>
                  <a:pt x="-2535" y="1707181"/>
                  <a:pt x="1078" y="1456268"/>
                  <a:pt x="0" y="1165860"/>
                </a:cubicBezTo>
                <a:cubicBezTo>
                  <a:pt x="-1078" y="875452"/>
                  <a:pt x="-21419" y="817984"/>
                  <a:pt x="0" y="617220"/>
                </a:cubicBezTo>
                <a:cubicBezTo>
                  <a:pt x="21419" y="416456"/>
                  <a:pt x="-17422" y="230179"/>
                  <a:pt x="0" y="0"/>
                </a:cubicBezTo>
                <a:close/>
              </a:path>
            </a:pathLst>
          </a:custGeom>
          <a:ln w="34925">
            <a:solidFill>
              <a:srgbClr val="53826B"/>
            </a:solidFill>
            <a:extLst>
              <a:ext uri="{C807C97D-BFC1-408E-A445-0C87EB9F89A2}">
                <ask:lineSketchStyleProps xmlns:ask="http://schemas.microsoft.com/office/drawing/2018/sketchyshapes" sd="1219033472">
                  <a:custGeom>
                    <a:avLst/>
                    <a:gdLst>
                      <a:gd name="connsiteX0" fmla="*/ 0 w 4447856"/>
                      <a:gd name="connsiteY0" fmla="*/ 0 h 6858000"/>
                      <a:gd name="connsiteX1" fmla="*/ 3848177 w 4447856"/>
                      <a:gd name="connsiteY1" fmla="*/ 0 h 6858000"/>
                      <a:gd name="connsiteX2" fmla="*/ 3962956 w 4447856"/>
                      <a:gd name="connsiteY2" fmla="*/ 247218 h 6858000"/>
                      <a:gd name="connsiteX3" fmla="*/ 4400583 w 4447856"/>
                      <a:gd name="connsiteY3" fmla="*/ 2261597 h 6858000"/>
                      <a:gd name="connsiteX4" fmla="*/ 3833051 w 4447856"/>
                      <a:gd name="connsiteY4" fmla="*/ 6771614 h 6858000"/>
                      <a:gd name="connsiteX5" fmla="*/ 3789463 w 4447856"/>
                      <a:gd name="connsiteY5" fmla="*/ 6858000 h 6858000"/>
                      <a:gd name="connsiteX6" fmla="*/ 0 w 444785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7856" h="6858000">
                        <a:moveTo>
                          <a:pt x="0" y="0"/>
                        </a:moveTo>
                        <a:lnTo>
                          <a:pt x="3848177" y="0"/>
                        </a:lnTo>
                        <a:lnTo>
                          <a:pt x="3962956" y="247218"/>
                        </a:lnTo>
                        <a:cubicBezTo>
                          <a:pt x="4176536" y="759327"/>
                          <a:pt x="4333110" y="1416536"/>
                          <a:pt x="4400583" y="2261597"/>
                        </a:cubicBezTo>
                        <a:cubicBezTo>
                          <a:pt x="4552287" y="4175834"/>
                          <a:pt x="4332478" y="5720275"/>
                          <a:pt x="3833051" y="6771614"/>
                        </a:cubicBezTo>
                        <a:lnTo>
                          <a:pt x="3789463" y="6858000"/>
                        </a:lnTo>
                        <a:lnTo>
                          <a:pt x="0" y="6858000"/>
                        </a:lnTo>
                        <a:close/>
                      </a:path>
                    </a:pathLst>
                  </a:custGeom>
                  <ask:type>
                    <ask:lineSketchFreehand/>
                  </ask:type>
                </ask:lineSketchStyleProps>
              </a:ext>
            </a:extLst>
          </a:ln>
        </p:spPr>
        <p:txBody>
          <a:bodyPr wrap="square" anchor="ctr">
            <a:noAutofit/>
          </a:bodyPr>
          <a:lstStyle>
            <a:lvl1pPr marL="0" indent="0" algn="ctr">
              <a:buFontTx/>
              <a:buNone/>
              <a:defRPr sz="2400">
                <a:solidFill>
                  <a:srgbClr val="080808"/>
                </a:solidFill>
                <a:latin typeface="Calibri "/>
              </a:defRPr>
            </a:lvl1pPr>
          </a:lstStyle>
          <a:p>
            <a:r>
              <a:rPr lang="en-US"/>
              <a:t>Click to insert picture</a:t>
            </a:r>
            <a:endParaRPr lang="ru-RU"/>
          </a:p>
        </p:txBody>
      </p:sp>
      <p:sp>
        <p:nvSpPr>
          <p:cNvPr id="2" name="Title 1">
            <a:extLst>
              <a:ext uri="{FF2B5EF4-FFF2-40B4-BE49-F238E27FC236}">
                <a16:creationId xmlns:a16="http://schemas.microsoft.com/office/drawing/2014/main" id="{48E59513-8B56-468A-9287-1BFA7F721586}"/>
              </a:ext>
            </a:extLst>
          </p:cNvPr>
          <p:cNvSpPr>
            <a:spLocks noGrp="1"/>
          </p:cNvSpPr>
          <p:nvPr>
            <p:ph type="title" hasCustomPrompt="1"/>
          </p:nvPr>
        </p:nvSpPr>
        <p:spPr>
          <a:xfrm>
            <a:off x="5939917" y="4396653"/>
            <a:ext cx="5626100" cy="1325563"/>
          </a:xfrm>
          <a:prstGeom prst="rect">
            <a:avLst/>
          </a:prstGeom>
        </p:spPr>
        <p:txBody>
          <a:bodyPr/>
          <a:lstStyle>
            <a:lvl1pPr>
              <a:defRPr sz="6000">
                <a:solidFill>
                  <a:srgbClr val="0B5132"/>
                </a:solidFill>
                <a:latin typeface="Calibri "/>
              </a:defRPr>
            </a:lvl1pPr>
          </a:lstStyle>
          <a:p>
            <a:r>
              <a:rPr lang="en-US"/>
              <a:t>Section Header</a:t>
            </a:r>
          </a:p>
        </p:txBody>
      </p:sp>
      <p:sp>
        <p:nvSpPr>
          <p:cNvPr id="10" name="Text Placeholder 9">
            <a:extLst>
              <a:ext uri="{FF2B5EF4-FFF2-40B4-BE49-F238E27FC236}">
                <a16:creationId xmlns:a16="http://schemas.microsoft.com/office/drawing/2014/main" id="{9ED74E07-5C15-4664-8B8E-ABF19DC837CE}"/>
              </a:ext>
            </a:extLst>
          </p:cNvPr>
          <p:cNvSpPr>
            <a:spLocks noGrp="1"/>
          </p:cNvSpPr>
          <p:nvPr>
            <p:ph type="body" sz="quarter" idx="11" hasCustomPrompt="1"/>
          </p:nvPr>
        </p:nvSpPr>
        <p:spPr>
          <a:xfrm>
            <a:off x="5939916" y="5534457"/>
            <a:ext cx="5626100" cy="914400"/>
          </a:xfrm>
          <a:prstGeom prst="rect">
            <a:avLst/>
          </a:prstGeom>
        </p:spPr>
        <p:txBody>
          <a:bodyPr/>
          <a:lstStyle>
            <a:lvl1pPr marL="0" indent="0">
              <a:buFontTx/>
              <a:buNone/>
              <a:defRPr sz="4400" cap="all" baseline="0">
                <a:solidFill>
                  <a:srgbClr val="080808"/>
                </a:solidFill>
                <a:latin typeface="Calibri Light" panose="020F0302020204030204" pitchFamily="34" charset="0"/>
                <a:cs typeface="Calibri Light" panose="020F0302020204030204" pitchFamily="34" charset="0"/>
              </a:defRPr>
            </a:lvl1pPr>
          </a:lstStyle>
          <a:p>
            <a:pPr lvl="0"/>
            <a:r>
              <a:rPr lang="en-US"/>
              <a:t>Section sub heading</a:t>
            </a:r>
          </a:p>
        </p:txBody>
      </p:sp>
      <p:sp>
        <p:nvSpPr>
          <p:cNvPr id="5" name="Slide Number Placeholder 1">
            <a:extLst>
              <a:ext uri="{FF2B5EF4-FFF2-40B4-BE49-F238E27FC236}">
                <a16:creationId xmlns:a16="http://schemas.microsoft.com/office/drawing/2014/main" id="{1F2AD800-E322-B2C4-FF62-BD2E901798C5}"/>
              </a:ext>
            </a:extLst>
          </p:cNvPr>
          <p:cNvSpPr>
            <a:spLocks noGrp="1"/>
          </p:cNvSpPr>
          <p:nvPr>
            <p:ph type="sldNum" sz="quarter" idx="4"/>
          </p:nvPr>
        </p:nvSpPr>
        <p:spPr>
          <a:xfrm>
            <a:off x="373316" y="6343573"/>
            <a:ext cx="1455484" cy="365125"/>
          </a:xfrm>
          <a:prstGeom prst="rect">
            <a:avLst/>
          </a:prstGeom>
        </p:spPr>
        <p:txBody>
          <a:bodyPr vert="horz" lIns="91440" tIns="45720" rIns="91440" bIns="45720" rtlCol="0" anchor="ctr"/>
          <a:lstStyle>
            <a:lvl1pPr algn="l">
              <a:defRPr sz="1200">
                <a:solidFill>
                  <a:schemeClr val="tx1">
                    <a:lumMod val="50000"/>
                  </a:schemeClr>
                </a:solidFill>
              </a:defRPr>
            </a:lvl1pPr>
          </a:lstStyle>
          <a:p>
            <a:fld id="{1AC54047-9E61-42D7-8DBF-7D64572410AD}" type="slidenum">
              <a:rPr lang="en-US" smtClean="0"/>
              <a:pPr/>
              <a:t>‹#›</a:t>
            </a:fld>
            <a:endParaRPr lang="en-US" dirty="0"/>
          </a:p>
        </p:txBody>
      </p:sp>
    </p:spTree>
    <p:custDataLst>
      <p:tags r:id="rId1"/>
    </p:custDataLst>
    <p:extLst>
      <p:ext uri="{BB962C8B-B14F-4D97-AF65-F5344CB8AC3E}">
        <p14:creationId xmlns:p14="http://schemas.microsoft.com/office/powerpoint/2010/main" val="3797949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15 slide">
    <p:spTree>
      <p:nvGrpSpPr>
        <p:cNvPr id="1" name=""/>
        <p:cNvGrpSpPr/>
        <p:nvPr/>
      </p:nvGrpSpPr>
      <p:grpSpPr>
        <a:xfrm>
          <a:off x="0" y="0"/>
          <a:ext cx="0" cy="0"/>
          <a:chOff x="0" y="0"/>
          <a:chExt cx="0" cy="0"/>
        </a:xfrm>
      </p:grpSpPr>
      <p:sp>
        <p:nvSpPr>
          <p:cNvPr id="5" name="Прямоугольник 5">
            <a:extLst>
              <a:ext uri="{FF2B5EF4-FFF2-40B4-BE49-F238E27FC236}">
                <a16:creationId xmlns:a16="http://schemas.microsoft.com/office/drawing/2014/main" id="{41E8DDD1-5EA2-4D7F-ABD5-B9E4C8A20E8A}"/>
              </a:ext>
            </a:extLst>
          </p:cNvPr>
          <p:cNvSpPr/>
          <p:nvPr userDrawn="1"/>
        </p:nvSpPr>
        <p:spPr>
          <a:xfrm>
            <a:off x="3067665" y="0"/>
            <a:ext cx="9124336" cy="6415547"/>
          </a:xfrm>
          <a:prstGeom prst="rect">
            <a:avLst/>
          </a:prstGeom>
          <a:solidFill>
            <a:srgbClr val="0B5132">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Picture Placeholder 12">
            <a:extLst>
              <a:ext uri="{FF2B5EF4-FFF2-40B4-BE49-F238E27FC236}">
                <a16:creationId xmlns:a16="http://schemas.microsoft.com/office/drawing/2014/main" id="{96240E51-9B3D-44F9-9336-A850E27D9BCE}"/>
              </a:ext>
            </a:extLst>
          </p:cNvPr>
          <p:cNvSpPr>
            <a:spLocks noGrp="1"/>
          </p:cNvSpPr>
          <p:nvPr>
            <p:ph type="pic" sz="quarter" idx="11" hasCustomPrompt="1"/>
          </p:nvPr>
        </p:nvSpPr>
        <p:spPr>
          <a:xfrm>
            <a:off x="744538" y="2550654"/>
            <a:ext cx="3471862" cy="3864434"/>
          </a:xfrm>
          <a:prstGeom prst="rect">
            <a:avLst/>
          </a:prstGeom>
        </p:spPr>
        <p:txBody>
          <a:bodyPr anchor="ctr"/>
          <a:lstStyle>
            <a:lvl1pPr marL="0" indent="0" algn="ctr">
              <a:buNone/>
              <a:defRPr>
                <a:solidFill>
                  <a:srgbClr val="080808"/>
                </a:solidFill>
                <a:latin typeface="Calibri "/>
              </a:defRPr>
            </a:lvl1pPr>
          </a:lstStyle>
          <a:p>
            <a:r>
              <a:rPr lang="en-US"/>
              <a:t>Click to insert picture</a:t>
            </a:r>
          </a:p>
          <a:p>
            <a:endParaRPr lang="en-US"/>
          </a:p>
        </p:txBody>
      </p:sp>
      <p:sp>
        <p:nvSpPr>
          <p:cNvPr id="3" name="Title 2">
            <a:extLst>
              <a:ext uri="{FF2B5EF4-FFF2-40B4-BE49-F238E27FC236}">
                <a16:creationId xmlns:a16="http://schemas.microsoft.com/office/drawing/2014/main" id="{73766998-2501-4061-B544-93DF0852F429}"/>
              </a:ext>
            </a:extLst>
          </p:cNvPr>
          <p:cNvSpPr>
            <a:spLocks noGrp="1"/>
          </p:cNvSpPr>
          <p:nvPr>
            <p:ph type="title"/>
          </p:nvPr>
        </p:nvSpPr>
        <p:spPr>
          <a:xfrm>
            <a:off x="673100" y="483705"/>
            <a:ext cx="10515600" cy="1325563"/>
          </a:xfrm>
          <a:prstGeom prst="rect">
            <a:avLst/>
          </a:prstGeom>
        </p:spPr>
        <p:txBody>
          <a:bodyPr/>
          <a:lstStyle>
            <a:lvl1pPr>
              <a:defRPr sz="4800">
                <a:solidFill>
                  <a:srgbClr val="0B5132"/>
                </a:solidFill>
                <a:latin typeface="Calibri "/>
              </a:defRPr>
            </a:lvl1pPr>
          </a:lstStyle>
          <a:p>
            <a:r>
              <a:rPr lang="en-US"/>
              <a:t>Click to edit Master title style</a:t>
            </a:r>
          </a:p>
        </p:txBody>
      </p:sp>
      <p:sp>
        <p:nvSpPr>
          <p:cNvPr id="10" name="Content Placeholder 9">
            <a:extLst>
              <a:ext uri="{FF2B5EF4-FFF2-40B4-BE49-F238E27FC236}">
                <a16:creationId xmlns:a16="http://schemas.microsoft.com/office/drawing/2014/main" id="{31017454-D7DA-493A-B7A2-82A708AFBC8B}"/>
              </a:ext>
            </a:extLst>
          </p:cNvPr>
          <p:cNvSpPr>
            <a:spLocks noGrp="1"/>
          </p:cNvSpPr>
          <p:nvPr>
            <p:ph sz="quarter" idx="10" hasCustomPrompt="1"/>
          </p:nvPr>
        </p:nvSpPr>
        <p:spPr>
          <a:xfrm>
            <a:off x="4762500" y="1600201"/>
            <a:ext cx="6997700" cy="4089400"/>
          </a:xfrm>
          <a:prstGeom prst="rect">
            <a:avLst/>
          </a:prstGeom>
        </p:spPr>
        <p:txBody>
          <a:bodyPr/>
          <a:lstStyle>
            <a:lvl1pPr marL="0" indent="0">
              <a:buFontTx/>
              <a:buNone/>
              <a:defRPr sz="2400"/>
            </a:lvl1pPr>
          </a:lstStyle>
          <a:p>
            <a:r>
              <a:rPr lang="en-US" sz="2800">
                <a:solidFill>
                  <a:srgbClr val="080808"/>
                </a:solidFill>
                <a:latin typeface="Calibri" panose="020F0502020204030204" pitchFamily="34" charset="0"/>
                <a:cs typeface="Calibri" panose="020F0502020204030204" pitchFamily="34" charset="0"/>
              </a:rPr>
              <a:t>Lorem ipsum dolor sit </a:t>
            </a:r>
            <a:r>
              <a:rPr lang="en-US" sz="2800" err="1">
                <a:solidFill>
                  <a:srgbClr val="080808"/>
                </a:solidFill>
                <a:latin typeface="Calibri" panose="020F0502020204030204" pitchFamily="34" charset="0"/>
                <a:cs typeface="Calibri" panose="020F0502020204030204" pitchFamily="34" charset="0"/>
              </a:rPr>
              <a:t>amet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consectetur</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adipiscing</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elit</a:t>
            </a:r>
            <a:r>
              <a:rPr lang="en-US" sz="2800">
                <a:solidFill>
                  <a:srgbClr val="080808"/>
                </a:solidFill>
                <a:latin typeface="Calibri" panose="020F0502020204030204" pitchFamily="34" charset="0"/>
                <a:cs typeface="Calibri" panose="020F0502020204030204" pitchFamily="34" charset="0"/>
              </a:rPr>
              <a:t>, sed do </a:t>
            </a:r>
            <a:r>
              <a:rPr lang="en-US" sz="2800" err="1">
                <a:solidFill>
                  <a:srgbClr val="080808"/>
                </a:solidFill>
                <a:latin typeface="Calibri" panose="020F0502020204030204" pitchFamily="34" charset="0"/>
                <a:cs typeface="Calibri" panose="020F0502020204030204" pitchFamily="34" charset="0"/>
              </a:rPr>
              <a:t>eiusmod</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tempor</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incididunt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ut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labore</a:t>
            </a:r>
            <a:r>
              <a:rPr lang="en-US" sz="2800">
                <a:solidFill>
                  <a:srgbClr val="080808"/>
                </a:solidFill>
                <a:latin typeface="Calibri" panose="020F0502020204030204" pitchFamily="34" charset="0"/>
                <a:cs typeface="Calibri" panose="020F0502020204030204" pitchFamily="34" charset="0"/>
              </a:rPr>
              <a:t> et dolore magna </a:t>
            </a:r>
            <a:r>
              <a:rPr lang="en-US" sz="2800" err="1">
                <a:solidFill>
                  <a:srgbClr val="080808"/>
                </a:solidFill>
                <a:latin typeface="Calibri" panose="020F0502020204030204" pitchFamily="34" charset="0"/>
                <a:cs typeface="Calibri" panose="020F0502020204030204" pitchFamily="34" charset="0"/>
              </a:rPr>
              <a:t>aliqua</a:t>
            </a:r>
            <a:r>
              <a:rPr lang="en-US" sz="2800">
                <a:solidFill>
                  <a:srgbClr val="080808"/>
                </a:solidFill>
                <a:latin typeface="Calibri" panose="020F0502020204030204" pitchFamily="34" charset="0"/>
                <a:cs typeface="Calibri" panose="020F0502020204030204" pitchFamily="34" charset="0"/>
              </a:rPr>
              <a:t>. Ut </a:t>
            </a:r>
            <a:r>
              <a:rPr lang="en-US" sz="2800" err="1">
                <a:solidFill>
                  <a:srgbClr val="080808"/>
                </a:solidFill>
                <a:latin typeface="Calibri" panose="020F0502020204030204" pitchFamily="34" charset="0"/>
                <a:cs typeface="Calibri" panose="020F0502020204030204" pitchFamily="34" charset="0"/>
              </a:rPr>
              <a:t>enim</a:t>
            </a:r>
            <a:r>
              <a:rPr lang="en-US" sz="2800">
                <a:solidFill>
                  <a:srgbClr val="080808"/>
                </a:solidFill>
                <a:latin typeface="Calibri" panose="020F0502020204030204" pitchFamily="34" charset="0"/>
                <a:cs typeface="Calibri" panose="020F0502020204030204" pitchFamily="34" charset="0"/>
              </a:rPr>
              <a:t> ad minim </a:t>
            </a:r>
            <a:r>
              <a:rPr lang="en-US" sz="2800" err="1">
                <a:solidFill>
                  <a:srgbClr val="080808"/>
                </a:solidFill>
                <a:latin typeface="Calibri" panose="020F0502020204030204" pitchFamily="34" charset="0"/>
                <a:cs typeface="Calibri" panose="020F0502020204030204" pitchFamily="34" charset="0"/>
              </a:rPr>
              <a:t>veniam</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quis</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nostrud</a:t>
            </a:r>
            <a:r>
              <a:rPr lang="en-US" sz="2800">
                <a:solidFill>
                  <a:srgbClr val="080808"/>
                </a:solidFill>
                <a:latin typeface="Calibri" panose="020F0502020204030204" pitchFamily="34" charset="0"/>
                <a:cs typeface="Calibri" panose="020F0502020204030204" pitchFamily="34" charset="0"/>
              </a:rPr>
              <a:t> exercitation </a:t>
            </a:r>
            <a:r>
              <a:rPr lang="en-US" sz="2800" err="1">
                <a:solidFill>
                  <a:srgbClr val="080808"/>
                </a:solidFill>
                <a:latin typeface="Calibri" panose="020F0502020204030204" pitchFamily="34" charset="0"/>
                <a:cs typeface="Calibri" panose="020F0502020204030204" pitchFamily="34" charset="0"/>
              </a:rPr>
              <a:t>ullamco</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laboris</a:t>
            </a:r>
            <a:r>
              <a:rPr lang="en-US" sz="2800">
                <a:solidFill>
                  <a:srgbClr val="080808"/>
                </a:solidFill>
                <a:latin typeface="Calibri" panose="020F0502020204030204" pitchFamily="34" charset="0"/>
                <a:cs typeface="Calibri" panose="020F0502020204030204" pitchFamily="34" charset="0"/>
              </a:rPr>
              <a:t> nisi </a:t>
            </a:r>
            <a:r>
              <a:rPr lang="en-US" sz="2800" err="1">
                <a:solidFill>
                  <a:srgbClr val="080808"/>
                </a:solidFill>
                <a:latin typeface="Calibri" panose="020F0502020204030204" pitchFamily="34" charset="0"/>
                <a:cs typeface="Calibri" panose="020F0502020204030204" pitchFamily="34" charset="0"/>
              </a:rPr>
              <a:t>ut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aliquip</a:t>
            </a:r>
            <a:r>
              <a:rPr lang="en-US" sz="2800">
                <a:solidFill>
                  <a:srgbClr val="080808"/>
                </a:solidFill>
                <a:latin typeface="Calibri" panose="020F0502020204030204" pitchFamily="34" charset="0"/>
                <a:cs typeface="Calibri" panose="020F0502020204030204" pitchFamily="34" charset="0"/>
              </a:rPr>
              <a:t> ex </a:t>
            </a:r>
            <a:r>
              <a:rPr lang="en-US" sz="2800" err="1">
                <a:solidFill>
                  <a:srgbClr val="080808"/>
                </a:solidFill>
                <a:latin typeface="Calibri" panose="020F0502020204030204" pitchFamily="34" charset="0"/>
                <a:cs typeface="Calibri" panose="020F0502020204030204" pitchFamily="34" charset="0"/>
              </a:rPr>
              <a:t>ea</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commodo</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consequat</a:t>
            </a:r>
            <a:r>
              <a:rPr lang="en-US" sz="2800">
                <a:solidFill>
                  <a:srgbClr val="080808"/>
                </a:solidFill>
                <a:latin typeface="Calibri" panose="020F0502020204030204" pitchFamily="34" charset="0"/>
                <a:cs typeface="Calibri" panose="020F0502020204030204" pitchFamily="34" charset="0"/>
              </a:rPr>
              <a:t>. Duis </a:t>
            </a:r>
            <a:r>
              <a:rPr lang="en-US" sz="2800" err="1">
                <a:solidFill>
                  <a:srgbClr val="080808"/>
                </a:solidFill>
                <a:latin typeface="Calibri" panose="020F0502020204030204" pitchFamily="34" charset="0"/>
                <a:cs typeface="Calibri" panose="020F0502020204030204" pitchFamily="34" charset="0"/>
              </a:rPr>
              <a:t>aute</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irure</a:t>
            </a:r>
            <a:r>
              <a:rPr lang="en-US" sz="2800">
                <a:solidFill>
                  <a:srgbClr val="080808"/>
                </a:solidFill>
                <a:latin typeface="Calibri" panose="020F0502020204030204" pitchFamily="34" charset="0"/>
                <a:cs typeface="Calibri" panose="020F0502020204030204" pitchFamily="34" charset="0"/>
              </a:rPr>
              <a:t> dolor in </a:t>
            </a:r>
            <a:r>
              <a:rPr lang="en-US" sz="2800" err="1">
                <a:solidFill>
                  <a:srgbClr val="080808"/>
                </a:solidFill>
                <a:latin typeface="Calibri" panose="020F0502020204030204" pitchFamily="34" charset="0"/>
                <a:cs typeface="Calibri" panose="020F0502020204030204" pitchFamily="34" charset="0"/>
              </a:rPr>
              <a:t>reprehenderit</a:t>
            </a:r>
            <a:r>
              <a:rPr lang="en-US" sz="2800">
                <a:solidFill>
                  <a:srgbClr val="080808"/>
                </a:solidFill>
                <a:latin typeface="Calibri" panose="020F0502020204030204" pitchFamily="34" charset="0"/>
                <a:cs typeface="Calibri" panose="020F0502020204030204" pitchFamily="34" charset="0"/>
              </a:rPr>
              <a:t> in </a:t>
            </a:r>
            <a:r>
              <a:rPr lang="en-US" sz="2800" err="1">
                <a:solidFill>
                  <a:srgbClr val="080808"/>
                </a:solidFill>
                <a:latin typeface="Calibri" panose="020F0502020204030204" pitchFamily="34" charset="0"/>
                <a:cs typeface="Calibri" panose="020F0502020204030204" pitchFamily="34" charset="0"/>
              </a:rPr>
              <a:t>voluptate</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velit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esse</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cillum</a:t>
            </a:r>
            <a:r>
              <a:rPr lang="en-US" sz="2800">
                <a:solidFill>
                  <a:srgbClr val="080808"/>
                </a:solidFill>
                <a:latin typeface="Calibri" panose="020F0502020204030204" pitchFamily="34" charset="0"/>
                <a:cs typeface="Calibri" panose="020F0502020204030204" pitchFamily="34" charset="0"/>
              </a:rPr>
              <a:t> dolore </a:t>
            </a:r>
            <a:r>
              <a:rPr lang="en-US" sz="2800" err="1">
                <a:solidFill>
                  <a:srgbClr val="080808"/>
                </a:solidFill>
                <a:latin typeface="Calibri" panose="020F0502020204030204" pitchFamily="34" charset="0"/>
                <a:cs typeface="Calibri" panose="020F0502020204030204" pitchFamily="34" charset="0"/>
              </a:rPr>
              <a:t>eu</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fugiat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nulla</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pariatur</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Excepteur</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sint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occaecat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cupidatat</a:t>
            </a:r>
            <a:r>
              <a:rPr lang="en-US" sz="2800">
                <a:solidFill>
                  <a:srgbClr val="080808"/>
                </a:solidFill>
                <a:latin typeface="Calibri" panose="020F0502020204030204" pitchFamily="34" charset="0"/>
                <a:cs typeface="Calibri" panose="020F0502020204030204" pitchFamily="34" charset="0"/>
              </a:rPr>
              <a:t> non </a:t>
            </a:r>
            <a:r>
              <a:rPr lang="en-US" sz="2800" err="1">
                <a:solidFill>
                  <a:srgbClr val="080808"/>
                </a:solidFill>
                <a:latin typeface="Calibri" panose="020F0502020204030204" pitchFamily="34" charset="0"/>
                <a:cs typeface="Calibri" panose="020F0502020204030204" pitchFamily="34" charset="0"/>
              </a:rPr>
              <a:t>proident</a:t>
            </a:r>
            <a:r>
              <a:rPr lang="en-US" sz="2800">
                <a:solidFill>
                  <a:srgbClr val="080808"/>
                </a:solidFill>
                <a:latin typeface="Calibri" panose="020F0502020204030204" pitchFamily="34" charset="0"/>
                <a:cs typeface="Calibri" panose="020F0502020204030204" pitchFamily="34" charset="0"/>
              </a:rPr>
              <a:t>, sunt in culpa qui </a:t>
            </a:r>
            <a:r>
              <a:rPr lang="en-US" sz="2800" err="1">
                <a:solidFill>
                  <a:srgbClr val="080808"/>
                </a:solidFill>
                <a:latin typeface="Calibri" panose="020F0502020204030204" pitchFamily="34" charset="0"/>
                <a:cs typeface="Calibri" panose="020F0502020204030204" pitchFamily="34" charset="0"/>
              </a:rPr>
              <a:t>officia</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deserunt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mollit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anim</a:t>
            </a:r>
            <a:r>
              <a:rPr lang="en-US" sz="2800">
                <a:solidFill>
                  <a:srgbClr val="080808"/>
                </a:solidFill>
                <a:latin typeface="Calibri" panose="020F0502020204030204" pitchFamily="34" charset="0"/>
                <a:cs typeface="Calibri" panose="020F0502020204030204" pitchFamily="34" charset="0"/>
              </a:rPr>
              <a:t> id </a:t>
            </a:r>
            <a:r>
              <a:rPr lang="en-US" sz="2800" err="1">
                <a:solidFill>
                  <a:srgbClr val="080808"/>
                </a:solidFill>
                <a:latin typeface="Calibri" panose="020F0502020204030204" pitchFamily="34" charset="0"/>
                <a:cs typeface="Calibri" panose="020F0502020204030204" pitchFamily="34" charset="0"/>
              </a:rPr>
              <a:t>est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laborum</a:t>
            </a:r>
            <a:r>
              <a:rPr lang="en-US" sz="2800">
                <a:solidFill>
                  <a:srgbClr val="080808"/>
                </a:solidFill>
                <a:latin typeface="Calibri" panose="020F0502020204030204" pitchFamily="34" charset="0"/>
                <a:cs typeface="Calibri" panose="020F0502020204030204" pitchFamily="34" charset="0"/>
              </a:rPr>
              <a:t>.</a:t>
            </a:r>
            <a:endParaRPr lang="ru-RU" sz="2800">
              <a:solidFill>
                <a:srgbClr val="080808"/>
              </a:solidFill>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53F5C5FD-6708-0EFE-EEAF-0F365D773C73}"/>
              </a:ext>
            </a:extLst>
          </p:cNvPr>
          <p:cNvSpPr>
            <a:spLocks noGrp="1"/>
          </p:cNvSpPr>
          <p:nvPr>
            <p:ph type="sldNum" sz="quarter" idx="4"/>
          </p:nvPr>
        </p:nvSpPr>
        <p:spPr>
          <a:xfrm>
            <a:off x="373316" y="6343573"/>
            <a:ext cx="1455484" cy="365125"/>
          </a:xfrm>
          <a:prstGeom prst="rect">
            <a:avLst/>
          </a:prstGeom>
        </p:spPr>
        <p:txBody>
          <a:bodyPr vert="horz" lIns="91440" tIns="45720" rIns="91440" bIns="45720" rtlCol="0" anchor="ctr"/>
          <a:lstStyle>
            <a:lvl1pPr algn="l">
              <a:defRPr sz="1200">
                <a:solidFill>
                  <a:schemeClr val="tx1">
                    <a:lumMod val="50000"/>
                  </a:schemeClr>
                </a:solidFill>
              </a:defRPr>
            </a:lvl1pPr>
          </a:lstStyle>
          <a:p>
            <a:fld id="{1AC54047-9E61-42D7-8DBF-7D64572410AD}" type="slidenum">
              <a:rPr lang="en-US" smtClean="0"/>
              <a:pPr/>
              <a:t>‹#›</a:t>
            </a:fld>
            <a:endParaRPr lang="en-US" dirty="0"/>
          </a:p>
        </p:txBody>
      </p:sp>
      <p:pic>
        <p:nvPicPr>
          <p:cNvPr id="4" name="Picture 3" descr="A picture containing logo&#10;&#10;Description automatically generated">
            <a:extLst>
              <a:ext uri="{FF2B5EF4-FFF2-40B4-BE49-F238E27FC236}">
                <a16:creationId xmlns:a16="http://schemas.microsoft.com/office/drawing/2014/main" id="{2CF9A1DB-A740-E0F0-D86E-5FC09C553C6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84243" y="5849708"/>
            <a:ext cx="1234441" cy="822960"/>
          </a:xfrm>
          <a:prstGeom prst="rect">
            <a:avLst/>
          </a:prstGeom>
        </p:spPr>
      </p:pic>
    </p:spTree>
    <p:custDataLst>
      <p:tags r:id="rId1"/>
    </p:custDataLst>
    <p:extLst>
      <p:ext uri="{BB962C8B-B14F-4D97-AF65-F5344CB8AC3E}">
        <p14:creationId xmlns:p14="http://schemas.microsoft.com/office/powerpoint/2010/main" val="3228913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1_26 slide">
    <p:spTree>
      <p:nvGrpSpPr>
        <p:cNvPr id="1" name=""/>
        <p:cNvGrpSpPr/>
        <p:nvPr/>
      </p:nvGrpSpPr>
      <p:grpSpPr>
        <a:xfrm>
          <a:off x="0" y="0"/>
          <a:ext cx="0" cy="0"/>
          <a:chOff x="0" y="0"/>
          <a:chExt cx="0" cy="0"/>
        </a:xfrm>
      </p:grpSpPr>
      <p:sp>
        <p:nvSpPr>
          <p:cNvPr id="3" name="Прямоугольник 1">
            <a:extLst>
              <a:ext uri="{FF2B5EF4-FFF2-40B4-BE49-F238E27FC236}">
                <a16:creationId xmlns:a16="http://schemas.microsoft.com/office/drawing/2014/main" id="{52116B53-38D2-4E98-B7E9-7FFD6BD7D391}"/>
              </a:ext>
            </a:extLst>
          </p:cNvPr>
          <p:cNvSpPr/>
          <p:nvPr userDrawn="1"/>
        </p:nvSpPr>
        <p:spPr>
          <a:xfrm>
            <a:off x="1" y="0"/>
            <a:ext cx="526154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олилиния: фигура 74">
            <a:extLst>
              <a:ext uri="{FF2B5EF4-FFF2-40B4-BE49-F238E27FC236}">
                <a16:creationId xmlns:a16="http://schemas.microsoft.com/office/drawing/2014/main" id="{82B6BEB0-A658-48F6-8762-46DB14F822F3}"/>
              </a:ext>
            </a:extLst>
          </p:cNvPr>
          <p:cNvSpPr/>
          <p:nvPr userDrawn="1"/>
        </p:nvSpPr>
        <p:spPr>
          <a:xfrm>
            <a:off x="4732701" y="3289300"/>
            <a:ext cx="684036" cy="3360183"/>
          </a:xfrm>
          <a:custGeom>
            <a:avLst/>
            <a:gdLst>
              <a:gd name="connsiteX0" fmla="*/ 1019688 w 3624059"/>
              <a:gd name="connsiteY0" fmla="*/ 4206836 h 4242217"/>
              <a:gd name="connsiteX1" fmla="*/ 1546302 w 3624059"/>
              <a:gd name="connsiteY1" fmla="*/ 4206836 h 4242217"/>
              <a:gd name="connsiteX2" fmla="*/ 1633435 w 3624059"/>
              <a:gd name="connsiteY2" fmla="*/ 4229283 h 4242217"/>
              <a:gd name="connsiteX3" fmla="*/ 1639522 w 3624059"/>
              <a:gd name="connsiteY3" fmla="*/ 4242217 h 4242217"/>
              <a:gd name="connsiteX4" fmla="*/ 0 w 3624059"/>
              <a:gd name="connsiteY4" fmla="*/ 4242217 h 4242217"/>
              <a:gd name="connsiteX5" fmla="*/ 0 w 3624059"/>
              <a:gd name="connsiteY5" fmla="*/ 4228475 h 4242217"/>
              <a:gd name="connsiteX6" fmla="*/ 118466 w 3624059"/>
              <a:gd name="connsiteY6" fmla="*/ 4222424 h 4242217"/>
              <a:gd name="connsiteX7" fmla="*/ 493074 w 3624059"/>
              <a:gd name="connsiteY7" fmla="*/ 4206836 h 4242217"/>
              <a:gd name="connsiteX8" fmla="*/ 1019688 w 3624059"/>
              <a:gd name="connsiteY8" fmla="*/ 4206836 h 4242217"/>
              <a:gd name="connsiteX9" fmla="*/ 3624059 w 3624059"/>
              <a:gd name="connsiteY9" fmla="*/ 4122596 h 4242217"/>
              <a:gd name="connsiteX10" fmla="*/ 3624059 w 3624059"/>
              <a:gd name="connsiteY10" fmla="*/ 4242217 h 4242217"/>
              <a:gd name="connsiteX11" fmla="*/ 1729472 w 3624059"/>
              <a:gd name="connsiteY11" fmla="*/ 4242217 h 4242217"/>
              <a:gd name="connsiteX12" fmla="*/ 1729472 w 3624059"/>
              <a:gd name="connsiteY12" fmla="*/ 4196860 h 4242217"/>
              <a:gd name="connsiteX13" fmla="*/ 2818317 w 3624059"/>
              <a:gd name="connsiteY13" fmla="*/ 4132014 h 4242217"/>
              <a:gd name="connsiteX14" fmla="*/ 3337299 w 3624059"/>
              <a:gd name="connsiteY14" fmla="*/ 4123285 h 4242217"/>
              <a:gd name="connsiteX15" fmla="*/ 1668416 w 3624059"/>
              <a:gd name="connsiteY15" fmla="*/ 3907548 h 4242217"/>
              <a:gd name="connsiteX16" fmla="*/ 1668416 w 3624059"/>
              <a:gd name="connsiteY16" fmla="*/ 4002323 h 4242217"/>
              <a:gd name="connsiteX17" fmla="*/ 1510686 w 3624059"/>
              <a:gd name="connsiteY17" fmla="*/ 4156955 h 4242217"/>
              <a:gd name="connsiteX18" fmla="*/ 1174874 w 3624059"/>
              <a:gd name="connsiteY18" fmla="*/ 4166931 h 4242217"/>
              <a:gd name="connsiteX19" fmla="*/ 139454 w 3624059"/>
              <a:gd name="connsiteY19" fmla="*/ 4172543 h 4242217"/>
              <a:gd name="connsiteX20" fmla="*/ 0 w 3624059"/>
              <a:gd name="connsiteY20" fmla="*/ 4173802 h 4242217"/>
              <a:gd name="connsiteX21" fmla="*/ 0 w 3624059"/>
              <a:gd name="connsiteY21" fmla="*/ 3943409 h 4242217"/>
              <a:gd name="connsiteX22" fmla="*/ 325804 w 3624059"/>
              <a:gd name="connsiteY22" fmla="*/ 3943712 h 4242217"/>
              <a:gd name="connsiteX23" fmla="*/ 1668416 w 3624059"/>
              <a:gd name="connsiteY23" fmla="*/ 3907548 h 4242217"/>
              <a:gd name="connsiteX24" fmla="*/ 3624059 w 3624059"/>
              <a:gd name="connsiteY24" fmla="*/ 3850991 h 4242217"/>
              <a:gd name="connsiteX25" fmla="*/ 3624059 w 3624059"/>
              <a:gd name="connsiteY25" fmla="*/ 4067621 h 4242217"/>
              <a:gd name="connsiteX26" fmla="*/ 2999580 w 3624059"/>
              <a:gd name="connsiteY26" fmla="*/ 4087121 h 4242217"/>
              <a:gd name="connsiteX27" fmla="*/ 2044932 w 3624059"/>
              <a:gd name="connsiteY27" fmla="*/ 4117050 h 4242217"/>
              <a:gd name="connsiteX28" fmla="*/ 1729472 w 3624059"/>
              <a:gd name="connsiteY28" fmla="*/ 4137002 h 4242217"/>
              <a:gd name="connsiteX29" fmla="*/ 1749825 w 3624059"/>
              <a:gd name="connsiteY29" fmla="*/ 3897572 h 4242217"/>
              <a:gd name="connsiteX30" fmla="*/ 2075460 w 3624059"/>
              <a:gd name="connsiteY30" fmla="*/ 3897572 h 4242217"/>
              <a:gd name="connsiteX31" fmla="*/ 3367828 w 3624059"/>
              <a:gd name="connsiteY31" fmla="*/ 3852679 h 4242217"/>
              <a:gd name="connsiteX32" fmla="*/ 1037496 w 3624059"/>
              <a:gd name="connsiteY32" fmla="*/ 3607013 h 4242217"/>
              <a:gd name="connsiteX33" fmla="*/ 1480157 w 3624059"/>
              <a:gd name="connsiteY33" fmla="*/ 3608260 h 4242217"/>
              <a:gd name="connsiteX34" fmla="*/ 1673504 w 3624059"/>
              <a:gd name="connsiteY34" fmla="*/ 3817762 h 4242217"/>
              <a:gd name="connsiteX35" fmla="*/ 1663328 w 3624059"/>
              <a:gd name="connsiteY35" fmla="*/ 3842702 h 4242217"/>
              <a:gd name="connsiteX36" fmla="*/ 1571743 w 3624059"/>
              <a:gd name="connsiteY36" fmla="*/ 3857667 h 4242217"/>
              <a:gd name="connsiteX37" fmla="*/ 228495 w 3624059"/>
              <a:gd name="connsiteY37" fmla="*/ 3892584 h 4242217"/>
              <a:gd name="connsiteX38" fmla="*/ 0 w 3624059"/>
              <a:gd name="connsiteY38" fmla="*/ 3887800 h 4242217"/>
              <a:gd name="connsiteX39" fmla="*/ 0 w 3624059"/>
              <a:gd name="connsiteY39" fmla="*/ 3645448 h 4242217"/>
              <a:gd name="connsiteX40" fmla="*/ 164894 w 3624059"/>
              <a:gd name="connsiteY40" fmla="*/ 3634448 h 4242217"/>
              <a:gd name="connsiteX41" fmla="*/ 594835 w 3624059"/>
              <a:gd name="connsiteY41" fmla="*/ 3613248 h 4242217"/>
              <a:gd name="connsiteX42" fmla="*/ 1037496 w 3624059"/>
              <a:gd name="connsiteY42" fmla="*/ 3607013 h 4242217"/>
              <a:gd name="connsiteX43" fmla="*/ 3479765 w 3624059"/>
              <a:gd name="connsiteY43" fmla="*/ 3533438 h 4242217"/>
              <a:gd name="connsiteX44" fmla="*/ 3624059 w 3624059"/>
              <a:gd name="connsiteY44" fmla="*/ 3538222 h 4242217"/>
              <a:gd name="connsiteX45" fmla="*/ 3624059 w 3624059"/>
              <a:gd name="connsiteY45" fmla="*/ 3804141 h 4242217"/>
              <a:gd name="connsiteX46" fmla="*/ 1826146 w 3624059"/>
              <a:gd name="connsiteY46" fmla="*/ 3837714 h 4242217"/>
              <a:gd name="connsiteX47" fmla="*/ 1749825 w 3624059"/>
              <a:gd name="connsiteY47" fmla="*/ 3832726 h 4242217"/>
              <a:gd name="connsiteX48" fmla="*/ 1749825 w 3624059"/>
              <a:gd name="connsiteY48" fmla="*/ 3653153 h 4242217"/>
              <a:gd name="connsiteX49" fmla="*/ 3072720 w 3624059"/>
              <a:gd name="connsiteY49" fmla="*/ 3563367 h 4242217"/>
              <a:gd name="connsiteX50" fmla="*/ 3479765 w 3624059"/>
              <a:gd name="connsiteY50" fmla="*/ 3533438 h 4242217"/>
              <a:gd name="connsiteX51" fmla="*/ 1417193 w 3624059"/>
              <a:gd name="connsiteY51" fmla="*/ 3401876 h 4242217"/>
              <a:gd name="connsiteX52" fmla="*/ 1673504 w 3624059"/>
              <a:gd name="connsiteY52" fmla="*/ 3403747 h 4242217"/>
              <a:gd name="connsiteX53" fmla="*/ 1663328 w 3624059"/>
              <a:gd name="connsiteY53" fmla="*/ 3558379 h 4242217"/>
              <a:gd name="connsiteX54" fmla="*/ 1592095 w 3624059"/>
              <a:gd name="connsiteY54" fmla="*/ 3563367 h 4242217"/>
              <a:gd name="connsiteX55" fmla="*/ 442193 w 3624059"/>
              <a:gd name="connsiteY55" fmla="*/ 3580825 h 4242217"/>
              <a:gd name="connsiteX56" fmla="*/ 0 w 3624059"/>
              <a:gd name="connsiteY56" fmla="*/ 3587539 h 4242217"/>
              <a:gd name="connsiteX57" fmla="*/ 0 w 3624059"/>
              <a:gd name="connsiteY57" fmla="*/ 3449325 h 4242217"/>
              <a:gd name="connsiteX58" fmla="*/ 14796 w 3624059"/>
              <a:gd name="connsiteY58" fmla="*/ 3448640 h 4242217"/>
              <a:gd name="connsiteX59" fmla="*/ 1164698 w 3624059"/>
              <a:gd name="connsiteY59" fmla="*/ 3403747 h 4242217"/>
              <a:gd name="connsiteX60" fmla="*/ 1417193 w 3624059"/>
              <a:gd name="connsiteY60" fmla="*/ 3401876 h 4242217"/>
              <a:gd name="connsiteX61" fmla="*/ 3624059 w 3624059"/>
              <a:gd name="connsiteY61" fmla="*/ 3333594 h 4242217"/>
              <a:gd name="connsiteX62" fmla="*/ 3624059 w 3624059"/>
              <a:gd name="connsiteY62" fmla="*/ 3484091 h 4242217"/>
              <a:gd name="connsiteX63" fmla="*/ 3378004 w 3624059"/>
              <a:gd name="connsiteY63" fmla="*/ 3492910 h 4242217"/>
              <a:gd name="connsiteX64" fmla="*/ 2838669 w 3624059"/>
              <a:gd name="connsiteY64" fmla="*/ 3523462 h 4242217"/>
              <a:gd name="connsiteX65" fmla="*/ 1887202 w 3624059"/>
              <a:gd name="connsiteY65" fmla="*/ 3568355 h 4242217"/>
              <a:gd name="connsiteX66" fmla="*/ 1749825 w 3624059"/>
              <a:gd name="connsiteY66" fmla="*/ 3558379 h 4242217"/>
              <a:gd name="connsiteX67" fmla="*/ 1866850 w 3624059"/>
              <a:gd name="connsiteY67" fmla="*/ 3413723 h 4242217"/>
              <a:gd name="connsiteX68" fmla="*/ 2360392 w 3624059"/>
              <a:gd name="connsiteY68" fmla="*/ 3403747 h 4242217"/>
              <a:gd name="connsiteX69" fmla="*/ 3332211 w 3624059"/>
              <a:gd name="connsiteY69" fmla="*/ 3333913 h 4242217"/>
              <a:gd name="connsiteX70" fmla="*/ 1363351 w 3624059"/>
              <a:gd name="connsiteY70" fmla="*/ 3144257 h 4242217"/>
              <a:gd name="connsiteX71" fmla="*/ 1668416 w 3624059"/>
              <a:gd name="connsiteY71" fmla="*/ 3154340 h 4242217"/>
              <a:gd name="connsiteX72" fmla="*/ 1668416 w 3624059"/>
              <a:gd name="connsiteY72" fmla="*/ 3363842 h 4242217"/>
              <a:gd name="connsiteX73" fmla="*/ 513426 w 3624059"/>
              <a:gd name="connsiteY73" fmla="*/ 3363842 h 4242217"/>
              <a:gd name="connsiteX74" fmla="*/ 0 w 3624059"/>
              <a:gd name="connsiteY74" fmla="*/ 3377034 h 4242217"/>
              <a:gd name="connsiteX75" fmla="*/ 0 w 3624059"/>
              <a:gd name="connsiteY75" fmla="*/ 3197607 h 4242217"/>
              <a:gd name="connsiteX76" fmla="*/ 449825 w 3624059"/>
              <a:gd name="connsiteY76" fmla="*/ 3171175 h 4242217"/>
              <a:gd name="connsiteX77" fmla="*/ 1363351 w 3624059"/>
              <a:gd name="connsiteY77" fmla="*/ 3144257 h 4242217"/>
              <a:gd name="connsiteX78" fmla="*/ 3624059 w 3624059"/>
              <a:gd name="connsiteY78" fmla="*/ 3068455 h 4242217"/>
              <a:gd name="connsiteX79" fmla="*/ 3624059 w 3624059"/>
              <a:gd name="connsiteY79" fmla="*/ 3264269 h 4242217"/>
              <a:gd name="connsiteX80" fmla="*/ 3600288 w 3624059"/>
              <a:gd name="connsiteY80" fmla="*/ 3264001 h 4242217"/>
              <a:gd name="connsiteX81" fmla="*/ 2263719 w 3624059"/>
              <a:gd name="connsiteY81" fmla="*/ 3348877 h 4242217"/>
              <a:gd name="connsiteX82" fmla="*/ 1749825 w 3624059"/>
              <a:gd name="connsiteY82" fmla="*/ 3353865 h 4242217"/>
              <a:gd name="connsiteX83" fmla="*/ 1749825 w 3624059"/>
              <a:gd name="connsiteY83" fmla="*/ 3154340 h 4242217"/>
              <a:gd name="connsiteX84" fmla="*/ 3138229 w 3624059"/>
              <a:gd name="connsiteY84" fmla="*/ 3082636 h 4242217"/>
              <a:gd name="connsiteX85" fmla="*/ 1559341 w 3624059"/>
              <a:gd name="connsiteY85" fmla="*/ 2853805 h 4242217"/>
              <a:gd name="connsiteX86" fmla="*/ 1668416 w 3624059"/>
              <a:gd name="connsiteY86" fmla="*/ 3054578 h 4242217"/>
              <a:gd name="connsiteX87" fmla="*/ 1658240 w 3624059"/>
              <a:gd name="connsiteY87" fmla="*/ 3074530 h 4242217"/>
              <a:gd name="connsiteX88" fmla="*/ 1576831 w 3624059"/>
              <a:gd name="connsiteY88" fmla="*/ 3079518 h 4242217"/>
              <a:gd name="connsiteX89" fmla="*/ 523602 w 3624059"/>
              <a:gd name="connsiteY89" fmla="*/ 3104459 h 4242217"/>
              <a:gd name="connsiteX90" fmla="*/ 0 w 3624059"/>
              <a:gd name="connsiteY90" fmla="*/ 3120367 h 4242217"/>
              <a:gd name="connsiteX91" fmla="*/ 0 w 3624059"/>
              <a:gd name="connsiteY91" fmla="*/ 2895265 h 4242217"/>
              <a:gd name="connsiteX92" fmla="*/ 1490334 w 3624059"/>
              <a:gd name="connsiteY92" fmla="*/ 2855052 h 4242217"/>
              <a:gd name="connsiteX93" fmla="*/ 1559341 w 3624059"/>
              <a:gd name="connsiteY93" fmla="*/ 2853805 h 4242217"/>
              <a:gd name="connsiteX94" fmla="*/ 3624059 w 3624059"/>
              <a:gd name="connsiteY94" fmla="*/ 2832565 h 4242217"/>
              <a:gd name="connsiteX95" fmla="*/ 3624059 w 3624059"/>
              <a:gd name="connsiteY95" fmla="*/ 3005092 h 4242217"/>
              <a:gd name="connsiteX96" fmla="*/ 3271155 w 3624059"/>
              <a:gd name="connsiteY96" fmla="*/ 3009684 h 4242217"/>
              <a:gd name="connsiteX97" fmla="*/ 1943171 w 3624059"/>
              <a:gd name="connsiteY97" fmla="*/ 3089494 h 4242217"/>
              <a:gd name="connsiteX98" fmla="*/ 1749825 w 3624059"/>
              <a:gd name="connsiteY98" fmla="*/ 2870017 h 4242217"/>
              <a:gd name="connsiteX99" fmla="*/ 1765089 w 3624059"/>
              <a:gd name="connsiteY99" fmla="*/ 2845076 h 4242217"/>
              <a:gd name="connsiteX100" fmla="*/ 1877026 w 3624059"/>
              <a:gd name="connsiteY100" fmla="*/ 2845076 h 4242217"/>
              <a:gd name="connsiteX101" fmla="*/ 3016752 w 3624059"/>
              <a:gd name="connsiteY101" fmla="*/ 2850064 h 4242217"/>
              <a:gd name="connsiteX102" fmla="*/ 3368623 w 3624059"/>
              <a:gd name="connsiteY102" fmla="*/ 2842270 h 4242217"/>
              <a:gd name="connsiteX103" fmla="*/ 1561566 w 3624059"/>
              <a:gd name="connsiteY103" fmla="*/ 2605646 h 4242217"/>
              <a:gd name="connsiteX104" fmla="*/ 1678592 w 3624059"/>
              <a:gd name="connsiteY104" fmla="*/ 2730349 h 4242217"/>
              <a:gd name="connsiteX105" fmla="*/ 1668416 w 3624059"/>
              <a:gd name="connsiteY105" fmla="*/ 2785218 h 4242217"/>
              <a:gd name="connsiteX106" fmla="*/ 1632799 w 3624059"/>
              <a:gd name="connsiteY106" fmla="*/ 2795195 h 4242217"/>
              <a:gd name="connsiteX107" fmla="*/ 534415 w 3624059"/>
              <a:gd name="connsiteY107" fmla="*/ 2817641 h 4242217"/>
              <a:gd name="connsiteX108" fmla="*/ 0 w 3624059"/>
              <a:gd name="connsiteY108" fmla="*/ 2828601 h 4242217"/>
              <a:gd name="connsiteX109" fmla="*/ 0 w 3624059"/>
              <a:gd name="connsiteY109" fmla="*/ 2635972 h 4242217"/>
              <a:gd name="connsiteX110" fmla="*/ 274287 w 3624059"/>
              <a:gd name="connsiteY110" fmla="*/ 2625598 h 4242217"/>
              <a:gd name="connsiteX111" fmla="*/ 1561566 w 3624059"/>
              <a:gd name="connsiteY111" fmla="*/ 2605646 h 4242217"/>
              <a:gd name="connsiteX112" fmla="*/ 2558826 w 3624059"/>
              <a:gd name="connsiteY112" fmla="*/ 2560752 h 4242217"/>
              <a:gd name="connsiteX113" fmla="*/ 3142045 w 3624059"/>
              <a:gd name="connsiteY113" fmla="*/ 2566364 h 4242217"/>
              <a:gd name="connsiteX114" fmla="*/ 3624059 w 3624059"/>
              <a:gd name="connsiteY114" fmla="*/ 2574044 h 4242217"/>
              <a:gd name="connsiteX115" fmla="*/ 3624059 w 3624059"/>
              <a:gd name="connsiteY115" fmla="*/ 2757687 h 4242217"/>
              <a:gd name="connsiteX116" fmla="*/ 3181478 w 3624059"/>
              <a:gd name="connsiteY116" fmla="*/ 2770254 h 4242217"/>
              <a:gd name="connsiteX117" fmla="*/ 2299335 w 3624059"/>
              <a:gd name="connsiteY117" fmla="*/ 2795195 h 4242217"/>
              <a:gd name="connsiteX118" fmla="*/ 1744737 w 3624059"/>
              <a:gd name="connsiteY118" fmla="*/ 2795195 h 4242217"/>
              <a:gd name="connsiteX119" fmla="*/ 1744737 w 3624059"/>
              <a:gd name="connsiteY119" fmla="*/ 2595669 h 4242217"/>
              <a:gd name="connsiteX120" fmla="*/ 2558826 w 3624059"/>
              <a:gd name="connsiteY120" fmla="*/ 2560752 h 4242217"/>
              <a:gd name="connsiteX121" fmla="*/ 907751 w 3624059"/>
              <a:gd name="connsiteY121" fmla="*/ 2310099 h 4242217"/>
              <a:gd name="connsiteX122" fmla="*/ 1464893 w 3624059"/>
              <a:gd name="connsiteY122" fmla="*/ 2311346 h 4242217"/>
              <a:gd name="connsiteX123" fmla="*/ 1683680 w 3624059"/>
              <a:gd name="connsiteY123" fmla="*/ 2311346 h 4242217"/>
              <a:gd name="connsiteX124" fmla="*/ 1688768 w 3624059"/>
              <a:gd name="connsiteY124" fmla="*/ 2386168 h 4242217"/>
              <a:gd name="connsiteX125" fmla="*/ 1541214 w 3624059"/>
              <a:gd name="connsiteY125" fmla="*/ 2545788 h 4242217"/>
              <a:gd name="connsiteX126" fmla="*/ 482898 w 3624059"/>
              <a:gd name="connsiteY126" fmla="*/ 2560752 h 4242217"/>
              <a:gd name="connsiteX127" fmla="*/ 0 w 3624059"/>
              <a:gd name="connsiteY127" fmla="*/ 2570035 h 4242217"/>
              <a:gd name="connsiteX128" fmla="*/ 0 w 3624059"/>
              <a:gd name="connsiteY128" fmla="*/ 2335542 h 4242217"/>
              <a:gd name="connsiteX129" fmla="*/ 350608 w 3624059"/>
              <a:gd name="connsiteY129" fmla="*/ 2316334 h 4242217"/>
              <a:gd name="connsiteX130" fmla="*/ 907751 w 3624059"/>
              <a:gd name="connsiteY130" fmla="*/ 2310099 h 4242217"/>
              <a:gd name="connsiteX131" fmla="*/ 3624059 w 3624059"/>
              <a:gd name="connsiteY131" fmla="*/ 2235896 h 4242217"/>
              <a:gd name="connsiteX132" fmla="*/ 3624059 w 3624059"/>
              <a:gd name="connsiteY132" fmla="*/ 2507868 h 4242217"/>
              <a:gd name="connsiteX133" fmla="*/ 3271155 w 3624059"/>
              <a:gd name="connsiteY133" fmla="*/ 2520847 h 4242217"/>
              <a:gd name="connsiteX134" fmla="*/ 1958435 w 3624059"/>
              <a:gd name="connsiteY134" fmla="*/ 2525835 h 4242217"/>
              <a:gd name="connsiteX135" fmla="*/ 1739649 w 3624059"/>
              <a:gd name="connsiteY135" fmla="*/ 2525835 h 4242217"/>
              <a:gd name="connsiteX136" fmla="*/ 1754913 w 3624059"/>
              <a:gd name="connsiteY136" fmla="*/ 2316334 h 4242217"/>
              <a:gd name="connsiteX137" fmla="*/ 3091165 w 3624059"/>
              <a:gd name="connsiteY137" fmla="*/ 2258970 h 4242217"/>
              <a:gd name="connsiteX138" fmla="*/ 1320520 w 3624059"/>
              <a:gd name="connsiteY138" fmla="*/ 2035128 h 4242217"/>
              <a:gd name="connsiteX139" fmla="*/ 1688768 w 3624059"/>
              <a:gd name="connsiteY139" fmla="*/ 2036999 h 4242217"/>
              <a:gd name="connsiteX140" fmla="*/ 1693856 w 3624059"/>
              <a:gd name="connsiteY140" fmla="*/ 2101844 h 4242217"/>
              <a:gd name="connsiteX141" fmla="*/ 1546302 w 3624059"/>
              <a:gd name="connsiteY141" fmla="*/ 2256476 h 4242217"/>
              <a:gd name="connsiteX142" fmla="*/ 223407 w 3624059"/>
              <a:gd name="connsiteY142" fmla="*/ 2251488 h 4242217"/>
              <a:gd name="connsiteX143" fmla="*/ 0 w 3624059"/>
              <a:gd name="connsiteY143" fmla="*/ 2261684 h 4242217"/>
              <a:gd name="connsiteX144" fmla="*/ 0 w 3624059"/>
              <a:gd name="connsiteY144" fmla="*/ 2073071 h 4242217"/>
              <a:gd name="connsiteX145" fmla="*/ 432017 w 3624059"/>
              <a:gd name="connsiteY145" fmla="*/ 2055081 h 4242217"/>
              <a:gd name="connsiteX146" fmla="*/ 956087 w 3624059"/>
              <a:gd name="connsiteY146" fmla="*/ 2036999 h 4242217"/>
              <a:gd name="connsiteX147" fmla="*/ 1320520 w 3624059"/>
              <a:gd name="connsiteY147" fmla="*/ 2035128 h 4242217"/>
              <a:gd name="connsiteX148" fmla="*/ 3624059 w 3624059"/>
              <a:gd name="connsiteY148" fmla="*/ 1946721 h 4242217"/>
              <a:gd name="connsiteX149" fmla="*/ 3624059 w 3624059"/>
              <a:gd name="connsiteY149" fmla="*/ 2175879 h 4242217"/>
              <a:gd name="connsiteX150" fmla="*/ 3094345 w 3624059"/>
              <a:gd name="connsiteY150" fmla="*/ 2195372 h 4242217"/>
              <a:gd name="connsiteX151" fmla="*/ 1765089 w 3624059"/>
              <a:gd name="connsiteY151" fmla="*/ 2251488 h 4242217"/>
              <a:gd name="connsiteX152" fmla="*/ 1785441 w 3624059"/>
              <a:gd name="connsiteY152" fmla="*/ 1992105 h 4242217"/>
              <a:gd name="connsiteX153" fmla="*/ 2202662 w 3624059"/>
              <a:gd name="connsiteY153" fmla="*/ 1992105 h 4242217"/>
              <a:gd name="connsiteX154" fmla="*/ 2976683 w 3624059"/>
              <a:gd name="connsiteY154" fmla="*/ 1969035 h 4242217"/>
              <a:gd name="connsiteX155" fmla="*/ 1693856 w 3624059"/>
              <a:gd name="connsiteY155" fmla="*/ 1752675 h 4242217"/>
              <a:gd name="connsiteX156" fmla="*/ 1693856 w 3624059"/>
              <a:gd name="connsiteY156" fmla="*/ 1852438 h 4242217"/>
              <a:gd name="connsiteX157" fmla="*/ 1587007 w 3624059"/>
              <a:gd name="connsiteY157" fmla="*/ 1967165 h 4242217"/>
              <a:gd name="connsiteX158" fmla="*/ 1271547 w 3624059"/>
              <a:gd name="connsiteY158" fmla="*/ 1972153 h 4242217"/>
              <a:gd name="connsiteX159" fmla="*/ 400853 w 3624059"/>
              <a:gd name="connsiteY159" fmla="*/ 1999588 h 4242217"/>
              <a:gd name="connsiteX160" fmla="*/ 0 w 3624059"/>
              <a:gd name="connsiteY160" fmla="*/ 2012163 h 4242217"/>
              <a:gd name="connsiteX161" fmla="*/ 0 w 3624059"/>
              <a:gd name="connsiteY161" fmla="*/ 1806966 h 4242217"/>
              <a:gd name="connsiteX162" fmla="*/ 603103 w 3624059"/>
              <a:gd name="connsiteY162" fmla="*/ 1787592 h 4242217"/>
              <a:gd name="connsiteX163" fmla="*/ 1693856 w 3624059"/>
              <a:gd name="connsiteY163" fmla="*/ 1752675 h 4242217"/>
              <a:gd name="connsiteX164" fmla="*/ 3357652 w 3624059"/>
              <a:gd name="connsiteY164" fmla="*/ 1657901 h 4242217"/>
              <a:gd name="connsiteX165" fmla="*/ 3624059 w 3624059"/>
              <a:gd name="connsiteY165" fmla="*/ 1659458 h 4242217"/>
              <a:gd name="connsiteX166" fmla="*/ 3624059 w 3624059"/>
              <a:gd name="connsiteY166" fmla="*/ 1869612 h 4242217"/>
              <a:gd name="connsiteX167" fmla="*/ 3027564 w 3624059"/>
              <a:gd name="connsiteY167" fmla="*/ 1892343 h 4242217"/>
              <a:gd name="connsiteX168" fmla="*/ 1785441 w 3624059"/>
              <a:gd name="connsiteY168" fmla="*/ 1947212 h 4242217"/>
              <a:gd name="connsiteX169" fmla="*/ 1775265 w 3624059"/>
              <a:gd name="connsiteY169" fmla="*/ 1857426 h 4242217"/>
              <a:gd name="connsiteX170" fmla="*/ 1866850 w 3624059"/>
              <a:gd name="connsiteY170" fmla="*/ 1747687 h 4242217"/>
              <a:gd name="connsiteX171" fmla="*/ 2039844 w 3624059"/>
              <a:gd name="connsiteY171" fmla="*/ 1737711 h 4242217"/>
              <a:gd name="connsiteX172" fmla="*/ 3357652 w 3624059"/>
              <a:gd name="connsiteY172" fmla="*/ 1657901 h 4242217"/>
              <a:gd name="connsiteX173" fmla="*/ 0 w 3624059"/>
              <a:gd name="connsiteY173" fmla="*/ 1548162 h 4242217"/>
              <a:gd name="connsiteX174" fmla="*/ 617095 w 3624059"/>
              <a:gd name="connsiteY174" fmla="*/ 1548162 h 4242217"/>
              <a:gd name="connsiteX175" fmla="*/ 1704032 w 3624059"/>
              <a:gd name="connsiteY175" fmla="*/ 1548162 h 4242217"/>
              <a:gd name="connsiteX176" fmla="*/ 1704032 w 3624059"/>
              <a:gd name="connsiteY176" fmla="*/ 1687829 h 4242217"/>
              <a:gd name="connsiteX177" fmla="*/ 1312251 w 3624059"/>
              <a:gd name="connsiteY177" fmla="*/ 1707782 h 4242217"/>
              <a:gd name="connsiteX178" fmla="*/ 442829 w 3624059"/>
              <a:gd name="connsiteY178" fmla="*/ 1728358 h 4242217"/>
              <a:gd name="connsiteX179" fmla="*/ 0 w 3624059"/>
              <a:gd name="connsiteY179" fmla="*/ 1740798 h 4242217"/>
              <a:gd name="connsiteX180" fmla="*/ 3624059 w 3624059"/>
              <a:gd name="connsiteY180" fmla="*/ 1454677 h 4242217"/>
              <a:gd name="connsiteX181" fmla="*/ 3624059 w 3624059"/>
              <a:gd name="connsiteY181" fmla="*/ 1598608 h 4242217"/>
              <a:gd name="connsiteX182" fmla="*/ 3026292 w 3624059"/>
              <a:gd name="connsiteY182" fmla="*/ 1620489 h 4242217"/>
              <a:gd name="connsiteX183" fmla="*/ 1795617 w 3624059"/>
              <a:gd name="connsiteY183" fmla="*/ 1687829 h 4242217"/>
              <a:gd name="connsiteX184" fmla="*/ 1795617 w 3624059"/>
              <a:gd name="connsiteY184" fmla="*/ 1538185 h 4242217"/>
              <a:gd name="connsiteX185" fmla="*/ 2998308 w 3624059"/>
              <a:gd name="connsiteY185" fmla="*/ 1483316 h 4242217"/>
              <a:gd name="connsiteX186" fmla="*/ 1724384 w 3624059"/>
              <a:gd name="connsiteY186" fmla="*/ 1283791 h 4242217"/>
              <a:gd name="connsiteX187" fmla="*/ 1566654 w 3624059"/>
              <a:gd name="connsiteY187" fmla="*/ 1478328 h 4242217"/>
              <a:gd name="connsiteX188" fmla="*/ 1464893 w 3624059"/>
              <a:gd name="connsiteY188" fmla="*/ 1473340 h 4242217"/>
              <a:gd name="connsiteX189" fmla="*/ 203055 w 3624059"/>
              <a:gd name="connsiteY189" fmla="*/ 1478328 h 4242217"/>
              <a:gd name="connsiteX190" fmla="*/ 0 w 3624059"/>
              <a:gd name="connsiteY190" fmla="*/ 1481723 h 4242217"/>
              <a:gd name="connsiteX191" fmla="*/ 0 w 3624059"/>
              <a:gd name="connsiteY191" fmla="*/ 1294640 h 4242217"/>
              <a:gd name="connsiteX192" fmla="*/ 82293 w 3624059"/>
              <a:gd name="connsiteY192" fmla="*/ 1299223 h 4242217"/>
              <a:gd name="connsiteX193" fmla="*/ 1724384 w 3624059"/>
              <a:gd name="connsiteY193" fmla="*/ 1283791 h 4242217"/>
              <a:gd name="connsiteX194" fmla="*/ 3624059 w 3624059"/>
              <a:gd name="connsiteY194" fmla="*/ 1217980 h 4242217"/>
              <a:gd name="connsiteX195" fmla="*/ 3624059 w 3624059"/>
              <a:gd name="connsiteY195" fmla="*/ 1378588 h 4242217"/>
              <a:gd name="connsiteX196" fmla="*/ 3611180 w 3624059"/>
              <a:gd name="connsiteY196" fmla="*/ 1379423 h 4242217"/>
              <a:gd name="connsiteX197" fmla="*/ 3413620 w 3624059"/>
              <a:gd name="connsiteY197" fmla="*/ 1393530 h 4242217"/>
              <a:gd name="connsiteX198" fmla="*/ 2604619 w 3624059"/>
              <a:gd name="connsiteY198" fmla="*/ 1438423 h 4242217"/>
              <a:gd name="connsiteX199" fmla="*/ 1800705 w 3624059"/>
              <a:gd name="connsiteY199" fmla="*/ 1443411 h 4242217"/>
              <a:gd name="connsiteX200" fmla="*/ 1856674 w 3624059"/>
              <a:gd name="connsiteY200" fmla="*/ 1293767 h 4242217"/>
              <a:gd name="connsiteX201" fmla="*/ 2935343 w 3624059"/>
              <a:gd name="connsiteY201" fmla="*/ 1228921 h 4242217"/>
              <a:gd name="connsiteX202" fmla="*/ 3472133 w 3624059"/>
              <a:gd name="connsiteY202" fmla="*/ 1219569 h 4242217"/>
              <a:gd name="connsiteX203" fmla="*/ 1576831 w 3624059"/>
              <a:gd name="connsiteY203" fmla="*/ 1014431 h 4242217"/>
              <a:gd name="connsiteX204" fmla="*/ 1729472 w 3624059"/>
              <a:gd name="connsiteY204" fmla="*/ 1198992 h 4242217"/>
              <a:gd name="connsiteX205" fmla="*/ 1714208 w 3624059"/>
              <a:gd name="connsiteY205" fmla="*/ 1223933 h 4242217"/>
              <a:gd name="connsiteX206" fmla="*/ 82134 w 3624059"/>
              <a:gd name="connsiteY206" fmla="*/ 1231649 h 4242217"/>
              <a:gd name="connsiteX207" fmla="*/ 0 w 3624059"/>
              <a:gd name="connsiteY207" fmla="*/ 1228986 h 4242217"/>
              <a:gd name="connsiteX208" fmla="*/ 0 w 3624059"/>
              <a:gd name="connsiteY208" fmla="*/ 1032219 h 4242217"/>
              <a:gd name="connsiteX209" fmla="*/ 707408 w 3624059"/>
              <a:gd name="connsiteY209" fmla="*/ 1022537 h 4242217"/>
              <a:gd name="connsiteX210" fmla="*/ 1576831 w 3624059"/>
              <a:gd name="connsiteY210" fmla="*/ 1014431 h 4242217"/>
              <a:gd name="connsiteX211" fmla="*/ 3624059 w 3624059"/>
              <a:gd name="connsiteY211" fmla="*/ 958219 h 4242217"/>
              <a:gd name="connsiteX212" fmla="*/ 3624059 w 3624059"/>
              <a:gd name="connsiteY212" fmla="*/ 1166175 h 4242217"/>
              <a:gd name="connsiteX213" fmla="*/ 3019932 w 3624059"/>
              <a:gd name="connsiteY213" fmla="*/ 1185899 h 4242217"/>
              <a:gd name="connsiteX214" fmla="*/ 2355304 w 3624059"/>
              <a:gd name="connsiteY214" fmla="*/ 1203981 h 4242217"/>
              <a:gd name="connsiteX215" fmla="*/ 1831234 w 3624059"/>
              <a:gd name="connsiteY215" fmla="*/ 1203981 h 4242217"/>
              <a:gd name="connsiteX216" fmla="*/ 2004228 w 3624059"/>
              <a:gd name="connsiteY216" fmla="*/ 999467 h 4242217"/>
              <a:gd name="connsiteX217" fmla="*/ 2594443 w 3624059"/>
              <a:gd name="connsiteY217" fmla="*/ 979514 h 4242217"/>
              <a:gd name="connsiteX218" fmla="*/ 1449629 w 3624059"/>
              <a:gd name="connsiteY218" fmla="*/ 740084 h 4242217"/>
              <a:gd name="connsiteX219" fmla="*/ 1744737 w 3624059"/>
              <a:gd name="connsiteY219" fmla="*/ 740084 h 4242217"/>
              <a:gd name="connsiteX220" fmla="*/ 1744737 w 3624059"/>
              <a:gd name="connsiteY220" fmla="*/ 944598 h 4242217"/>
              <a:gd name="connsiteX221" fmla="*/ 1663328 w 3624059"/>
              <a:gd name="connsiteY221" fmla="*/ 949586 h 4242217"/>
              <a:gd name="connsiteX222" fmla="*/ 86029 w 3624059"/>
              <a:gd name="connsiteY222" fmla="*/ 949586 h 4242217"/>
              <a:gd name="connsiteX223" fmla="*/ 0 w 3624059"/>
              <a:gd name="connsiteY223" fmla="*/ 952474 h 4242217"/>
              <a:gd name="connsiteX224" fmla="*/ 0 w 3624059"/>
              <a:gd name="connsiteY224" fmla="*/ 777748 h 4242217"/>
              <a:gd name="connsiteX225" fmla="*/ 93661 w 3624059"/>
              <a:gd name="connsiteY225" fmla="*/ 776872 h 4242217"/>
              <a:gd name="connsiteX226" fmla="*/ 426929 w 3624059"/>
              <a:gd name="connsiteY226" fmla="*/ 770013 h 4242217"/>
              <a:gd name="connsiteX227" fmla="*/ 1449629 w 3624059"/>
              <a:gd name="connsiteY227" fmla="*/ 740084 h 4242217"/>
              <a:gd name="connsiteX228" fmla="*/ 3624059 w 3624059"/>
              <a:gd name="connsiteY228" fmla="*/ 670670 h 4242217"/>
              <a:gd name="connsiteX229" fmla="*/ 3624059 w 3624059"/>
              <a:gd name="connsiteY229" fmla="*/ 895315 h 4242217"/>
              <a:gd name="connsiteX230" fmla="*/ 3522378 w 3624059"/>
              <a:gd name="connsiteY230" fmla="*/ 899081 h 4242217"/>
              <a:gd name="connsiteX231" fmla="*/ 3266067 w 3624059"/>
              <a:gd name="connsiteY231" fmla="*/ 904693 h 4242217"/>
              <a:gd name="connsiteX232" fmla="*/ 1938083 w 3624059"/>
              <a:gd name="connsiteY232" fmla="*/ 949586 h 4242217"/>
              <a:gd name="connsiteX233" fmla="*/ 1815969 w 3624059"/>
              <a:gd name="connsiteY233" fmla="*/ 949586 h 4242217"/>
              <a:gd name="connsiteX234" fmla="*/ 1841410 w 3624059"/>
              <a:gd name="connsiteY234" fmla="*/ 735096 h 4242217"/>
              <a:gd name="connsiteX235" fmla="*/ 1963523 w 3624059"/>
              <a:gd name="connsiteY235" fmla="*/ 735096 h 4242217"/>
              <a:gd name="connsiteX236" fmla="*/ 2482505 w 3624059"/>
              <a:gd name="connsiteY236" fmla="*/ 725120 h 4242217"/>
              <a:gd name="connsiteX237" fmla="*/ 3255890 w 3624059"/>
              <a:gd name="connsiteY237" fmla="*/ 675238 h 4242217"/>
              <a:gd name="connsiteX238" fmla="*/ 3533190 w 3624059"/>
              <a:gd name="connsiteY238" fmla="*/ 670874 h 4242217"/>
              <a:gd name="connsiteX239" fmla="*/ 1681136 w 3624059"/>
              <a:gd name="connsiteY239" fmla="*/ 415232 h 4242217"/>
              <a:gd name="connsiteX240" fmla="*/ 1749825 w 3624059"/>
              <a:gd name="connsiteY240" fmla="*/ 645310 h 4242217"/>
              <a:gd name="connsiteX241" fmla="*/ 1744737 w 3624059"/>
              <a:gd name="connsiteY241" fmla="*/ 655286 h 4242217"/>
              <a:gd name="connsiteX242" fmla="*/ 839062 w 3624059"/>
              <a:gd name="connsiteY242" fmla="*/ 700179 h 4242217"/>
              <a:gd name="connsiteX243" fmla="*/ 299728 w 3624059"/>
              <a:gd name="connsiteY243" fmla="*/ 697062 h 4242217"/>
              <a:gd name="connsiteX244" fmla="*/ 0 w 3624059"/>
              <a:gd name="connsiteY244" fmla="*/ 693250 h 4242217"/>
              <a:gd name="connsiteX245" fmla="*/ 0 w 3624059"/>
              <a:gd name="connsiteY245" fmla="*/ 457750 h 4242217"/>
              <a:gd name="connsiteX246" fmla="*/ 419297 w 3624059"/>
              <a:gd name="connsiteY246" fmla="*/ 443290 h 4242217"/>
              <a:gd name="connsiteX247" fmla="*/ 925559 w 3624059"/>
              <a:gd name="connsiteY247" fmla="*/ 425832 h 4242217"/>
              <a:gd name="connsiteX248" fmla="*/ 1546302 w 3624059"/>
              <a:gd name="connsiteY248" fmla="*/ 420844 h 4242217"/>
              <a:gd name="connsiteX249" fmla="*/ 1681136 w 3624059"/>
              <a:gd name="connsiteY249" fmla="*/ 415232 h 4242217"/>
              <a:gd name="connsiteX250" fmla="*/ 1846498 w 3624059"/>
              <a:gd name="connsiteY250" fmla="*/ 405879 h 4242217"/>
              <a:gd name="connsiteX251" fmla="*/ 2825313 w 3624059"/>
              <a:gd name="connsiteY251" fmla="*/ 405879 h 4242217"/>
              <a:gd name="connsiteX252" fmla="*/ 3624059 w 3624059"/>
              <a:gd name="connsiteY252" fmla="*/ 405879 h 4242217"/>
              <a:gd name="connsiteX253" fmla="*/ 3624059 w 3624059"/>
              <a:gd name="connsiteY253" fmla="*/ 603991 h 4242217"/>
              <a:gd name="connsiteX254" fmla="*/ 3528102 w 3624059"/>
              <a:gd name="connsiteY254" fmla="*/ 608522 h 4242217"/>
              <a:gd name="connsiteX255" fmla="*/ 3250802 w 3624059"/>
              <a:gd name="connsiteY255" fmla="*/ 625357 h 4242217"/>
              <a:gd name="connsiteX256" fmla="*/ 2426537 w 3624059"/>
              <a:gd name="connsiteY256" fmla="*/ 665262 h 4242217"/>
              <a:gd name="connsiteX257" fmla="*/ 1846498 w 3624059"/>
              <a:gd name="connsiteY257" fmla="*/ 665262 h 4242217"/>
              <a:gd name="connsiteX258" fmla="*/ 1846498 w 3624059"/>
              <a:gd name="connsiteY258" fmla="*/ 405879 h 4242217"/>
              <a:gd name="connsiteX259" fmla="*/ 1518318 w 3624059"/>
              <a:gd name="connsiteY259" fmla="*/ 174555 h 4242217"/>
              <a:gd name="connsiteX260" fmla="*/ 1709120 w 3624059"/>
              <a:gd name="connsiteY260" fmla="*/ 176425 h 4242217"/>
              <a:gd name="connsiteX261" fmla="*/ 1770177 w 3624059"/>
              <a:gd name="connsiteY261" fmla="*/ 256236 h 4242217"/>
              <a:gd name="connsiteX262" fmla="*/ 1704032 w 3624059"/>
              <a:gd name="connsiteY262" fmla="*/ 326069 h 4242217"/>
              <a:gd name="connsiteX263" fmla="*/ 1337692 w 3624059"/>
              <a:gd name="connsiteY263" fmla="*/ 351010 h 4242217"/>
              <a:gd name="connsiteX264" fmla="*/ 192878 w 3624059"/>
              <a:gd name="connsiteY264" fmla="*/ 370963 h 4242217"/>
              <a:gd name="connsiteX265" fmla="*/ 33241 w 3624059"/>
              <a:gd name="connsiteY265" fmla="*/ 377198 h 4242217"/>
              <a:gd name="connsiteX266" fmla="*/ 0 w 3624059"/>
              <a:gd name="connsiteY266" fmla="*/ 380124 h 4242217"/>
              <a:gd name="connsiteX267" fmla="*/ 0 w 3624059"/>
              <a:gd name="connsiteY267" fmla="*/ 243084 h 4242217"/>
              <a:gd name="connsiteX268" fmla="*/ 50413 w 3624059"/>
              <a:gd name="connsiteY268" fmla="*/ 236283 h 4242217"/>
              <a:gd name="connsiteX269" fmla="*/ 1327516 w 3624059"/>
              <a:gd name="connsiteY269" fmla="*/ 176425 h 4242217"/>
              <a:gd name="connsiteX270" fmla="*/ 1518318 w 3624059"/>
              <a:gd name="connsiteY270" fmla="*/ 174555 h 4242217"/>
              <a:gd name="connsiteX271" fmla="*/ 3624059 w 3624059"/>
              <a:gd name="connsiteY271" fmla="*/ 141797 h 4242217"/>
              <a:gd name="connsiteX272" fmla="*/ 3624059 w 3624059"/>
              <a:gd name="connsiteY272" fmla="*/ 326407 h 4242217"/>
              <a:gd name="connsiteX273" fmla="*/ 2818317 w 3624059"/>
              <a:gd name="connsiteY273" fmla="*/ 337916 h 4242217"/>
              <a:gd name="connsiteX274" fmla="*/ 1988963 w 3624059"/>
              <a:gd name="connsiteY274" fmla="*/ 346022 h 4242217"/>
              <a:gd name="connsiteX275" fmla="*/ 1851586 w 3624059"/>
              <a:gd name="connsiteY275" fmla="*/ 326069 h 4242217"/>
              <a:gd name="connsiteX276" fmla="*/ 2004228 w 3624059"/>
              <a:gd name="connsiteY276" fmla="*/ 176425 h 4242217"/>
              <a:gd name="connsiteX277" fmla="*/ 2126341 w 3624059"/>
              <a:gd name="connsiteY277" fmla="*/ 166449 h 4242217"/>
              <a:gd name="connsiteX278" fmla="*/ 3586614 w 3624059"/>
              <a:gd name="connsiteY278" fmla="*/ 151484 h 4242217"/>
              <a:gd name="connsiteX279" fmla="*/ 1876182 w 3624059"/>
              <a:gd name="connsiteY279" fmla="*/ 0 h 4242217"/>
              <a:gd name="connsiteX280" fmla="*/ 3624059 w 3624059"/>
              <a:gd name="connsiteY280" fmla="*/ 0 h 4242217"/>
              <a:gd name="connsiteX281" fmla="*/ 3624059 w 3624059"/>
              <a:gd name="connsiteY281" fmla="*/ 87887 h 4242217"/>
              <a:gd name="connsiteX282" fmla="*/ 3591702 w 3624059"/>
              <a:gd name="connsiteY282" fmla="*/ 76663 h 4242217"/>
              <a:gd name="connsiteX283" fmla="*/ 2390920 w 3624059"/>
              <a:gd name="connsiteY283" fmla="*/ 106591 h 4242217"/>
              <a:gd name="connsiteX284" fmla="*/ 1866850 w 3624059"/>
              <a:gd name="connsiteY284" fmla="*/ 106591 h 4242217"/>
              <a:gd name="connsiteX285" fmla="*/ 1874482 w 3624059"/>
              <a:gd name="connsiteY285" fmla="*/ 18052 h 4242217"/>
              <a:gd name="connsiteX286" fmla="*/ 0 w 3624059"/>
              <a:gd name="connsiteY286" fmla="*/ 0 h 4242217"/>
              <a:gd name="connsiteX287" fmla="*/ 1773185 w 3624059"/>
              <a:gd name="connsiteY287" fmla="*/ 0 h 4242217"/>
              <a:gd name="connsiteX288" fmla="*/ 1775265 w 3624059"/>
              <a:gd name="connsiteY288" fmla="*/ 11817 h 4242217"/>
              <a:gd name="connsiteX289" fmla="*/ 1668416 w 3624059"/>
              <a:gd name="connsiteY289" fmla="*/ 96615 h 4242217"/>
              <a:gd name="connsiteX290" fmla="*/ 1190138 w 3624059"/>
              <a:gd name="connsiteY290" fmla="*/ 111580 h 4242217"/>
              <a:gd name="connsiteX291" fmla="*/ 208143 w 3624059"/>
              <a:gd name="connsiteY291" fmla="*/ 156473 h 4242217"/>
              <a:gd name="connsiteX292" fmla="*/ 55501 w 3624059"/>
              <a:gd name="connsiteY292" fmla="*/ 162085 h 4242217"/>
              <a:gd name="connsiteX293" fmla="*/ 0 w 3624059"/>
              <a:gd name="connsiteY293" fmla="*/ 165485 h 42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Lst>
            <a:rect l="l" t="t" r="r" b="b"/>
            <a:pathLst>
              <a:path w="3624059" h="4242217">
                <a:moveTo>
                  <a:pt x="1019688" y="4206836"/>
                </a:moveTo>
                <a:cubicBezTo>
                  <a:pt x="1195226" y="4208083"/>
                  <a:pt x="1370764" y="4209330"/>
                  <a:pt x="1546302" y="4206836"/>
                </a:cubicBezTo>
                <a:cubicBezTo>
                  <a:pt x="1589551" y="4206836"/>
                  <a:pt x="1617535" y="4213071"/>
                  <a:pt x="1633435" y="4229283"/>
                </a:cubicBezTo>
                <a:lnTo>
                  <a:pt x="1639522" y="4242217"/>
                </a:lnTo>
                <a:lnTo>
                  <a:pt x="0" y="4242217"/>
                </a:lnTo>
                <a:lnTo>
                  <a:pt x="0" y="4228475"/>
                </a:lnTo>
                <a:lnTo>
                  <a:pt x="118466" y="4222424"/>
                </a:lnTo>
                <a:cubicBezTo>
                  <a:pt x="243759" y="4215565"/>
                  <a:pt x="368417" y="4209330"/>
                  <a:pt x="493074" y="4206836"/>
                </a:cubicBezTo>
                <a:cubicBezTo>
                  <a:pt x="668612" y="4204342"/>
                  <a:pt x="844150" y="4205589"/>
                  <a:pt x="1019688" y="4206836"/>
                </a:cubicBezTo>
                <a:close/>
                <a:moveTo>
                  <a:pt x="3624059" y="4122596"/>
                </a:moveTo>
                <a:lnTo>
                  <a:pt x="3624059" y="4242217"/>
                </a:lnTo>
                <a:lnTo>
                  <a:pt x="1729472" y="4242217"/>
                </a:lnTo>
                <a:lnTo>
                  <a:pt x="1729472" y="4196860"/>
                </a:lnTo>
                <a:cubicBezTo>
                  <a:pt x="2095813" y="4171919"/>
                  <a:pt x="2457065" y="4146978"/>
                  <a:pt x="2818317" y="4132014"/>
                </a:cubicBezTo>
                <a:cubicBezTo>
                  <a:pt x="2991311" y="4127026"/>
                  <a:pt x="3164305" y="4124532"/>
                  <a:pt x="3337299" y="4123285"/>
                </a:cubicBezTo>
                <a:close/>
                <a:moveTo>
                  <a:pt x="1668416" y="3907548"/>
                </a:moveTo>
                <a:cubicBezTo>
                  <a:pt x="1668416" y="3942465"/>
                  <a:pt x="1668416" y="3972394"/>
                  <a:pt x="1668416" y="4002323"/>
                </a:cubicBezTo>
                <a:cubicBezTo>
                  <a:pt x="1673504" y="4107073"/>
                  <a:pt x="1617535" y="4156955"/>
                  <a:pt x="1510686" y="4156955"/>
                </a:cubicBezTo>
                <a:cubicBezTo>
                  <a:pt x="1398749" y="4156955"/>
                  <a:pt x="1286811" y="4166931"/>
                  <a:pt x="1174874" y="4166931"/>
                </a:cubicBezTo>
                <a:cubicBezTo>
                  <a:pt x="828886" y="4169425"/>
                  <a:pt x="484170" y="4170672"/>
                  <a:pt x="139454" y="4172543"/>
                </a:cubicBezTo>
                <a:lnTo>
                  <a:pt x="0" y="4173802"/>
                </a:lnTo>
                <a:lnTo>
                  <a:pt x="0" y="3943409"/>
                </a:lnTo>
                <a:lnTo>
                  <a:pt x="325804" y="3943712"/>
                </a:lnTo>
                <a:cubicBezTo>
                  <a:pt x="772917" y="3938724"/>
                  <a:pt x="1220667" y="3927501"/>
                  <a:pt x="1668416" y="3907548"/>
                </a:cubicBezTo>
                <a:close/>
                <a:moveTo>
                  <a:pt x="3624059" y="3850991"/>
                </a:moveTo>
                <a:lnTo>
                  <a:pt x="3624059" y="4067621"/>
                </a:lnTo>
                <a:lnTo>
                  <a:pt x="2999580" y="4087121"/>
                </a:lnTo>
                <a:cubicBezTo>
                  <a:pt x="2680940" y="4097097"/>
                  <a:pt x="2362936" y="4107074"/>
                  <a:pt x="2044932" y="4117050"/>
                </a:cubicBezTo>
                <a:cubicBezTo>
                  <a:pt x="1943171" y="4122038"/>
                  <a:pt x="1836322" y="4132014"/>
                  <a:pt x="1729472" y="4137002"/>
                </a:cubicBezTo>
                <a:cubicBezTo>
                  <a:pt x="1734560" y="4052204"/>
                  <a:pt x="1739649" y="3982370"/>
                  <a:pt x="1749825" y="3897572"/>
                </a:cubicBezTo>
                <a:cubicBezTo>
                  <a:pt x="1856674" y="3897572"/>
                  <a:pt x="1968611" y="3897572"/>
                  <a:pt x="2075460" y="3897572"/>
                </a:cubicBezTo>
                <a:cubicBezTo>
                  <a:pt x="2502857" y="3882607"/>
                  <a:pt x="2935343" y="3857667"/>
                  <a:pt x="3367828" y="3852679"/>
                </a:cubicBezTo>
                <a:close/>
                <a:moveTo>
                  <a:pt x="1037496" y="3607013"/>
                </a:moveTo>
                <a:cubicBezTo>
                  <a:pt x="1185050" y="3607013"/>
                  <a:pt x="1332604" y="3608260"/>
                  <a:pt x="1480157" y="3608260"/>
                </a:cubicBezTo>
                <a:cubicBezTo>
                  <a:pt x="1683680" y="3608260"/>
                  <a:pt x="1688768" y="3618236"/>
                  <a:pt x="1673504" y="3817762"/>
                </a:cubicBezTo>
                <a:cubicBezTo>
                  <a:pt x="1673504" y="3822750"/>
                  <a:pt x="1668416" y="3832726"/>
                  <a:pt x="1663328" y="3842702"/>
                </a:cubicBezTo>
                <a:cubicBezTo>
                  <a:pt x="1632799" y="3847691"/>
                  <a:pt x="1602271" y="3857667"/>
                  <a:pt x="1571743" y="3857667"/>
                </a:cubicBezTo>
                <a:cubicBezTo>
                  <a:pt x="1123993" y="3872631"/>
                  <a:pt x="676244" y="3892584"/>
                  <a:pt x="228495" y="3892584"/>
                </a:cubicBezTo>
                <a:lnTo>
                  <a:pt x="0" y="3887800"/>
                </a:lnTo>
                <a:lnTo>
                  <a:pt x="0" y="3645448"/>
                </a:lnTo>
                <a:lnTo>
                  <a:pt x="164894" y="3634448"/>
                </a:lnTo>
                <a:cubicBezTo>
                  <a:pt x="308632" y="3625719"/>
                  <a:pt x="452369" y="3618237"/>
                  <a:pt x="594835" y="3613248"/>
                </a:cubicBezTo>
                <a:cubicBezTo>
                  <a:pt x="742389" y="3608260"/>
                  <a:pt x="889943" y="3607013"/>
                  <a:pt x="1037496" y="3607013"/>
                </a:cubicBezTo>
                <a:close/>
                <a:moveTo>
                  <a:pt x="3479765" y="3533438"/>
                </a:moveTo>
                <a:lnTo>
                  <a:pt x="3624059" y="3538222"/>
                </a:lnTo>
                <a:lnTo>
                  <a:pt x="3624059" y="3804141"/>
                </a:lnTo>
                <a:lnTo>
                  <a:pt x="1826146" y="3837714"/>
                </a:lnTo>
                <a:cubicBezTo>
                  <a:pt x="1800705" y="3837714"/>
                  <a:pt x="1775265" y="3837714"/>
                  <a:pt x="1749825" y="3832726"/>
                </a:cubicBezTo>
                <a:cubicBezTo>
                  <a:pt x="1749825" y="3762892"/>
                  <a:pt x="1749825" y="3698047"/>
                  <a:pt x="1749825" y="3653153"/>
                </a:cubicBezTo>
                <a:cubicBezTo>
                  <a:pt x="2197574" y="3623225"/>
                  <a:pt x="2635147" y="3593296"/>
                  <a:pt x="3072720" y="3563367"/>
                </a:cubicBezTo>
                <a:cubicBezTo>
                  <a:pt x="3205010" y="3553391"/>
                  <a:pt x="3342387" y="3533438"/>
                  <a:pt x="3479765" y="3533438"/>
                </a:cubicBezTo>
                <a:close/>
                <a:moveTo>
                  <a:pt x="1417193" y="3401876"/>
                </a:moveTo>
                <a:cubicBezTo>
                  <a:pt x="1501782" y="3402500"/>
                  <a:pt x="1587007" y="3403747"/>
                  <a:pt x="1673504" y="3403747"/>
                </a:cubicBezTo>
                <a:cubicBezTo>
                  <a:pt x="1668416" y="3468592"/>
                  <a:pt x="1663328" y="3513486"/>
                  <a:pt x="1663328" y="3558379"/>
                </a:cubicBezTo>
                <a:cubicBezTo>
                  <a:pt x="1632799" y="3558379"/>
                  <a:pt x="1612447" y="3563367"/>
                  <a:pt x="1592095" y="3563367"/>
                </a:cubicBezTo>
                <a:cubicBezTo>
                  <a:pt x="1207947" y="3568355"/>
                  <a:pt x="825070" y="3574590"/>
                  <a:pt x="442193" y="3580825"/>
                </a:cubicBezTo>
                <a:lnTo>
                  <a:pt x="0" y="3587539"/>
                </a:lnTo>
                <a:lnTo>
                  <a:pt x="0" y="3449325"/>
                </a:lnTo>
                <a:lnTo>
                  <a:pt x="14796" y="3448640"/>
                </a:lnTo>
                <a:cubicBezTo>
                  <a:pt x="401489" y="3433676"/>
                  <a:pt x="783093" y="3413723"/>
                  <a:pt x="1164698" y="3403747"/>
                </a:cubicBezTo>
                <a:cubicBezTo>
                  <a:pt x="1248651" y="3401253"/>
                  <a:pt x="1332604" y="3401253"/>
                  <a:pt x="1417193" y="3401876"/>
                </a:cubicBezTo>
                <a:close/>
                <a:moveTo>
                  <a:pt x="3624059" y="3333594"/>
                </a:moveTo>
                <a:lnTo>
                  <a:pt x="3624059" y="3484091"/>
                </a:lnTo>
                <a:lnTo>
                  <a:pt x="3378004" y="3492910"/>
                </a:lnTo>
                <a:cubicBezTo>
                  <a:pt x="3198650" y="3502262"/>
                  <a:pt x="3019296" y="3513486"/>
                  <a:pt x="2838669" y="3523462"/>
                </a:cubicBezTo>
                <a:cubicBezTo>
                  <a:pt x="2523210" y="3538426"/>
                  <a:pt x="2202662" y="3553391"/>
                  <a:pt x="1887202" y="3568355"/>
                </a:cubicBezTo>
                <a:cubicBezTo>
                  <a:pt x="1841410" y="3568355"/>
                  <a:pt x="1795617" y="3563367"/>
                  <a:pt x="1749825" y="3558379"/>
                </a:cubicBezTo>
                <a:cubicBezTo>
                  <a:pt x="1729472" y="3418711"/>
                  <a:pt x="1734560" y="3413723"/>
                  <a:pt x="1866850" y="3413723"/>
                </a:cubicBezTo>
                <a:cubicBezTo>
                  <a:pt x="2029668" y="3408735"/>
                  <a:pt x="2197574" y="3413723"/>
                  <a:pt x="2360392" y="3403747"/>
                </a:cubicBezTo>
                <a:cubicBezTo>
                  <a:pt x="2686028" y="3383794"/>
                  <a:pt x="3011663" y="3338901"/>
                  <a:pt x="3332211" y="3333913"/>
                </a:cubicBezTo>
                <a:close/>
                <a:moveTo>
                  <a:pt x="1363351" y="3144257"/>
                </a:moveTo>
                <a:cubicBezTo>
                  <a:pt x="1464973" y="3145533"/>
                  <a:pt x="1566655" y="3148729"/>
                  <a:pt x="1668416" y="3154340"/>
                </a:cubicBezTo>
                <a:cubicBezTo>
                  <a:pt x="1668416" y="3224174"/>
                  <a:pt x="1668416" y="3284032"/>
                  <a:pt x="1668416" y="3363842"/>
                </a:cubicBezTo>
                <a:cubicBezTo>
                  <a:pt x="1276635" y="3363842"/>
                  <a:pt x="895031" y="3358854"/>
                  <a:pt x="513426" y="3363842"/>
                </a:cubicBezTo>
                <a:lnTo>
                  <a:pt x="0" y="3377034"/>
                </a:lnTo>
                <a:lnTo>
                  <a:pt x="0" y="3197607"/>
                </a:lnTo>
                <a:lnTo>
                  <a:pt x="449825" y="3171175"/>
                </a:lnTo>
                <a:cubicBezTo>
                  <a:pt x="754155" y="3153872"/>
                  <a:pt x="1058485" y="3140428"/>
                  <a:pt x="1363351" y="3144257"/>
                </a:cubicBezTo>
                <a:close/>
                <a:moveTo>
                  <a:pt x="3624059" y="3068455"/>
                </a:moveTo>
                <a:lnTo>
                  <a:pt x="3624059" y="3264269"/>
                </a:lnTo>
                <a:lnTo>
                  <a:pt x="3600288" y="3264001"/>
                </a:lnTo>
                <a:cubicBezTo>
                  <a:pt x="3151903" y="3265638"/>
                  <a:pt x="2706380" y="3289020"/>
                  <a:pt x="2263719" y="3348877"/>
                </a:cubicBezTo>
                <a:cubicBezTo>
                  <a:pt x="2095813" y="3373818"/>
                  <a:pt x="1922819" y="3353865"/>
                  <a:pt x="1749825" y="3353865"/>
                </a:cubicBezTo>
                <a:cubicBezTo>
                  <a:pt x="1749825" y="3284032"/>
                  <a:pt x="1749825" y="3219186"/>
                  <a:pt x="1749825" y="3154340"/>
                </a:cubicBezTo>
                <a:cubicBezTo>
                  <a:pt x="2215382" y="3141870"/>
                  <a:pt x="2677124" y="3105706"/>
                  <a:pt x="3138229" y="3082636"/>
                </a:cubicBezTo>
                <a:close/>
                <a:moveTo>
                  <a:pt x="1559341" y="2853805"/>
                </a:moveTo>
                <a:cubicBezTo>
                  <a:pt x="1699580" y="2853260"/>
                  <a:pt x="1699580" y="2875628"/>
                  <a:pt x="1668416" y="3054578"/>
                </a:cubicBezTo>
                <a:cubicBezTo>
                  <a:pt x="1668416" y="3059566"/>
                  <a:pt x="1663328" y="3064554"/>
                  <a:pt x="1658240" y="3074530"/>
                </a:cubicBezTo>
                <a:cubicBezTo>
                  <a:pt x="1632799" y="3074530"/>
                  <a:pt x="1607359" y="3079518"/>
                  <a:pt x="1576831" y="3079518"/>
                </a:cubicBezTo>
                <a:cubicBezTo>
                  <a:pt x="1225754" y="3089494"/>
                  <a:pt x="874678" y="3094483"/>
                  <a:pt x="523602" y="3104459"/>
                </a:cubicBezTo>
                <a:lnTo>
                  <a:pt x="0" y="3120367"/>
                </a:lnTo>
                <a:lnTo>
                  <a:pt x="0" y="2895265"/>
                </a:lnTo>
                <a:lnTo>
                  <a:pt x="1490334" y="2855052"/>
                </a:lnTo>
                <a:cubicBezTo>
                  <a:pt x="1516410" y="2854429"/>
                  <a:pt x="1539306" y="2853883"/>
                  <a:pt x="1559341" y="2853805"/>
                </a:cubicBezTo>
                <a:close/>
                <a:moveTo>
                  <a:pt x="3624059" y="2832565"/>
                </a:moveTo>
                <a:lnTo>
                  <a:pt x="3624059" y="3005092"/>
                </a:lnTo>
                <a:lnTo>
                  <a:pt x="3271155" y="3009684"/>
                </a:lnTo>
                <a:cubicBezTo>
                  <a:pt x="2828493" y="3024649"/>
                  <a:pt x="2385832" y="3064554"/>
                  <a:pt x="1943171" y="3089494"/>
                </a:cubicBezTo>
                <a:cubicBezTo>
                  <a:pt x="1724384" y="3099471"/>
                  <a:pt x="1729472" y="3134388"/>
                  <a:pt x="1749825" y="2870017"/>
                </a:cubicBezTo>
                <a:cubicBezTo>
                  <a:pt x="1749825" y="2865028"/>
                  <a:pt x="1754913" y="2860040"/>
                  <a:pt x="1765089" y="2845076"/>
                </a:cubicBezTo>
                <a:cubicBezTo>
                  <a:pt x="1800705" y="2845076"/>
                  <a:pt x="1836322" y="2845076"/>
                  <a:pt x="1877026" y="2845076"/>
                </a:cubicBezTo>
                <a:cubicBezTo>
                  <a:pt x="2258631" y="2845076"/>
                  <a:pt x="2640235" y="2850064"/>
                  <a:pt x="3016752" y="2850064"/>
                </a:cubicBezTo>
                <a:cubicBezTo>
                  <a:pt x="3133777" y="2850064"/>
                  <a:pt x="3251120" y="2846635"/>
                  <a:pt x="3368623" y="2842270"/>
                </a:cubicBezTo>
                <a:close/>
                <a:moveTo>
                  <a:pt x="1561566" y="2605646"/>
                </a:moveTo>
                <a:cubicBezTo>
                  <a:pt x="1688768" y="2605646"/>
                  <a:pt x="1688768" y="2610634"/>
                  <a:pt x="1678592" y="2730349"/>
                </a:cubicBezTo>
                <a:cubicBezTo>
                  <a:pt x="1673504" y="2750301"/>
                  <a:pt x="1668416" y="2770254"/>
                  <a:pt x="1668416" y="2785218"/>
                </a:cubicBezTo>
                <a:cubicBezTo>
                  <a:pt x="1653152" y="2790206"/>
                  <a:pt x="1642975" y="2795195"/>
                  <a:pt x="1632799" y="2795195"/>
                </a:cubicBezTo>
                <a:cubicBezTo>
                  <a:pt x="1266459" y="2802677"/>
                  <a:pt x="900119" y="2810159"/>
                  <a:pt x="534415" y="2817641"/>
                </a:cubicBezTo>
                <a:lnTo>
                  <a:pt x="0" y="2828601"/>
                </a:lnTo>
                <a:lnTo>
                  <a:pt x="0" y="2635972"/>
                </a:lnTo>
                <a:lnTo>
                  <a:pt x="274287" y="2625598"/>
                </a:lnTo>
                <a:cubicBezTo>
                  <a:pt x="701684" y="2615622"/>
                  <a:pt x="1134169" y="2610634"/>
                  <a:pt x="1561566" y="2605646"/>
                </a:cubicBezTo>
                <a:close/>
                <a:moveTo>
                  <a:pt x="2558826" y="2560752"/>
                </a:moveTo>
                <a:cubicBezTo>
                  <a:pt x="2752173" y="2560752"/>
                  <a:pt x="2946791" y="2563246"/>
                  <a:pt x="3142045" y="2566364"/>
                </a:cubicBezTo>
                <a:lnTo>
                  <a:pt x="3624059" y="2574044"/>
                </a:lnTo>
                <a:lnTo>
                  <a:pt x="3624059" y="2757687"/>
                </a:lnTo>
                <a:lnTo>
                  <a:pt x="3181478" y="2770254"/>
                </a:lnTo>
                <a:cubicBezTo>
                  <a:pt x="2888278" y="2778983"/>
                  <a:pt x="2594443" y="2787713"/>
                  <a:pt x="2299335" y="2795195"/>
                </a:cubicBezTo>
                <a:cubicBezTo>
                  <a:pt x="2116165" y="2800183"/>
                  <a:pt x="1932995" y="2795195"/>
                  <a:pt x="1744737" y="2795195"/>
                </a:cubicBezTo>
                <a:cubicBezTo>
                  <a:pt x="1744737" y="2720373"/>
                  <a:pt x="1744737" y="2665503"/>
                  <a:pt x="1744737" y="2595669"/>
                </a:cubicBezTo>
                <a:cubicBezTo>
                  <a:pt x="2019492" y="2580705"/>
                  <a:pt x="2289159" y="2560752"/>
                  <a:pt x="2558826" y="2560752"/>
                </a:cubicBezTo>
                <a:close/>
                <a:moveTo>
                  <a:pt x="907751" y="2310099"/>
                </a:moveTo>
                <a:cubicBezTo>
                  <a:pt x="1093465" y="2310099"/>
                  <a:pt x="1279179" y="2311346"/>
                  <a:pt x="1464893" y="2311346"/>
                </a:cubicBezTo>
                <a:cubicBezTo>
                  <a:pt x="1541214" y="2311346"/>
                  <a:pt x="1612447" y="2311346"/>
                  <a:pt x="1683680" y="2311346"/>
                </a:cubicBezTo>
                <a:cubicBezTo>
                  <a:pt x="1688768" y="2351251"/>
                  <a:pt x="1688768" y="2366215"/>
                  <a:pt x="1688768" y="2386168"/>
                </a:cubicBezTo>
                <a:cubicBezTo>
                  <a:pt x="1693856" y="2540800"/>
                  <a:pt x="1693856" y="2545788"/>
                  <a:pt x="1541214" y="2545788"/>
                </a:cubicBezTo>
                <a:cubicBezTo>
                  <a:pt x="1190138" y="2550776"/>
                  <a:pt x="833974" y="2555764"/>
                  <a:pt x="482898" y="2560752"/>
                </a:cubicBezTo>
                <a:lnTo>
                  <a:pt x="0" y="2570035"/>
                </a:lnTo>
                <a:lnTo>
                  <a:pt x="0" y="2335542"/>
                </a:lnTo>
                <a:lnTo>
                  <a:pt x="350608" y="2316334"/>
                </a:lnTo>
                <a:cubicBezTo>
                  <a:pt x="536322" y="2311346"/>
                  <a:pt x="722037" y="2310099"/>
                  <a:pt x="907751" y="2310099"/>
                </a:cubicBezTo>
                <a:close/>
                <a:moveTo>
                  <a:pt x="3624059" y="2235896"/>
                </a:moveTo>
                <a:lnTo>
                  <a:pt x="3624059" y="2507868"/>
                </a:lnTo>
                <a:lnTo>
                  <a:pt x="3271155" y="2520847"/>
                </a:lnTo>
                <a:cubicBezTo>
                  <a:pt x="2833581" y="2525835"/>
                  <a:pt x="2396008" y="2525835"/>
                  <a:pt x="1958435" y="2525835"/>
                </a:cubicBezTo>
                <a:cubicBezTo>
                  <a:pt x="1892290" y="2525835"/>
                  <a:pt x="1821057" y="2525835"/>
                  <a:pt x="1739649" y="2525835"/>
                </a:cubicBezTo>
                <a:cubicBezTo>
                  <a:pt x="1744737" y="2446025"/>
                  <a:pt x="1749825" y="2381180"/>
                  <a:pt x="1754913" y="2316334"/>
                </a:cubicBezTo>
                <a:cubicBezTo>
                  <a:pt x="2202662" y="2296381"/>
                  <a:pt x="2647867" y="2277676"/>
                  <a:pt x="3091165" y="2258970"/>
                </a:cubicBezTo>
                <a:close/>
                <a:moveTo>
                  <a:pt x="1320520" y="2035128"/>
                </a:moveTo>
                <a:cubicBezTo>
                  <a:pt x="1441997" y="2035752"/>
                  <a:pt x="1564111" y="2036999"/>
                  <a:pt x="1688768" y="2036999"/>
                </a:cubicBezTo>
                <a:cubicBezTo>
                  <a:pt x="1693856" y="2051963"/>
                  <a:pt x="1693856" y="2076904"/>
                  <a:pt x="1693856" y="2101844"/>
                </a:cubicBezTo>
                <a:cubicBezTo>
                  <a:pt x="1698944" y="2251488"/>
                  <a:pt x="1698944" y="2256476"/>
                  <a:pt x="1546302" y="2256476"/>
                </a:cubicBezTo>
                <a:cubicBezTo>
                  <a:pt x="1103641" y="2256476"/>
                  <a:pt x="666068" y="2246500"/>
                  <a:pt x="223407" y="2251488"/>
                </a:cubicBezTo>
                <a:lnTo>
                  <a:pt x="0" y="2261684"/>
                </a:lnTo>
                <a:lnTo>
                  <a:pt x="0" y="2073071"/>
                </a:lnTo>
                <a:lnTo>
                  <a:pt x="432017" y="2055081"/>
                </a:lnTo>
                <a:cubicBezTo>
                  <a:pt x="606283" y="2048222"/>
                  <a:pt x="780549" y="2041987"/>
                  <a:pt x="956087" y="2036999"/>
                </a:cubicBezTo>
                <a:cubicBezTo>
                  <a:pt x="1078201" y="2034504"/>
                  <a:pt x="1199042" y="2034504"/>
                  <a:pt x="1320520" y="2035128"/>
                </a:cubicBezTo>
                <a:close/>
                <a:moveTo>
                  <a:pt x="3624059" y="1946721"/>
                </a:moveTo>
                <a:lnTo>
                  <a:pt x="3624059" y="2175879"/>
                </a:lnTo>
                <a:lnTo>
                  <a:pt x="3094345" y="2195372"/>
                </a:lnTo>
                <a:cubicBezTo>
                  <a:pt x="2652955" y="2212830"/>
                  <a:pt x="2210294" y="2231536"/>
                  <a:pt x="1765089" y="2251488"/>
                </a:cubicBezTo>
                <a:cubicBezTo>
                  <a:pt x="1775265" y="2161702"/>
                  <a:pt x="1780353" y="2086880"/>
                  <a:pt x="1785441" y="1992105"/>
                </a:cubicBezTo>
                <a:cubicBezTo>
                  <a:pt x="1932995" y="1992105"/>
                  <a:pt x="2065284" y="1997093"/>
                  <a:pt x="2202662" y="1992105"/>
                </a:cubicBezTo>
                <a:cubicBezTo>
                  <a:pt x="2459609" y="1984623"/>
                  <a:pt x="2717828" y="1977141"/>
                  <a:pt x="2976683" y="1969035"/>
                </a:cubicBezTo>
                <a:close/>
                <a:moveTo>
                  <a:pt x="1693856" y="1752675"/>
                </a:moveTo>
                <a:cubicBezTo>
                  <a:pt x="1693856" y="1792580"/>
                  <a:pt x="1688768" y="1822509"/>
                  <a:pt x="1693856" y="1852438"/>
                </a:cubicBezTo>
                <a:cubicBezTo>
                  <a:pt x="1709120" y="1937236"/>
                  <a:pt x="1678592" y="1972153"/>
                  <a:pt x="1587007" y="1967165"/>
                </a:cubicBezTo>
                <a:cubicBezTo>
                  <a:pt x="1485246" y="1962177"/>
                  <a:pt x="1378396" y="1972153"/>
                  <a:pt x="1271547" y="1972153"/>
                </a:cubicBezTo>
                <a:cubicBezTo>
                  <a:pt x="981528" y="1982129"/>
                  <a:pt x="691508" y="1990858"/>
                  <a:pt x="400853" y="1999588"/>
                </a:cubicBezTo>
                <a:lnTo>
                  <a:pt x="0" y="2012163"/>
                </a:lnTo>
                <a:lnTo>
                  <a:pt x="0" y="1806966"/>
                </a:lnTo>
                <a:lnTo>
                  <a:pt x="603103" y="1787592"/>
                </a:lnTo>
                <a:cubicBezTo>
                  <a:pt x="966264" y="1776369"/>
                  <a:pt x="1330060" y="1765145"/>
                  <a:pt x="1693856" y="1752675"/>
                </a:cubicBezTo>
                <a:close/>
                <a:moveTo>
                  <a:pt x="3357652" y="1657901"/>
                </a:moveTo>
                <a:lnTo>
                  <a:pt x="3624059" y="1659458"/>
                </a:lnTo>
                <a:lnTo>
                  <a:pt x="3624059" y="1869612"/>
                </a:lnTo>
                <a:lnTo>
                  <a:pt x="3027564" y="1892343"/>
                </a:lnTo>
                <a:cubicBezTo>
                  <a:pt x="2613523" y="1907307"/>
                  <a:pt x="2200118" y="1922271"/>
                  <a:pt x="1785441" y="1947212"/>
                </a:cubicBezTo>
                <a:cubicBezTo>
                  <a:pt x="1785441" y="1912295"/>
                  <a:pt x="1785441" y="1882366"/>
                  <a:pt x="1775265" y="1857426"/>
                </a:cubicBezTo>
                <a:cubicBezTo>
                  <a:pt x="1744737" y="1772628"/>
                  <a:pt x="1785441" y="1747687"/>
                  <a:pt x="1866850" y="1747687"/>
                </a:cubicBezTo>
                <a:cubicBezTo>
                  <a:pt x="1927907" y="1747687"/>
                  <a:pt x="1983875" y="1737711"/>
                  <a:pt x="2039844" y="1737711"/>
                </a:cubicBezTo>
                <a:cubicBezTo>
                  <a:pt x="2482505" y="1707782"/>
                  <a:pt x="2920078" y="1672865"/>
                  <a:pt x="3357652" y="1657901"/>
                </a:cubicBezTo>
                <a:close/>
                <a:moveTo>
                  <a:pt x="0" y="1548162"/>
                </a:moveTo>
                <a:lnTo>
                  <a:pt x="617095" y="1548162"/>
                </a:lnTo>
                <a:cubicBezTo>
                  <a:pt x="980256" y="1548162"/>
                  <a:pt x="1342780" y="1548162"/>
                  <a:pt x="1704032" y="1548162"/>
                </a:cubicBezTo>
                <a:cubicBezTo>
                  <a:pt x="1704032" y="1593055"/>
                  <a:pt x="1704032" y="1637948"/>
                  <a:pt x="1704032" y="1687829"/>
                </a:cubicBezTo>
                <a:cubicBezTo>
                  <a:pt x="1571743" y="1692817"/>
                  <a:pt x="1439453" y="1702794"/>
                  <a:pt x="1312251" y="1707782"/>
                </a:cubicBezTo>
                <a:cubicBezTo>
                  <a:pt x="1022232" y="1715264"/>
                  <a:pt x="732213" y="1721499"/>
                  <a:pt x="442829" y="1728358"/>
                </a:cubicBezTo>
                <a:lnTo>
                  <a:pt x="0" y="1740798"/>
                </a:lnTo>
                <a:close/>
                <a:moveTo>
                  <a:pt x="3624059" y="1454677"/>
                </a:moveTo>
                <a:lnTo>
                  <a:pt x="3624059" y="1598608"/>
                </a:lnTo>
                <a:lnTo>
                  <a:pt x="3026292" y="1620489"/>
                </a:lnTo>
                <a:cubicBezTo>
                  <a:pt x="2617339" y="1642936"/>
                  <a:pt x="2207750" y="1675359"/>
                  <a:pt x="1795617" y="1687829"/>
                </a:cubicBezTo>
                <a:cubicBezTo>
                  <a:pt x="1795617" y="1632960"/>
                  <a:pt x="1795617" y="1588067"/>
                  <a:pt x="1795617" y="1538185"/>
                </a:cubicBezTo>
                <a:cubicBezTo>
                  <a:pt x="2197574" y="1520727"/>
                  <a:pt x="2598259" y="1502021"/>
                  <a:pt x="2998308" y="1483316"/>
                </a:cubicBezTo>
                <a:close/>
                <a:moveTo>
                  <a:pt x="1724384" y="1283791"/>
                </a:moveTo>
                <a:cubicBezTo>
                  <a:pt x="1734560" y="1463363"/>
                  <a:pt x="1724384" y="1478328"/>
                  <a:pt x="1566654" y="1478328"/>
                </a:cubicBezTo>
                <a:cubicBezTo>
                  <a:pt x="1531038" y="1478328"/>
                  <a:pt x="1495422" y="1473340"/>
                  <a:pt x="1464893" y="1473340"/>
                </a:cubicBezTo>
                <a:cubicBezTo>
                  <a:pt x="1042584" y="1473340"/>
                  <a:pt x="625363" y="1478328"/>
                  <a:pt x="203055" y="1478328"/>
                </a:cubicBezTo>
                <a:lnTo>
                  <a:pt x="0" y="1481723"/>
                </a:lnTo>
                <a:lnTo>
                  <a:pt x="0" y="1294640"/>
                </a:lnTo>
                <a:lnTo>
                  <a:pt x="82293" y="1299223"/>
                </a:lnTo>
                <a:cubicBezTo>
                  <a:pt x="628225" y="1330554"/>
                  <a:pt x="1174874" y="1354872"/>
                  <a:pt x="1724384" y="1283791"/>
                </a:cubicBezTo>
                <a:close/>
                <a:moveTo>
                  <a:pt x="3624059" y="1217980"/>
                </a:moveTo>
                <a:lnTo>
                  <a:pt x="3624059" y="1378588"/>
                </a:lnTo>
                <a:lnTo>
                  <a:pt x="3611180" y="1379423"/>
                </a:lnTo>
                <a:cubicBezTo>
                  <a:pt x="3545592" y="1384489"/>
                  <a:pt x="3479765" y="1389789"/>
                  <a:pt x="3413620" y="1393530"/>
                </a:cubicBezTo>
                <a:cubicBezTo>
                  <a:pt x="3143953" y="1408494"/>
                  <a:pt x="2874286" y="1433435"/>
                  <a:pt x="2604619" y="1438423"/>
                </a:cubicBezTo>
                <a:cubicBezTo>
                  <a:pt x="2340040" y="1448399"/>
                  <a:pt x="2070372" y="1443411"/>
                  <a:pt x="1800705" y="1443411"/>
                </a:cubicBezTo>
                <a:cubicBezTo>
                  <a:pt x="1815969" y="1393530"/>
                  <a:pt x="1749825" y="1298755"/>
                  <a:pt x="1856674" y="1293767"/>
                </a:cubicBezTo>
                <a:cubicBezTo>
                  <a:pt x="2217926" y="1263838"/>
                  <a:pt x="2574090" y="1243886"/>
                  <a:pt x="2935343" y="1228921"/>
                </a:cubicBezTo>
                <a:cubicBezTo>
                  <a:pt x="3113425" y="1223933"/>
                  <a:pt x="3292779" y="1221439"/>
                  <a:pt x="3472133" y="1219569"/>
                </a:cubicBezTo>
                <a:close/>
                <a:moveTo>
                  <a:pt x="1576831" y="1014431"/>
                </a:moveTo>
                <a:cubicBezTo>
                  <a:pt x="1760001" y="1014431"/>
                  <a:pt x="1760001" y="1019419"/>
                  <a:pt x="1729472" y="1198992"/>
                </a:cubicBezTo>
                <a:cubicBezTo>
                  <a:pt x="1729472" y="1208969"/>
                  <a:pt x="1719296" y="1208969"/>
                  <a:pt x="1714208" y="1223933"/>
                </a:cubicBezTo>
                <a:cubicBezTo>
                  <a:pt x="1172330" y="1276308"/>
                  <a:pt x="627589" y="1252927"/>
                  <a:pt x="82134" y="1231649"/>
                </a:cubicBezTo>
                <a:lnTo>
                  <a:pt x="0" y="1228986"/>
                </a:lnTo>
                <a:lnTo>
                  <a:pt x="0" y="1032219"/>
                </a:lnTo>
                <a:lnTo>
                  <a:pt x="707408" y="1022537"/>
                </a:lnTo>
                <a:cubicBezTo>
                  <a:pt x="996792" y="1019420"/>
                  <a:pt x="1286811" y="1016925"/>
                  <a:pt x="1576831" y="1014431"/>
                </a:cubicBezTo>
                <a:close/>
                <a:moveTo>
                  <a:pt x="3624059" y="958219"/>
                </a:moveTo>
                <a:lnTo>
                  <a:pt x="3624059" y="1166175"/>
                </a:lnTo>
                <a:lnTo>
                  <a:pt x="3019932" y="1185899"/>
                </a:lnTo>
                <a:cubicBezTo>
                  <a:pt x="2797965" y="1192757"/>
                  <a:pt x="2576635" y="1198992"/>
                  <a:pt x="2355304" y="1203981"/>
                </a:cubicBezTo>
                <a:cubicBezTo>
                  <a:pt x="2182310" y="1208969"/>
                  <a:pt x="2004228" y="1203981"/>
                  <a:pt x="1831234" y="1203981"/>
                </a:cubicBezTo>
                <a:cubicBezTo>
                  <a:pt x="1805793" y="1019419"/>
                  <a:pt x="1815969" y="1004455"/>
                  <a:pt x="2004228" y="999467"/>
                </a:cubicBezTo>
                <a:cubicBezTo>
                  <a:pt x="2202662" y="994479"/>
                  <a:pt x="2396008" y="984503"/>
                  <a:pt x="2594443" y="979514"/>
                </a:cubicBezTo>
                <a:close/>
                <a:moveTo>
                  <a:pt x="1449629" y="740084"/>
                </a:moveTo>
                <a:cubicBezTo>
                  <a:pt x="1546302" y="740084"/>
                  <a:pt x="1648063" y="740084"/>
                  <a:pt x="1744737" y="740084"/>
                </a:cubicBezTo>
                <a:cubicBezTo>
                  <a:pt x="1744737" y="809918"/>
                  <a:pt x="1744737" y="874764"/>
                  <a:pt x="1744737" y="944598"/>
                </a:cubicBezTo>
                <a:cubicBezTo>
                  <a:pt x="1709120" y="944598"/>
                  <a:pt x="1688768" y="949586"/>
                  <a:pt x="1663328" y="949586"/>
                </a:cubicBezTo>
                <a:cubicBezTo>
                  <a:pt x="1139257" y="949586"/>
                  <a:pt x="615187" y="944598"/>
                  <a:pt x="86029" y="949586"/>
                </a:cubicBezTo>
                <a:lnTo>
                  <a:pt x="0" y="952474"/>
                </a:lnTo>
                <a:lnTo>
                  <a:pt x="0" y="777748"/>
                </a:lnTo>
                <a:lnTo>
                  <a:pt x="93661" y="776872"/>
                </a:lnTo>
                <a:cubicBezTo>
                  <a:pt x="204327" y="775001"/>
                  <a:pt x="314992" y="772507"/>
                  <a:pt x="426929" y="770013"/>
                </a:cubicBezTo>
                <a:cubicBezTo>
                  <a:pt x="767829" y="760037"/>
                  <a:pt x="1108729" y="750061"/>
                  <a:pt x="1449629" y="740084"/>
                </a:cubicBezTo>
                <a:close/>
                <a:moveTo>
                  <a:pt x="3624059" y="670670"/>
                </a:moveTo>
                <a:lnTo>
                  <a:pt x="3624059" y="895315"/>
                </a:lnTo>
                <a:lnTo>
                  <a:pt x="3522378" y="899081"/>
                </a:lnTo>
                <a:cubicBezTo>
                  <a:pt x="3437789" y="900952"/>
                  <a:pt x="3352564" y="902199"/>
                  <a:pt x="3266067" y="904693"/>
                </a:cubicBezTo>
                <a:cubicBezTo>
                  <a:pt x="2823405" y="919657"/>
                  <a:pt x="2380744" y="934621"/>
                  <a:pt x="1938083" y="949586"/>
                </a:cubicBezTo>
                <a:cubicBezTo>
                  <a:pt x="1902466" y="949586"/>
                  <a:pt x="1866850" y="949586"/>
                  <a:pt x="1815969" y="949586"/>
                </a:cubicBezTo>
                <a:cubicBezTo>
                  <a:pt x="1826146" y="864788"/>
                  <a:pt x="1831234" y="804930"/>
                  <a:pt x="1841410" y="735096"/>
                </a:cubicBezTo>
                <a:cubicBezTo>
                  <a:pt x="1892290" y="735096"/>
                  <a:pt x="1927907" y="735096"/>
                  <a:pt x="1963523" y="735096"/>
                </a:cubicBezTo>
                <a:cubicBezTo>
                  <a:pt x="2136517" y="730108"/>
                  <a:pt x="2309511" y="735096"/>
                  <a:pt x="2482505" y="725120"/>
                </a:cubicBezTo>
                <a:cubicBezTo>
                  <a:pt x="2741996" y="715144"/>
                  <a:pt x="2996399" y="685215"/>
                  <a:pt x="3255890" y="675238"/>
                </a:cubicBezTo>
                <a:cubicBezTo>
                  <a:pt x="3347476" y="670250"/>
                  <a:pt x="3440333" y="670250"/>
                  <a:pt x="3533190" y="670874"/>
                </a:cubicBezTo>
                <a:close/>
                <a:moveTo>
                  <a:pt x="1681136" y="415232"/>
                </a:moveTo>
                <a:cubicBezTo>
                  <a:pt x="1781307" y="410556"/>
                  <a:pt x="1784169" y="428326"/>
                  <a:pt x="1749825" y="645310"/>
                </a:cubicBezTo>
                <a:cubicBezTo>
                  <a:pt x="1749825" y="650298"/>
                  <a:pt x="1744737" y="655286"/>
                  <a:pt x="1744737" y="655286"/>
                </a:cubicBezTo>
                <a:cubicBezTo>
                  <a:pt x="1439453" y="670250"/>
                  <a:pt x="1139257" y="695191"/>
                  <a:pt x="839062" y="700179"/>
                </a:cubicBezTo>
                <a:cubicBezTo>
                  <a:pt x="658436" y="702673"/>
                  <a:pt x="479082" y="700179"/>
                  <a:pt x="299728" y="697062"/>
                </a:cubicBezTo>
                <a:lnTo>
                  <a:pt x="0" y="693250"/>
                </a:lnTo>
                <a:lnTo>
                  <a:pt x="0" y="457750"/>
                </a:lnTo>
                <a:lnTo>
                  <a:pt x="419297" y="443290"/>
                </a:lnTo>
                <a:cubicBezTo>
                  <a:pt x="588475" y="437055"/>
                  <a:pt x="757653" y="430820"/>
                  <a:pt x="925559" y="425832"/>
                </a:cubicBezTo>
                <a:cubicBezTo>
                  <a:pt x="1134169" y="420844"/>
                  <a:pt x="1342780" y="420844"/>
                  <a:pt x="1546302" y="420844"/>
                </a:cubicBezTo>
                <a:cubicBezTo>
                  <a:pt x="1603543" y="420844"/>
                  <a:pt x="1647746" y="416791"/>
                  <a:pt x="1681136" y="415232"/>
                </a:cubicBezTo>
                <a:close/>
                <a:moveTo>
                  <a:pt x="1846498" y="405879"/>
                </a:moveTo>
                <a:cubicBezTo>
                  <a:pt x="2174678" y="405879"/>
                  <a:pt x="2500314" y="405879"/>
                  <a:pt x="2825313" y="405879"/>
                </a:cubicBezTo>
                <a:lnTo>
                  <a:pt x="3624059" y="405879"/>
                </a:lnTo>
                <a:lnTo>
                  <a:pt x="3624059" y="603991"/>
                </a:lnTo>
                <a:lnTo>
                  <a:pt x="3528102" y="608522"/>
                </a:lnTo>
                <a:cubicBezTo>
                  <a:pt x="3435245" y="614134"/>
                  <a:pt x="3342388" y="620369"/>
                  <a:pt x="3250802" y="625357"/>
                </a:cubicBezTo>
                <a:cubicBezTo>
                  <a:pt x="2976047" y="640321"/>
                  <a:pt x="2701292" y="655286"/>
                  <a:pt x="2426537" y="665262"/>
                </a:cubicBezTo>
                <a:cubicBezTo>
                  <a:pt x="2233190" y="670250"/>
                  <a:pt x="2039844" y="665262"/>
                  <a:pt x="1846498" y="665262"/>
                </a:cubicBezTo>
                <a:cubicBezTo>
                  <a:pt x="1846498" y="575476"/>
                  <a:pt x="1846498" y="495666"/>
                  <a:pt x="1846498" y="405879"/>
                </a:cubicBezTo>
                <a:close/>
                <a:moveTo>
                  <a:pt x="1518318" y="174555"/>
                </a:moveTo>
                <a:cubicBezTo>
                  <a:pt x="1581919" y="175178"/>
                  <a:pt x="1645520" y="176425"/>
                  <a:pt x="1709120" y="176425"/>
                </a:cubicBezTo>
                <a:cubicBezTo>
                  <a:pt x="1770177" y="176425"/>
                  <a:pt x="1785441" y="211342"/>
                  <a:pt x="1770177" y="256236"/>
                </a:cubicBezTo>
                <a:cubicBezTo>
                  <a:pt x="1760001" y="286164"/>
                  <a:pt x="1729472" y="326069"/>
                  <a:pt x="1704032" y="326069"/>
                </a:cubicBezTo>
                <a:cubicBezTo>
                  <a:pt x="1581919" y="341034"/>
                  <a:pt x="1459805" y="346022"/>
                  <a:pt x="1337692" y="351010"/>
                </a:cubicBezTo>
                <a:cubicBezTo>
                  <a:pt x="956087" y="355998"/>
                  <a:pt x="574483" y="360986"/>
                  <a:pt x="192878" y="370963"/>
                </a:cubicBezTo>
                <a:cubicBezTo>
                  <a:pt x="139454" y="370963"/>
                  <a:pt x="86029" y="373457"/>
                  <a:pt x="33241" y="377198"/>
                </a:cubicBezTo>
                <a:lnTo>
                  <a:pt x="0" y="380124"/>
                </a:lnTo>
                <a:lnTo>
                  <a:pt x="0" y="243084"/>
                </a:lnTo>
                <a:lnTo>
                  <a:pt x="50413" y="236283"/>
                </a:lnTo>
                <a:cubicBezTo>
                  <a:pt x="477810" y="216330"/>
                  <a:pt x="900119" y="196378"/>
                  <a:pt x="1327516" y="176425"/>
                </a:cubicBezTo>
                <a:cubicBezTo>
                  <a:pt x="1391117" y="173931"/>
                  <a:pt x="1454717" y="173931"/>
                  <a:pt x="1518318" y="174555"/>
                </a:cubicBezTo>
                <a:close/>
                <a:moveTo>
                  <a:pt x="3624059" y="141797"/>
                </a:moveTo>
                <a:lnTo>
                  <a:pt x="3624059" y="326407"/>
                </a:lnTo>
                <a:lnTo>
                  <a:pt x="2818317" y="337916"/>
                </a:lnTo>
                <a:cubicBezTo>
                  <a:pt x="2542290" y="341034"/>
                  <a:pt x="2266263" y="343528"/>
                  <a:pt x="1988963" y="346022"/>
                </a:cubicBezTo>
                <a:cubicBezTo>
                  <a:pt x="1943171" y="346022"/>
                  <a:pt x="1897378" y="336045"/>
                  <a:pt x="1851586" y="326069"/>
                </a:cubicBezTo>
                <a:cubicBezTo>
                  <a:pt x="1871938" y="181414"/>
                  <a:pt x="1871938" y="181414"/>
                  <a:pt x="2004228" y="176425"/>
                </a:cubicBezTo>
                <a:cubicBezTo>
                  <a:pt x="2044932" y="176425"/>
                  <a:pt x="2085637" y="166449"/>
                  <a:pt x="2126341" y="166449"/>
                </a:cubicBezTo>
                <a:cubicBezTo>
                  <a:pt x="2614795" y="161461"/>
                  <a:pt x="3098160" y="161461"/>
                  <a:pt x="3586614" y="151484"/>
                </a:cubicBezTo>
                <a:close/>
                <a:moveTo>
                  <a:pt x="1876182" y="0"/>
                </a:moveTo>
                <a:lnTo>
                  <a:pt x="3624059" y="0"/>
                </a:lnTo>
                <a:lnTo>
                  <a:pt x="3624059" y="87887"/>
                </a:lnTo>
                <a:lnTo>
                  <a:pt x="3591702" y="76663"/>
                </a:lnTo>
                <a:cubicBezTo>
                  <a:pt x="3189746" y="86639"/>
                  <a:pt x="2787789" y="96615"/>
                  <a:pt x="2390920" y="106591"/>
                </a:cubicBezTo>
                <a:cubicBezTo>
                  <a:pt x="2217926" y="111580"/>
                  <a:pt x="2044932" y="106591"/>
                  <a:pt x="1866850" y="106591"/>
                </a:cubicBezTo>
                <a:cubicBezTo>
                  <a:pt x="1869394" y="74169"/>
                  <a:pt x="1871938" y="45487"/>
                  <a:pt x="1874482" y="18052"/>
                </a:cubicBezTo>
                <a:close/>
                <a:moveTo>
                  <a:pt x="0" y="0"/>
                </a:moveTo>
                <a:lnTo>
                  <a:pt x="1773185" y="0"/>
                </a:lnTo>
                <a:lnTo>
                  <a:pt x="1775265" y="11817"/>
                </a:lnTo>
                <a:cubicBezTo>
                  <a:pt x="1775265" y="96615"/>
                  <a:pt x="1724384" y="91627"/>
                  <a:pt x="1668416" y="96615"/>
                </a:cubicBezTo>
                <a:cubicBezTo>
                  <a:pt x="1510686" y="101603"/>
                  <a:pt x="1347868" y="106591"/>
                  <a:pt x="1190138" y="111580"/>
                </a:cubicBezTo>
                <a:cubicBezTo>
                  <a:pt x="864502" y="126544"/>
                  <a:pt x="533778" y="141508"/>
                  <a:pt x="208143" y="156473"/>
                </a:cubicBezTo>
                <a:cubicBezTo>
                  <a:pt x="157262" y="158967"/>
                  <a:pt x="106381" y="160214"/>
                  <a:pt x="55501" y="162085"/>
                </a:cubicBezTo>
                <a:lnTo>
                  <a:pt x="0" y="165485"/>
                </a:lnTo>
                <a:close/>
              </a:path>
            </a:pathLst>
          </a:cu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2" name="Title 1">
            <a:extLst>
              <a:ext uri="{FF2B5EF4-FFF2-40B4-BE49-F238E27FC236}">
                <a16:creationId xmlns:a16="http://schemas.microsoft.com/office/drawing/2014/main" id="{5690DD54-EE50-4C27-9AB5-57D06A15DDD8}"/>
              </a:ext>
            </a:extLst>
          </p:cNvPr>
          <p:cNvSpPr>
            <a:spLocks noGrp="1"/>
          </p:cNvSpPr>
          <p:nvPr>
            <p:ph type="title"/>
          </p:nvPr>
        </p:nvSpPr>
        <p:spPr>
          <a:xfrm>
            <a:off x="838200" y="3643828"/>
            <a:ext cx="4578537" cy="2693472"/>
          </a:xfrm>
          <a:prstGeom prst="rect">
            <a:avLst/>
          </a:prstGeom>
        </p:spPr>
        <p:txBody>
          <a:bodyPr/>
          <a:lstStyle>
            <a:lvl1pPr>
              <a:defRPr sz="5400">
                <a:solidFill>
                  <a:schemeClr val="bg1"/>
                </a:solidFill>
              </a:defRPr>
            </a:lvl1pPr>
          </a:lstStyle>
          <a:p>
            <a:r>
              <a:rPr lang="en-US"/>
              <a:t>Click to edit Master title style</a:t>
            </a:r>
          </a:p>
        </p:txBody>
      </p:sp>
      <p:sp>
        <p:nvSpPr>
          <p:cNvPr id="11" name="Content Placeholder 10">
            <a:extLst>
              <a:ext uri="{FF2B5EF4-FFF2-40B4-BE49-F238E27FC236}">
                <a16:creationId xmlns:a16="http://schemas.microsoft.com/office/drawing/2014/main" id="{CF5706E4-1B53-42F2-9404-124C1E157846}"/>
              </a:ext>
            </a:extLst>
          </p:cNvPr>
          <p:cNvSpPr>
            <a:spLocks noGrp="1"/>
          </p:cNvSpPr>
          <p:nvPr>
            <p:ph sz="quarter" idx="10"/>
          </p:nvPr>
        </p:nvSpPr>
        <p:spPr>
          <a:xfrm>
            <a:off x="5854700" y="431800"/>
            <a:ext cx="6007100" cy="5994400"/>
          </a:xfrm>
          <a:prstGeom prst="rect">
            <a:avLst/>
          </a:prstGeom>
        </p:spPr>
        <p:txBody>
          <a:bodyPr/>
          <a:lstStyle>
            <a:lvl1pPr marL="0" indent="0">
              <a:buNone/>
              <a:defRPr>
                <a:solidFill>
                  <a:srgbClr val="080808"/>
                </a:solidFill>
                <a:latin typeface="Calibri "/>
              </a:defRPr>
            </a:lvl1pPr>
            <a:lvl2pPr>
              <a:defRPr>
                <a:solidFill>
                  <a:srgbClr val="080808"/>
                </a:solidFill>
                <a:latin typeface="Calibri "/>
              </a:defRPr>
            </a:lvl2pPr>
            <a:lvl3pPr>
              <a:defRPr>
                <a:solidFill>
                  <a:srgbClr val="080808"/>
                </a:solidFill>
                <a:latin typeface="Calibri "/>
              </a:defRPr>
            </a:lvl3pPr>
            <a:lvl4pPr>
              <a:defRPr>
                <a:solidFill>
                  <a:srgbClr val="080808"/>
                </a:solidFill>
                <a:latin typeface="Calibri "/>
              </a:defRPr>
            </a:lvl4pPr>
            <a:lvl5pPr>
              <a:defRPr>
                <a:solidFill>
                  <a:srgbClr val="080808"/>
                </a:solidFill>
                <a:latin typeface="Calibri "/>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BA1212EC-9D70-4BD7-9BC0-8DA41B068DFF}"/>
              </a:ext>
            </a:extLst>
          </p:cNvPr>
          <p:cNvPicPr>
            <a:picLocks noChangeAspect="1"/>
          </p:cNvPicPr>
          <p:nvPr userDrawn="1"/>
        </p:nvPicPr>
        <p:blipFill>
          <a:blip r:embed="rId3" cstate="screen">
            <a:alphaModFix amt="20000"/>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rot="9934000">
            <a:off x="10061331" y="46257"/>
            <a:ext cx="3105109" cy="3166424"/>
          </a:xfrm>
          <a:prstGeom prst="rect">
            <a:avLst/>
          </a:prstGeom>
        </p:spPr>
      </p:pic>
      <p:pic>
        <p:nvPicPr>
          <p:cNvPr id="12" name="Picture 11" descr="A picture containing person&#10;&#10;Description automatically generated">
            <a:extLst>
              <a:ext uri="{FF2B5EF4-FFF2-40B4-BE49-F238E27FC236}">
                <a16:creationId xmlns:a16="http://schemas.microsoft.com/office/drawing/2014/main" id="{1CAB367B-BBAF-47C4-A829-56ACBD25CFC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9496676">
            <a:off x="10086346" y="70300"/>
            <a:ext cx="3058086" cy="3118338"/>
          </a:xfrm>
          <a:prstGeom prst="rect">
            <a:avLst/>
          </a:prstGeom>
        </p:spPr>
      </p:pic>
      <p:sp>
        <p:nvSpPr>
          <p:cNvPr id="5" name="Slide Number Placeholder 1">
            <a:extLst>
              <a:ext uri="{FF2B5EF4-FFF2-40B4-BE49-F238E27FC236}">
                <a16:creationId xmlns:a16="http://schemas.microsoft.com/office/drawing/2014/main" id="{7C213675-7FDD-7B27-411C-B4D6D82831B5}"/>
              </a:ext>
            </a:extLst>
          </p:cNvPr>
          <p:cNvSpPr>
            <a:spLocks noGrp="1"/>
          </p:cNvSpPr>
          <p:nvPr>
            <p:ph type="sldNum" sz="quarter" idx="4"/>
          </p:nvPr>
        </p:nvSpPr>
        <p:spPr>
          <a:xfrm>
            <a:off x="373316" y="6343573"/>
            <a:ext cx="1455484" cy="365125"/>
          </a:xfrm>
          <a:prstGeom prst="rect">
            <a:avLst/>
          </a:prstGeom>
        </p:spPr>
        <p:txBody>
          <a:bodyPr vert="horz" lIns="91440" tIns="45720" rIns="91440" bIns="45720" rtlCol="0" anchor="ctr"/>
          <a:lstStyle>
            <a:lvl1pPr algn="l">
              <a:defRPr sz="1200">
                <a:solidFill>
                  <a:schemeClr val="bg1"/>
                </a:solidFill>
              </a:defRPr>
            </a:lvl1pPr>
          </a:lstStyle>
          <a:p>
            <a:fld id="{1AC54047-9E61-42D7-8DBF-7D64572410AD}" type="slidenum">
              <a:rPr lang="en-US" smtClean="0"/>
              <a:pPr/>
              <a:t>‹#›</a:t>
            </a:fld>
            <a:endParaRPr lang="en-US" dirty="0"/>
          </a:p>
        </p:txBody>
      </p:sp>
      <p:pic>
        <p:nvPicPr>
          <p:cNvPr id="6" name="Picture 5" descr="A picture containing logo&#10;&#10;Description automatically generated">
            <a:extLst>
              <a:ext uri="{FF2B5EF4-FFF2-40B4-BE49-F238E27FC236}">
                <a16:creationId xmlns:a16="http://schemas.microsoft.com/office/drawing/2014/main" id="{104A1C6F-2310-D510-F310-668FDB88743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584243" y="5849708"/>
            <a:ext cx="1234441" cy="822960"/>
          </a:xfrm>
          <a:prstGeom prst="rect">
            <a:avLst/>
          </a:prstGeom>
        </p:spPr>
      </p:pic>
    </p:spTree>
    <p:custDataLst>
      <p:tags r:id="rId1"/>
    </p:custDataLst>
    <p:extLst>
      <p:ext uri="{BB962C8B-B14F-4D97-AF65-F5344CB8AC3E}">
        <p14:creationId xmlns:p14="http://schemas.microsoft.com/office/powerpoint/2010/main" val="2161961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A777B-96B7-4CF4-AC71-BCC5C3A785D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9A2C8F39-BD5C-4F22-9B34-98C00A08440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516713-22FC-4A39-BD3F-CE83A384B7C8}"/>
              </a:ext>
            </a:extLst>
          </p:cNvPr>
          <p:cNvSpPr>
            <a:spLocks noGrp="1"/>
          </p:cNvSpPr>
          <p:nvPr>
            <p:ph sz="half" idx="2"/>
          </p:nvPr>
        </p:nvSpPr>
        <p:spPr>
          <a:xfrm>
            <a:off x="839788" y="2505075"/>
            <a:ext cx="5157787" cy="3684588"/>
          </a:xfrm>
          <a:prstGeom prst="rect">
            <a:avLst/>
          </a:prstGeom>
        </p:spPr>
        <p:txBody>
          <a:bodyPr/>
          <a:lstStyle>
            <a:lvl1pPr>
              <a:defRPr>
                <a:solidFill>
                  <a:schemeClr val="accent4">
                    <a:lumMod val="10000"/>
                  </a:schemeClr>
                </a:solidFill>
              </a:defRPr>
            </a:lvl1pPr>
            <a:lvl2pPr>
              <a:defRPr>
                <a:solidFill>
                  <a:schemeClr val="accent4">
                    <a:lumMod val="10000"/>
                  </a:schemeClr>
                </a:solidFill>
              </a:defRPr>
            </a:lvl2pPr>
            <a:lvl3pPr>
              <a:defRPr>
                <a:solidFill>
                  <a:schemeClr val="accent4">
                    <a:lumMod val="10000"/>
                  </a:schemeClr>
                </a:solidFill>
              </a:defRPr>
            </a:lvl3pPr>
            <a:lvl4pPr>
              <a:defRPr>
                <a:solidFill>
                  <a:schemeClr val="accent4">
                    <a:lumMod val="10000"/>
                  </a:schemeClr>
                </a:solidFill>
              </a:defRPr>
            </a:lvl4pPr>
            <a:lvl5pPr>
              <a:defRPr>
                <a:solidFill>
                  <a:schemeClr val="accent4">
                    <a:lumMod val="1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a:t>
            </a:r>
            <a:r>
              <a:rPr lang="en-US" dirty="0" err="1"/>
              <a:t>levelaa</a:t>
            </a:r>
            <a:endParaRPr lang="en-US" dirty="0"/>
          </a:p>
        </p:txBody>
      </p:sp>
      <p:sp>
        <p:nvSpPr>
          <p:cNvPr id="5" name="Text Placeholder 4">
            <a:extLst>
              <a:ext uri="{FF2B5EF4-FFF2-40B4-BE49-F238E27FC236}">
                <a16:creationId xmlns:a16="http://schemas.microsoft.com/office/drawing/2014/main" id="{BE581BAA-F455-4582-A5C1-636DB59F82F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55CD15-5557-4FB0-9882-FDB619E5D1AD}"/>
              </a:ext>
            </a:extLst>
          </p:cNvPr>
          <p:cNvSpPr>
            <a:spLocks noGrp="1"/>
          </p:cNvSpPr>
          <p:nvPr>
            <p:ph sz="quarter" idx="4"/>
          </p:nvPr>
        </p:nvSpPr>
        <p:spPr>
          <a:xfrm>
            <a:off x="6172200" y="2505075"/>
            <a:ext cx="5183188" cy="3684588"/>
          </a:xfrm>
          <a:prstGeom prst="rect">
            <a:avLst/>
          </a:prstGeom>
        </p:spPr>
        <p:txBody>
          <a:bodyPr/>
          <a:lstStyle>
            <a:lvl1pPr>
              <a:defRPr>
                <a:solidFill>
                  <a:schemeClr val="accent4">
                    <a:lumMod val="10000"/>
                  </a:schemeClr>
                </a:solidFill>
              </a:defRPr>
            </a:lvl1pPr>
            <a:lvl2pPr>
              <a:defRPr>
                <a:solidFill>
                  <a:schemeClr val="accent4">
                    <a:lumMod val="10000"/>
                  </a:schemeClr>
                </a:solidFill>
              </a:defRPr>
            </a:lvl2pPr>
            <a:lvl3pPr>
              <a:defRPr>
                <a:solidFill>
                  <a:schemeClr val="accent4">
                    <a:lumMod val="10000"/>
                  </a:schemeClr>
                </a:solidFill>
              </a:defRPr>
            </a:lvl3pPr>
            <a:lvl4pPr>
              <a:defRPr>
                <a:solidFill>
                  <a:schemeClr val="accent4">
                    <a:lumMod val="10000"/>
                  </a:schemeClr>
                </a:solidFill>
              </a:defRPr>
            </a:lvl4pPr>
            <a:lvl5pPr>
              <a:defRPr>
                <a:solidFill>
                  <a:schemeClr val="accent4">
                    <a:lumMod val="1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err="1"/>
              <a:t>aaaaaaFifth</a:t>
            </a:r>
            <a:r>
              <a:rPr lang="en-US" dirty="0"/>
              <a:t> level</a:t>
            </a:r>
          </a:p>
        </p:txBody>
      </p:sp>
      <p:sp>
        <p:nvSpPr>
          <p:cNvPr id="8" name="Slide Number Placeholder 1">
            <a:extLst>
              <a:ext uri="{FF2B5EF4-FFF2-40B4-BE49-F238E27FC236}">
                <a16:creationId xmlns:a16="http://schemas.microsoft.com/office/drawing/2014/main" id="{1D0CF01B-ADC1-5DCB-DFA4-21B713D4A72C}"/>
              </a:ext>
            </a:extLst>
          </p:cNvPr>
          <p:cNvSpPr>
            <a:spLocks noGrp="1"/>
          </p:cNvSpPr>
          <p:nvPr>
            <p:ph type="sldNum" sz="quarter" idx="10"/>
          </p:nvPr>
        </p:nvSpPr>
        <p:spPr>
          <a:xfrm>
            <a:off x="373316" y="6343573"/>
            <a:ext cx="1455484" cy="365125"/>
          </a:xfrm>
          <a:prstGeom prst="rect">
            <a:avLst/>
          </a:prstGeom>
        </p:spPr>
        <p:txBody>
          <a:bodyPr vert="horz" lIns="91440" tIns="45720" rIns="91440" bIns="45720" rtlCol="0" anchor="ctr"/>
          <a:lstStyle>
            <a:lvl1pPr algn="l">
              <a:defRPr sz="1200">
                <a:solidFill>
                  <a:schemeClr val="tx1">
                    <a:lumMod val="50000"/>
                  </a:schemeClr>
                </a:solidFill>
              </a:defRPr>
            </a:lvl1pPr>
          </a:lstStyle>
          <a:p>
            <a:fld id="{1AC54047-9E61-42D7-8DBF-7D64572410AD}" type="slidenum">
              <a:rPr lang="en-US" smtClean="0"/>
              <a:pPr/>
              <a:t>‹#›</a:t>
            </a:fld>
            <a:endParaRPr lang="en-US" dirty="0"/>
          </a:p>
        </p:txBody>
      </p:sp>
      <p:pic>
        <p:nvPicPr>
          <p:cNvPr id="9" name="Picture 8" descr="A picture containing logo&#10;&#10;Description automatically generated">
            <a:extLst>
              <a:ext uri="{FF2B5EF4-FFF2-40B4-BE49-F238E27FC236}">
                <a16:creationId xmlns:a16="http://schemas.microsoft.com/office/drawing/2014/main" id="{72869284-F53C-35B5-DD6F-C628B1CCD1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84243" y="5849708"/>
            <a:ext cx="1234441" cy="822960"/>
          </a:xfrm>
          <a:prstGeom prst="rect">
            <a:avLst/>
          </a:prstGeom>
        </p:spPr>
      </p:pic>
    </p:spTree>
    <p:custDataLst>
      <p:tags r:id="rId1"/>
    </p:custDataLst>
    <p:extLst>
      <p:ext uri="{BB962C8B-B14F-4D97-AF65-F5344CB8AC3E}">
        <p14:creationId xmlns:p14="http://schemas.microsoft.com/office/powerpoint/2010/main" val="23030680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_28 slide">
    <p:bg>
      <p:bgPr>
        <a:solidFill>
          <a:srgbClr val="F8F7F3"/>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5AFD12E4-3A13-4FE3-9ADA-4DBFDF28727C}"/>
              </a:ext>
            </a:extLst>
          </p:cNvPr>
          <p:cNvSpPr>
            <a:spLocks noGrp="1"/>
          </p:cNvSpPr>
          <p:nvPr>
            <p:ph type="pic" sz="quarter" idx="11" hasCustomPrompt="1"/>
          </p:nvPr>
        </p:nvSpPr>
        <p:spPr>
          <a:xfrm>
            <a:off x="8001000" y="0"/>
            <a:ext cx="4191000" cy="6858000"/>
          </a:xfrm>
          <a:prstGeom prst="rect">
            <a:avLst/>
          </a:prstGeom>
        </p:spPr>
        <p:txBody>
          <a:bodyPr anchor="ctr"/>
          <a:lstStyle>
            <a:lvl1pPr marL="0" indent="0" algn="ctr">
              <a:buFontTx/>
              <a:buNone/>
              <a:defRPr sz="2400">
                <a:solidFill>
                  <a:srgbClr val="080808"/>
                </a:solidFill>
                <a:latin typeface="Calibri "/>
              </a:defRPr>
            </a:lvl1pPr>
          </a:lstStyle>
          <a:p>
            <a:r>
              <a:rPr lang="en-US"/>
              <a:t>Click to insert picture</a:t>
            </a:r>
          </a:p>
        </p:txBody>
      </p:sp>
      <p:pic>
        <p:nvPicPr>
          <p:cNvPr id="7" name="Picture 6" descr="A picture containing logo&#10;&#10;Description automatically generated">
            <a:extLst>
              <a:ext uri="{FF2B5EF4-FFF2-40B4-BE49-F238E27FC236}">
                <a16:creationId xmlns:a16="http://schemas.microsoft.com/office/drawing/2014/main" id="{D1615DFB-8660-48F3-A5E0-7D0F967E83E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1843" y="5448300"/>
            <a:ext cx="1234440" cy="822960"/>
          </a:xfrm>
          <a:prstGeom prst="rect">
            <a:avLst/>
          </a:prstGeom>
        </p:spPr>
      </p:pic>
      <p:sp>
        <p:nvSpPr>
          <p:cNvPr id="2" name="Title 1">
            <a:extLst>
              <a:ext uri="{FF2B5EF4-FFF2-40B4-BE49-F238E27FC236}">
                <a16:creationId xmlns:a16="http://schemas.microsoft.com/office/drawing/2014/main" id="{57983040-1E0B-469F-AE13-269BE25ADFD8}"/>
              </a:ext>
            </a:extLst>
          </p:cNvPr>
          <p:cNvSpPr>
            <a:spLocks noGrp="1"/>
          </p:cNvSpPr>
          <p:nvPr>
            <p:ph type="title"/>
          </p:nvPr>
        </p:nvSpPr>
        <p:spPr>
          <a:xfrm>
            <a:off x="625183" y="376285"/>
            <a:ext cx="10515600" cy="1033416"/>
          </a:xfrm>
          <a:prstGeom prst="rect">
            <a:avLst/>
          </a:prstGeom>
        </p:spPr>
        <p:txBody>
          <a:bodyPr/>
          <a:lstStyle>
            <a:lvl1pPr>
              <a:defRPr sz="4800">
                <a:solidFill>
                  <a:schemeClr val="tx2"/>
                </a:solidFill>
                <a:latin typeface="Calibri "/>
              </a:defRPr>
            </a:lvl1pPr>
          </a:lstStyle>
          <a:p>
            <a:r>
              <a:rPr lang="en-US"/>
              <a:t>Click to edit Master title style</a:t>
            </a:r>
          </a:p>
        </p:txBody>
      </p:sp>
      <p:sp>
        <p:nvSpPr>
          <p:cNvPr id="10" name="Content Placeholder 9">
            <a:extLst>
              <a:ext uri="{FF2B5EF4-FFF2-40B4-BE49-F238E27FC236}">
                <a16:creationId xmlns:a16="http://schemas.microsoft.com/office/drawing/2014/main" id="{CDD1BC22-A152-42C1-9BAE-02B9C25E4223}"/>
              </a:ext>
            </a:extLst>
          </p:cNvPr>
          <p:cNvSpPr>
            <a:spLocks noGrp="1"/>
          </p:cNvSpPr>
          <p:nvPr>
            <p:ph sz="quarter" idx="10"/>
          </p:nvPr>
        </p:nvSpPr>
        <p:spPr>
          <a:xfrm>
            <a:off x="625475" y="1409700"/>
            <a:ext cx="6791325" cy="5072063"/>
          </a:xfrm>
          <a:prstGeom prst="rect">
            <a:avLst/>
          </a:prstGeom>
        </p:spPr>
        <p:txBody>
          <a:bodyPr/>
          <a:lstStyle>
            <a:lvl1pPr marL="0" indent="0">
              <a:buNone/>
              <a:defRPr>
                <a:solidFill>
                  <a:srgbClr val="080808"/>
                </a:solidFill>
                <a:latin typeface="Calibri "/>
              </a:defRPr>
            </a:lvl1pPr>
            <a:lvl2pPr>
              <a:defRPr>
                <a:solidFill>
                  <a:srgbClr val="080808"/>
                </a:solidFill>
                <a:latin typeface="Calibri "/>
              </a:defRPr>
            </a:lvl2pPr>
            <a:lvl3pPr>
              <a:defRPr>
                <a:solidFill>
                  <a:srgbClr val="080808"/>
                </a:solidFill>
                <a:latin typeface="Calibri "/>
              </a:defRPr>
            </a:lvl3pPr>
            <a:lvl4pPr>
              <a:defRPr>
                <a:solidFill>
                  <a:srgbClr val="080808"/>
                </a:solidFill>
                <a:latin typeface="Calibri "/>
              </a:defRPr>
            </a:lvl4pPr>
            <a:lvl5pPr>
              <a:defRPr>
                <a:solidFill>
                  <a:srgbClr val="080808"/>
                </a:solidFill>
                <a:latin typeface="Calibri "/>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Полилиния: фигура 1">
            <a:extLst>
              <a:ext uri="{FF2B5EF4-FFF2-40B4-BE49-F238E27FC236}">
                <a16:creationId xmlns:a16="http://schemas.microsoft.com/office/drawing/2014/main" id="{7CB87134-99D6-4893-9A86-031B431344B4}"/>
              </a:ext>
            </a:extLst>
          </p:cNvPr>
          <p:cNvSpPr/>
          <p:nvPr userDrawn="1"/>
        </p:nvSpPr>
        <p:spPr>
          <a:xfrm>
            <a:off x="7549579" y="3834581"/>
            <a:ext cx="763229" cy="3023419"/>
          </a:xfrm>
          <a:custGeom>
            <a:avLst/>
            <a:gdLst>
              <a:gd name="connsiteX0" fmla="*/ 1019688 w 3624059"/>
              <a:gd name="connsiteY0" fmla="*/ 4206836 h 4242217"/>
              <a:gd name="connsiteX1" fmla="*/ 1546302 w 3624059"/>
              <a:gd name="connsiteY1" fmla="*/ 4206836 h 4242217"/>
              <a:gd name="connsiteX2" fmla="*/ 1633435 w 3624059"/>
              <a:gd name="connsiteY2" fmla="*/ 4229283 h 4242217"/>
              <a:gd name="connsiteX3" fmla="*/ 1639522 w 3624059"/>
              <a:gd name="connsiteY3" fmla="*/ 4242217 h 4242217"/>
              <a:gd name="connsiteX4" fmla="*/ 0 w 3624059"/>
              <a:gd name="connsiteY4" fmla="*/ 4242217 h 4242217"/>
              <a:gd name="connsiteX5" fmla="*/ 0 w 3624059"/>
              <a:gd name="connsiteY5" fmla="*/ 4228475 h 4242217"/>
              <a:gd name="connsiteX6" fmla="*/ 118466 w 3624059"/>
              <a:gd name="connsiteY6" fmla="*/ 4222424 h 4242217"/>
              <a:gd name="connsiteX7" fmla="*/ 493074 w 3624059"/>
              <a:gd name="connsiteY7" fmla="*/ 4206836 h 4242217"/>
              <a:gd name="connsiteX8" fmla="*/ 1019688 w 3624059"/>
              <a:gd name="connsiteY8" fmla="*/ 4206836 h 4242217"/>
              <a:gd name="connsiteX9" fmla="*/ 3624059 w 3624059"/>
              <a:gd name="connsiteY9" fmla="*/ 4122596 h 4242217"/>
              <a:gd name="connsiteX10" fmla="*/ 3624059 w 3624059"/>
              <a:gd name="connsiteY10" fmla="*/ 4242217 h 4242217"/>
              <a:gd name="connsiteX11" fmla="*/ 1729472 w 3624059"/>
              <a:gd name="connsiteY11" fmla="*/ 4242217 h 4242217"/>
              <a:gd name="connsiteX12" fmla="*/ 1729472 w 3624059"/>
              <a:gd name="connsiteY12" fmla="*/ 4196860 h 4242217"/>
              <a:gd name="connsiteX13" fmla="*/ 2818317 w 3624059"/>
              <a:gd name="connsiteY13" fmla="*/ 4132014 h 4242217"/>
              <a:gd name="connsiteX14" fmla="*/ 3337299 w 3624059"/>
              <a:gd name="connsiteY14" fmla="*/ 4123285 h 4242217"/>
              <a:gd name="connsiteX15" fmla="*/ 1668416 w 3624059"/>
              <a:gd name="connsiteY15" fmla="*/ 3907548 h 4242217"/>
              <a:gd name="connsiteX16" fmla="*/ 1668416 w 3624059"/>
              <a:gd name="connsiteY16" fmla="*/ 4002323 h 4242217"/>
              <a:gd name="connsiteX17" fmla="*/ 1510686 w 3624059"/>
              <a:gd name="connsiteY17" fmla="*/ 4156955 h 4242217"/>
              <a:gd name="connsiteX18" fmla="*/ 1174874 w 3624059"/>
              <a:gd name="connsiteY18" fmla="*/ 4166931 h 4242217"/>
              <a:gd name="connsiteX19" fmla="*/ 139454 w 3624059"/>
              <a:gd name="connsiteY19" fmla="*/ 4172543 h 4242217"/>
              <a:gd name="connsiteX20" fmla="*/ 0 w 3624059"/>
              <a:gd name="connsiteY20" fmla="*/ 4173802 h 4242217"/>
              <a:gd name="connsiteX21" fmla="*/ 0 w 3624059"/>
              <a:gd name="connsiteY21" fmla="*/ 3943409 h 4242217"/>
              <a:gd name="connsiteX22" fmla="*/ 325804 w 3624059"/>
              <a:gd name="connsiteY22" fmla="*/ 3943712 h 4242217"/>
              <a:gd name="connsiteX23" fmla="*/ 1668416 w 3624059"/>
              <a:gd name="connsiteY23" fmla="*/ 3907548 h 4242217"/>
              <a:gd name="connsiteX24" fmla="*/ 3624059 w 3624059"/>
              <a:gd name="connsiteY24" fmla="*/ 3850991 h 4242217"/>
              <a:gd name="connsiteX25" fmla="*/ 3624059 w 3624059"/>
              <a:gd name="connsiteY25" fmla="*/ 4067621 h 4242217"/>
              <a:gd name="connsiteX26" fmla="*/ 2999580 w 3624059"/>
              <a:gd name="connsiteY26" fmla="*/ 4087121 h 4242217"/>
              <a:gd name="connsiteX27" fmla="*/ 2044932 w 3624059"/>
              <a:gd name="connsiteY27" fmla="*/ 4117050 h 4242217"/>
              <a:gd name="connsiteX28" fmla="*/ 1729472 w 3624059"/>
              <a:gd name="connsiteY28" fmla="*/ 4137002 h 4242217"/>
              <a:gd name="connsiteX29" fmla="*/ 1749825 w 3624059"/>
              <a:gd name="connsiteY29" fmla="*/ 3897572 h 4242217"/>
              <a:gd name="connsiteX30" fmla="*/ 2075460 w 3624059"/>
              <a:gd name="connsiteY30" fmla="*/ 3897572 h 4242217"/>
              <a:gd name="connsiteX31" fmla="*/ 3367828 w 3624059"/>
              <a:gd name="connsiteY31" fmla="*/ 3852679 h 4242217"/>
              <a:gd name="connsiteX32" fmla="*/ 1037496 w 3624059"/>
              <a:gd name="connsiteY32" fmla="*/ 3607013 h 4242217"/>
              <a:gd name="connsiteX33" fmla="*/ 1480157 w 3624059"/>
              <a:gd name="connsiteY33" fmla="*/ 3608260 h 4242217"/>
              <a:gd name="connsiteX34" fmla="*/ 1673504 w 3624059"/>
              <a:gd name="connsiteY34" fmla="*/ 3817762 h 4242217"/>
              <a:gd name="connsiteX35" fmla="*/ 1663328 w 3624059"/>
              <a:gd name="connsiteY35" fmla="*/ 3842702 h 4242217"/>
              <a:gd name="connsiteX36" fmla="*/ 1571743 w 3624059"/>
              <a:gd name="connsiteY36" fmla="*/ 3857667 h 4242217"/>
              <a:gd name="connsiteX37" fmla="*/ 228495 w 3624059"/>
              <a:gd name="connsiteY37" fmla="*/ 3892584 h 4242217"/>
              <a:gd name="connsiteX38" fmla="*/ 0 w 3624059"/>
              <a:gd name="connsiteY38" fmla="*/ 3887800 h 4242217"/>
              <a:gd name="connsiteX39" fmla="*/ 0 w 3624059"/>
              <a:gd name="connsiteY39" fmla="*/ 3645448 h 4242217"/>
              <a:gd name="connsiteX40" fmla="*/ 164894 w 3624059"/>
              <a:gd name="connsiteY40" fmla="*/ 3634448 h 4242217"/>
              <a:gd name="connsiteX41" fmla="*/ 594835 w 3624059"/>
              <a:gd name="connsiteY41" fmla="*/ 3613248 h 4242217"/>
              <a:gd name="connsiteX42" fmla="*/ 1037496 w 3624059"/>
              <a:gd name="connsiteY42" fmla="*/ 3607013 h 4242217"/>
              <a:gd name="connsiteX43" fmla="*/ 3479765 w 3624059"/>
              <a:gd name="connsiteY43" fmla="*/ 3533438 h 4242217"/>
              <a:gd name="connsiteX44" fmla="*/ 3624059 w 3624059"/>
              <a:gd name="connsiteY44" fmla="*/ 3538222 h 4242217"/>
              <a:gd name="connsiteX45" fmla="*/ 3624059 w 3624059"/>
              <a:gd name="connsiteY45" fmla="*/ 3804141 h 4242217"/>
              <a:gd name="connsiteX46" fmla="*/ 1826146 w 3624059"/>
              <a:gd name="connsiteY46" fmla="*/ 3837714 h 4242217"/>
              <a:gd name="connsiteX47" fmla="*/ 1749825 w 3624059"/>
              <a:gd name="connsiteY47" fmla="*/ 3832726 h 4242217"/>
              <a:gd name="connsiteX48" fmla="*/ 1749825 w 3624059"/>
              <a:gd name="connsiteY48" fmla="*/ 3653153 h 4242217"/>
              <a:gd name="connsiteX49" fmla="*/ 3072720 w 3624059"/>
              <a:gd name="connsiteY49" fmla="*/ 3563367 h 4242217"/>
              <a:gd name="connsiteX50" fmla="*/ 3479765 w 3624059"/>
              <a:gd name="connsiteY50" fmla="*/ 3533438 h 4242217"/>
              <a:gd name="connsiteX51" fmla="*/ 1417193 w 3624059"/>
              <a:gd name="connsiteY51" fmla="*/ 3401876 h 4242217"/>
              <a:gd name="connsiteX52" fmla="*/ 1673504 w 3624059"/>
              <a:gd name="connsiteY52" fmla="*/ 3403747 h 4242217"/>
              <a:gd name="connsiteX53" fmla="*/ 1663328 w 3624059"/>
              <a:gd name="connsiteY53" fmla="*/ 3558379 h 4242217"/>
              <a:gd name="connsiteX54" fmla="*/ 1592095 w 3624059"/>
              <a:gd name="connsiteY54" fmla="*/ 3563367 h 4242217"/>
              <a:gd name="connsiteX55" fmla="*/ 442193 w 3624059"/>
              <a:gd name="connsiteY55" fmla="*/ 3580825 h 4242217"/>
              <a:gd name="connsiteX56" fmla="*/ 0 w 3624059"/>
              <a:gd name="connsiteY56" fmla="*/ 3587539 h 4242217"/>
              <a:gd name="connsiteX57" fmla="*/ 0 w 3624059"/>
              <a:gd name="connsiteY57" fmla="*/ 3449325 h 4242217"/>
              <a:gd name="connsiteX58" fmla="*/ 14796 w 3624059"/>
              <a:gd name="connsiteY58" fmla="*/ 3448640 h 4242217"/>
              <a:gd name="connsiteX59" fmla="*/ 1164698 w 3624059"/>
              <a:gd name="connsiteY59" fmla="*/ 3403747 h 4242217"/>
              <a:gd name="connsiteX60" fmla="*/ 1417193 w 3624059"/>
              <a:gd name="connsiteY60" fmla="*/ 3401876 h 4242217"/>
              <a:gd name="connsiteX61" fmla="*/ 3624059 w 3624059"/>
              <a:gd name="connsiteY61" fmla="*/ 3333594 h 4242217"/>
              <a:gd name="connsiteX62" fmla="*/ 3624059 w 3624059"/>
              <a:gd name="connsiteY62" fmla="*/ 3484091 h 4242217"/>
              <a:gd name="connsiteX63" fmla="*/ 3378004 w 3624059"/>
              <a:gd name="connsiteY63" fmla="*/ 3492910 h 4242217"/>
              <a:gd name="connsiteX64" fmla="*/ 2838669 w 3624059"/>
              <a:gd name="connsiteY64" fmla="*/ 3523462 h 4242217"/>
              <a:gd name="connsiteX65" fmla="*/ 1887202 w 3624059"/>
              <a:gd name="connsiteY65" fmla="*/ 3568355 h 4242217"/>
              <a:gd name="connsiteX66" fmla="*/ 1749825 w 3624059"/>
              <a:gd name="connsiteY66" fmla="*/ 3558379 h 4242217"/>
              <a:gd name="connsiteX67" fmla="*/ 1866850 w 3624059"/>
              <a:gd name="connsiteY67" fmla="*/ 3413723 h 4242217"/>
              <a:gd name="connsiteX68" fmla="*/ 2360392 w 3624059"/>
              <a:gd name="connsiteY68" fmla="*/ 3403747 h 4242217"/>
              <a:gd name="connsiteX69" fmla="*/ 3332211 w 3624059"/>
              <a:gd name="connsiteY69" fmla="*/ 3333913 h 4242217"/>
              <a:gd name="connsiteX70" fmla="*/ 1363351 w 3624059"/>
              <a:gd name="connsiteY70" fmla="*/ 3144257 h 4242217"/>
              <a:gd name="connsiteX71" fmla="*/ 1668416 w 3624059"/>
              <a:gd name="connsiteY71" fmla="*/ 3154340 h 4242217"/>
              <a:gd name="connsiteX72" fmla="*/ 1668416 w 3624059"/>
              <a:gd name="connsiteY72" fmla="*/ 3363842 h 4242217"/>
              <a:gd name="connsiteX73" fmla="*/ 513426 w 3624059"/>
              <a:gd name="connsiteY73" fmla="*/ 3363842 h 4242217"/>
              <a:gd name="connsiteX74" fmla="*/ 0 w 3624059"/>
              <a:gd name="connsiteY74" fmla="*/ 3377034 h 4242217"/>
              <a:gd name="connsiteX75" fmla="*/ 0 w 3624059"/>
              <a:gd name="connsiteY75" fmla="*/ 3197607 h 4242217"/>
              <a:gd name="connsiteX76" fmla="*/ 449825 w 3624059"/>
              <a:gd name="connsiteY76" fmla="*/ 3171175 h 4242217"/>
              <a:gd name="connsiteX77" fmla="*/ 1363351 w 3624059"/>
              <a:gd name="connsiteY77" fmla="*/ 3144257 h 4242217"/>
              <a:gd name="connsiteX78" fmla="*/ 3624059 w 3624059"/>
              <a:gd name="connsiteY78" fmla="*/ 3068455 h 4242217"/>
              <a:gd name="connsiteX79" fmla="*/ 3624059 w 3624059"/>
              <a:gd name="connsiteY79" fmla="*/ 3264269 h 4242217"/>
              <a:gd name="connsiteX80" fmla="*/ 3600288 w 3624059"/>
              <a:gd name="connsiteY80" fmla="*/ 3264001 h 4242217"/>
              <a:gd name="connsiteX81" fmla="*/ 2263719 w 3624059"/>
              <a:gd name="connsiteY81" fmla="*/ 3348877 h 4242217"/>
              <a:gd name="connsiteX82" fmla="*/ 1749825 w 3624059"/>
              <a:gd name="connsiteY82" fmla="*/ 3353865 h 4242217"/>
              <a:gd name="connsiteX83" fmla="*/ 1749825 w 3624059"/>
              <a:gd name="connsiteY83" fmla="*/ 3154340 h 4242217"/>
              <a:gd name="connsiteX84" fmla="*/ 3138229 w 3624059"/>
              <a:gd name="connsiteY84" fmla="*/ 3082636 h 4242217"/>
              <a:gd name="connsiteX85" fmla="*/ 1559341 w 3624059"/>
              <a:gd name="connsiteY85" fmla="*/ 2853805 h 4242217"/>
              <a:gd name="connsiteX86" fmla="*/ 1668416 w 3624059"/>
              <a:gd name="connsiteY86" fmla="*/ 3054578 h 4242217"/>
              <a:gd name="connsiteX87" fmla="*/ 1658240 w 3624059"/>
              <a:gd name="connsiteY87" fmla="*/ 3074530 h 4242217"/>
              <a:gd name="connsiteX88" fmla="*/ 1576831 w 3624059"/>
              <a:gd name="connsiteY88" fmla="*/ 3079518 h 4242217"/>
              <a:gd name="connsiteX89" fmla="*/ 523602 w 3624059"/>
              <a:gd name="connsiteY89" fmla="*/ 3104459 h 4242217"/>
              <a:gd name="connsiteX90" fmla="*/ 0 w 3624059"/>
              <a:gd name="connsiteY90" fmla="*/ 3120367 h 4242217"/>
              <a:gd name="connsiteX91" fmla="*/ 0 w 3624059"/>
              <a:gd name="connsiteY91" fmla="*/ 2895265 h 4242217"/>
              <a:gd name="connsiteX92" fmla="*/ 1490334 w 3624059"/>
              <a:gd name="connsiteY92" fmla="*/ 2855052 h 4242217"/>
              <a:gd name="connsiteX93" fmla="*/ 1559341 w 3624059"/>
              <a:gd name="connsiteY93" fmla="*/ 2853805 h 4242217"/>
              <a:gd name="connsiteX94" fmla="*/ 3624059 w 3624059"/>
              <a:gd name="connsiteY94" fmla="*/ 2832565 h 4242217"/>
              <a:gd name="connsiteX95" fmla="*/ 3624059 w 3624059"/>
              <a:gd name="connsiteY95" fmla="*/ 3005092 h 4242217"/>
              <a:gd name="connsiteX96" fmla="*/ 3271155 w 3624059"/>
              <a:gd name="connsiteY96" fmla="*/ 3009684 h 4242217"/>
              <a:gd name="connsiteX97" fmla="*/ 1943171 w 3624059"/>
              <a:gd name="connsiteY97" fmla="*/ 3089494 h 4242217"/>
              <a:gd name="connsiteX98" fmla="*/ 1749825 w 3624059"/>
              <a:gd name="connsiteY98" fmla="*/ 2870017 h 4242217"/>
              <a:gd name="connsiteX99" fmla="*/ 1765089 w 3624059"/>
              <a:gd name="connsiteY99" fmla="*/ 2845076 h 4242217"/>
              <a:gd name="connsiteX100" fmla="*/ 1877026 w 3624059"/>
              <a:gd name="connsiteY100" fmla="*/ 2845076 h 4242217"/>
              <a:gd name="connsiteX101" fmla="*/ 3016752 w 3624059"/>
              <a:gd name="connsiteY101" fmla="*/ 2850064 h 4242217"/>
              <a:gd name="connsiteX102" fmla="*/ 3368623 w 3624059"/>
              <a:gd name="connsiteY102" fmla="*/ 2842270 h 4242217"/>
              <a:gd name="connsiteX103" fmla="*/ 1561566 w 3624059"/>
              <a:gd name="connsiteY103" fmla="*/ 2605646 h 4242217"/>
              <a:gd name="connsiteX104" fmla="*/ 1678592 w 3624059"/>
              <a:gd name="connsiteY104" fmla="*/ 2730349 h 4242217"/>
              <a:gd name="connsiteX105" fmla="*/ 1668416 w 3624059"/>
              <a:gd name="connsiteY105" fmla="*/ 2785218 h 4242217"/>
              <a:gd name="connsiteX106" fmla="*/ 1632799 w 3624059"/>
              <a:gd name="connsiteY106" fmla="*/ 2795195 h 4242217"/>
              <a:gd name="connsiteX107" fmla="*/ 534415 w 3624059"/>
              <a:gd name="connsiteY107" fmla="*/ 2817641 h 4242217"/>
              <a:gd name="connsiteX108" fmla="*/ 0 w 3624059"/>
              <a:gd name="connsiteY108" fmla="*/ 2828601 h 4242217"/>
              <a:gd name="connsiteX109" fmla="*/ 0 w 3624059"/>
              <a:gd name="connsiteY109" fmla="*/ 2635972 h 4242217"/>
              <a:gd name="connsiteX110" fmla="*/ 274287 w 3624059"/>
              <a:gd name="connsiteY110" fmla="*/ 2625598 h 4242217"/>
              <a:gd name="connsiteX111" fmla="*/ 1561566 w 3624059"/>
              <a:gd name="connsiteY111" fmla="*/ 2605646 h 4242217"/>
              <a:gd name="connsiteX112" fmla="*/ 2558826 w 3624059"/>
              <a:gd name="connsiteY112" fmla="*/ 2560752 h 4242217"/>
              <a:gd name="connsiteX113" fmla="*/ 3142045 w 3624059"/>
              <a:gd name="connsiteY113" fmla="*/ 2566364 h 4242217"/>
              <a:gd name="connsiteX114" fmla="*/ 3624059 w 3624059"/>
              <a:gd name="connsiteY114" fmla="*/ 2574044 h 4242217"/>
              <a:gd name="connsiteX115" fmla="*/ 3624059 w 3624059"/>
              <a:gd name="connsiteY115" fmla="*/ 2757687 h 4242217"/>
              <a:gd name="connsiteX116" fmla="*/ 3181478 w 3624059"/>
              <a:gd name="connsiteY116" fmla="*/ 2770254 h 4242217"/>
              <a:gd name="connsiteX117" fmla="*/ 2299335 w 3624059"/>
              <a:gd name="connsiteY117" fmla="*/ 2795195 h 4242217"/>
              <a:gd name="connsiteX118" fmla="*/ 1744737 w 3624059"/>
              <a:gd name="connsiteY118" fmla="*/ 2795195 h 4242217"/>
              <a:gd name="connsiteX119" fmla="*/ 1744737 w 3624059"/>
              <a:gd name="connsiteY119" fmla="*/ 2595669 h 4242217"/>
              <a:gd name="connsiteX120" fmla="*/ 2558826 w 3624059"/>
              <a:gd name="connsiteY120" fmla="*/ 2560752 h 4242217"/>
              <a:gd name="connsiteX121" fmla="*/ 907751 w 3624059"/>
              <a:gd name="connsiteY121" fmla="*/ 2310099 h 4242217"/>
              <a:gd name="connsiteX122" fmla="*/ 1464893 w 3624059"/>
              <a:gd name="connsiteY122" fmla="*/ 2311346 h 4242217"/>
              <a:gd name="connsiteX123" fmla="*/ 1683680 w 3624059"/>
              <a:gd name="connsiteY123" fmla="*/ 2311346 h 4242217"/>
              <a:gd name="connsiteX124" fmla="*/ 1688768 w 3624059"/>
              <a:gd name="connsiteY124" fmla="*/ 2386168 h 4242217"/>
              <a:gd name="connsiteX125" fmla="*/ 1541214 w 3624059"/>
              <a:gd name="connsiteY125" fmla="*/ 2545788 h 4242217"/>
              <a:gd name="connsiteX126" fmla="*/ 482898 w 3624059"/>
              <a:gd name="connsiteY126" fmla="*/ 2560752 h 4242217"/>
              <a:gd name="connsiteX127" fmla="*/ 0 w 3624059"/>
              <a:gd name="connsiteY127" fmla="*/ 2570035 h 4242217"/>
              <a:gd name="connsiteX128" fmla="*/ 0 w 3624059"/>
              <a:gd name="connsiteY128" fmla="*/ 2335542 h 4242217"/>
              <a:gd name="connsiteX129" fmla="*/ 350608 w 3624059"/>
              <a:gd name="connsiteY129" fmla="*/ 2316334 h 4242217"/>
              <a:gd name="connsiteX130" fmla="*/ 907751 w 3624059"/>
              <a:gd name="connsiteY130" fmla="*/ 2310099 h 4242217"/>
              <a:gd name="connsiteX131" fmla="*/ 3624059 w 3624059"/>
              <a:gd name="connsiteY131" fmla="*/ 2235896 h 4242217"/>
              <a:gd name="connsiteX132" fmla="*/ 3624059 w 3624059"/>
              <a:gd name="connsiteY132" fmla="*/ 2507868 h 4242217"/>
              <a:gd name="connsiteX133" fmla="*/ 3271155 w 3624059"/>
              <a:gd name="connsiteY133" fmla="*/ 2520847 h 4242217"/>
              <a:gd name="connsiteX134" fmla="*/ 1958435 w 3624059"/>
              <a:gd name="connsiteY134" fmla="*/ 2525835 h 4242217"/>
              <a:gd name="connsiteX135" fmla="*/ 1739649 w 3624059"/>
              <a:gd name="connsiteY135" fmla="*/ 2525835 h 4242217"/>
              <a:gd name="connsiteX136" fmla="*/ 1754913 w 3624059"/>
              <a:gd name="connsiteY136" fmla="*/ 2316334 h 4242217"/>
              <a:gd name="connsiteX137" fmla="*/ 3091165 w 3624059"/>
              <a:gd name="connsiteY137" fmla="*/ 2258970 h 4242217"/>
              <a:gd name="connsiteX138" fmla="*/ 1320520 w 3624059"/>
              <a:gd name="connsiteY138" fmla="*/ 2035128 h 4242217"/>
              <a:gd name="connsiteX139" fmla="*/ 1688768 w 3624059"/>
              <a:gd name="connsiteY139" fmla="*/ 2036999 h 4242217"/>
              <a:gd name="connsiteX140" fmla="*/ 1693856 w 3624059"/>
              <a:gd name="connsiteY140" fmla="*/ 2101844 h 4242217"/>
              <a:gd name="connsiteX141" fmla="*/ 1546302 w 3624059"/>
              <a:gd name="connsiteY141" fmla="*/ 2256476 h 4242217"/>
              <a:gd name="connsiteX142" fmla="*/ 223407 w 3624059"/>
              <a:gd name="connsiteY142" fmla="*/ 2251488 h 4242217"/>
              <a:gd name="connsiteX143" fmla="*/ 0 w 3624059"/>
              <a:gd name="connsiteY143" fmla="*/ 2261684 h 4242217"/>
              <a:gd name="connsiteX144" fmla="*/ 0 w 3624059"/>
              <a:gd name="connsiteY144" fmla="*/ 2073071 h 4242217"/>
              <a:gd name="connsiteX145" fmla="*/ 432017 w 3624059"/>
              <a:gd name="connsiteY145" fmla="*/ 2055081 h 4242217"/>
              <a:gd name="connsiteX146" fmla="*/ 956087 w 3624059"/>
              <a:gd name="connsiteY146" fmla="*/ 2036999 h 4242217"/>
              <a:gd name="connsiteX147" fmla="*/ 1320520 w 3624059"/>
              <a:gd name="connsiteY147" fmla="*/ 2035128 h 4242217"/>
              <a:gd name="connsiteX148" fmla="*/ 3624059 w 3624059"/>
              <a:gd name="connsiteY148" fmla="*/ 1946721 h 4242217"/>
              <a:gd name="connsiteX149" fmla="*/ 3624059 w 3624059"/>
              <a:gd name="connsiteY149" fmla="*/ 2175879 h 4242217"/>
              <a:gd name="connsiteX150" fmla="*/ 3094345 w 3624059"/>
              <a:gd name="connsiteY150" fmla="*/ 2195372 h 4242217"/>
              <a:gd name="connsiteX151" fmla="*/ 1765089 w 3624059"/>
              <a:gd name="connsiteY151" fmla="*/ 2251488 h 4242217"/>
              <a:gd name="connsiteX152" fmla="*/ 1785441 w 3624059"/>
              <a:gd name="connsiteY152" fmla="*/ 1992105 h 4242217"/>
              <a:gd name="connsiteX153" fmla="*/ 2202662 w 3624059"/>
              <a:gd name="connsiteY153" fmla="*/ 1992105 h 4242217"/>
              <a:gd name="connsiteX154" fmla="*/ 2976683 w 3624059"/>
              <a:gd name="connsiteY154" fmla="*/ 1969035 h 4242217"/>
              <a:gd name="connsiteX155" fmla="*/ 1693856 w 3624059"/>
              <a:gd name="connsiteY155" fmla="*/ 1752675 h 4242217"/>
              <a:gd name="connsiteX156" fmla="*/ 1693856 w 3624059"/>
              <a:gd name="connsiteY156" fmla="*/ 1852438 h 4242217"/>
              <a:gd name="connsiteX157" fmla="*/ 1587007 w 3624059"/>
              <a:gd name="connsiteY157" fmla="*/ 1967165 h 4242217"/>
              <a:gd name="connsiteX158" fmla="*/ 1271547 w 3624059"/>
              <a:gd name="connsiteY158" fmla="*/ 1972153 h 4242217"/>
              <a:gd name="connsiteX159" fmla="*/ 400853 w 3624059"/>
              <a:gd name="connsiteY159" fmla="*/ 1999588 h 4242217"/>
              <a:gd name="connsiteX160" fmla="*/ 0 w 3624059"/>
              <a:gd name="connsiteY160" fmla="*/ 2012163 h 4242217"/>
              <a:gd name="connsiteX161" fmla="*/ 0 w 3624059"/>
              <a:gd name="connsiteY161" fmla="*/ 1806966 h 4242217"/>
              <a:gd name="connsiteX162" fmla="*/ 603103 w 3624059"/>
              <a:gd name="connsiteY162" fmla="*/ 1787592 h 4242217"/>
              <a:gd name="connsiteX163" fmla="*/ 1693856 w 3624059"/>
              <a:gd name="connsiteY163" fmla="*/ 1752675 h 4242217"/>
              <a:gd name="connsiteX164" fmla="*/ 3357652 w 3624059"/>
              <a:gd name="connsiteY164" fmla="*/ 1657901 h 4242217"/>
              <a:gd name="connsiteX165" fmla="*/ 3624059 w 3624059"/>
              <a:gd name="connsiteY165" fmla="*/ 1659458 h 4242217"/>
              <a:gd name="connsiteX166" fmla="*/ 3624059 w 3624059"/>
              <a:gd name="connsiteY166" fmla="*/ 1869612 h 4242217"/>
              <a:gd name="connsiteX167" fmla="*/ 3027564 w 3624059"/>
              <a:gd name="connsiteY167" fmla="*/ 1892343 h 4242217"/>
              <a:gd name="connsiteX168" fmla="*/ 1785441 w 3624059"/>
              <a:gd name="connsiteY168" fmla="*/ 1947212 h 4242217"/>
              <a:gd name="connsiteX169" fmla="*/ 1775265 w 3624059"/>
              <a:gd name="connsiteY169" fmla="*/ 1857426 h 4242217"/>
              <a:gd name="connsiteX170" fmla="*/ 1866850 w 3624059"/>
              <a:gd name="connsiteY170" fmla="*/ 1747687 h 4242217"/>
              <a:gd name="connsiteX171" fmla="*/ 2039844 w 3624059"/>
              <a:gd name="connsiteY171" fmla="*/ 1737711 h 4242217"/>
              <a:gd name="connsiteX172" fmla="*/ 3357652 w 3624059"/>
              <a:gd name="connsiteY172" fmla="*/ 1657901 h 4242217"/>
              <a:gd name="connsiteX173" fmla="*/ 0 w 3624059"/>
              <a:gd name="connsiteY173" fmla="*/ 1548162 h 4242217"/>
              <a:gd name="connsiteX174" fmla="*/ 617095 w 3624059"/>
              <a:gd name="connsiteY174" fmla="*/ 1548162 h 4242217"/>
              <a:gd name="connsiteX175" fmla="*/ 1704032 w 3624059"/>
              <a:gd name="connsiteY175" fmla="*/ 1548162 h 4242217"/>
              <a:gd name="connsiteX176" fmla="*/ 1704032 w 3624059"/>
              <a:gd name="connsiteY176" fmla="*/ 1687829 h 4242217"/>
              <a:gd name="connsiteX177" fmla="*/ 1312251 w 3624059"/>
              <a:gd name="connsiteY177" fmla="*/ 1707782 h 4242217"/>
              <a:gd name="connsiteX178" fmla="*/ 442829 w 3624059"/>
              <a:gd name="connsiteY178" fmla="*/ 1728358 h 4242217"/>
              <a:gd name="connsiteX179" fmla="*/ 0 w 3624059"/>
              <a:gd name="connsiteY179" fmla="*/ 1740798 h 4242217"/>
              <a:gd name="connsiteX180" fmla="*/ 3624059 w 3624059"/>
              <a:gd name="connsiteY180" fmla="*/ 1454677 h 4242217"/>
              <a:gd name="connsiteX181" fmla="*/ 3624059 w 3624059"/>
              <a:gd name="connsiteY181" fmla="*/ 1598608 h 4242217"/>
              <a:gd name="connsiteX182" fmla="*/ 3026292 w 3624059"/>
              <a:gd name="connsiteY182" fmla="*/ 1620489 h 4242217"/>
              <a:gd name="connsiteX183" fmla="*/ 1795617 w 3624059"/>
              <a:gd name="connsiteY183" fmla="*/ 1687829 h 4242217"/>
              <a:gd name="connsiteX184" fmla="*/ 1795617 w 3624059"/>
              <a:gd name="connsiteY184" fmla="*/ 1538185 h 4242217"/>
              <a:gd name="connsiteX185" fmla="*/ 2998308 w 3624059"/>
              <a:gd name="connsiteY185" fmla="*/ 1483316 h 4242217"/>
              <a:gd name="connsiteX186" fmla="*/ 1724384 w 3624059"/>
              <a:gd name="connsiteY186" fmla="*/ 1283791 h 4242217"/>
              <a:gd name="connsiteX187" fmla="*/ 1566654 w 3624059"/>
              <a:gd name="connsiteY187" fmla="*/ 1478328 h 4242217"/>
              <a:gd name="connsiteX188" fmla="*/ 1464893 w 3624059"/>
              <a:gd name="connsiteY188" fmla="*/ 1473340 h 4242217"/>
              <a:gd name="connsiteX189" fmla="*/ 203055 w 3624059"/>
              <a:gd name="connsiteY189" fmla="*/ 1478328 h 4242217"/>
              <a:gd name="connsiteX190" fmla="*/ 0 w 3624059"/>
              <a:gd name="connsiteY190" fmla="*/ 1481723 h 4242217"/>
              <a:gd name="connsiteX191" fmla="*/ 0 w 3624059"/>
              <a:gd name="connsiteY191" fmla="*/ 1294640 h 4242217"/>
              <a:gd name="connsiteX192" fmla="*/ 82293 w 3624059"/>
              <a:gd name="connsiteY192" fmla="*/ 1299223 h 4242217"/>
              <a:gd name="connsiteX193" fmla="*/ 1724384 w 3624059"/>
              <a:gd name="connsiteY193" fmla="*/ 1283791 h 4242217"/>
              <a:gd name="connsiteX194" fmla="*/ 3624059 w 3624059"/>
              <a:gd name="connsiteY194" fmla="*/ 1217980 h 4242217"/>
              <a:gd name="connsiteX195" fmla="*/ 3624059 w 3624059"/>
              <a:gd name="connsiteY195" fmla="*/ 1378588 h 4242217"/>
              <a:gd name="connsiteX196" fmla="*/ 3611180 w 3624059"/>
              <a:gd name="connsiteY196" fmla="*/ 1379423 h 4242217"/>
              <a:gd name="connsiteX197" fmla="*/ 3413620 w 3624059"/>
              <a:gd name="connsiteY197" fmla="*/ 1393530 h 4242217"/>
              <a:gd name="connsiteX198" fmla="*/ 2604619 w 3624059"/>
              <a:gd name="connsiteY198" fmla="*/ 1438423 h 4242217"/>
              <a:gd name="connsiteX199" fmla="*/ 1800705 w 3624059"/>
              <a:gd name="connsiteY199" fmla="*/ 1443411 h 4242217"/>
              <a:gd name="connsiteX200" fmla="*/ 1856674 w 3624059"/>
              <a:gd name="connsiteY200" fmla="*/ 1293767 h 4242217"/>
              <a:gd name="connsiteX201" fmla="*/ 2935343 w 3624059"/>
              <a:gd name="connsiteY201" fmla="*/ 1228921 h 4242217"/>
              <a:gd name="connsiteX202" fmla="*/ 3472133 w 3624059"/>
              <a:gd name="connsiteY202" fmla="*/ 1219569 h 4242217"/>
              <a:gd name="connsiteX203" fmla="*/ 1576831 w 3624059"/>
              <a:gd name="connsiteY203" fmla="*/ 1014431 h 4242217"/>
              <a:gd name="connsiteX204" fmla="*/ 1729472 w 3624059"/>
              <a:gd name="connsiteY204" fmla="*/ 1198992 h 4242217"/>
              <a:gd name="connsiteX205" fmla="*/ 1714208 w 3624059"/>
              <a:gd name="connsiteY205" fmla="*/ 1223933 h 4242217"/>
              <a:gd name="connsiteX206" fmla="*/ 82134 w 3624059"/>
              <a:gd name="connsiteY206" fmla="*/ 1231649 h 4242217"/>
              <a:gd name="connsiteX207" fmla="*/ 0 w 3624059"/>
              <a:gd name="connsiteY207" fmla="*/ 1228986 h 4242217"/>
              <a:gd name="connsiteX208" fmla="*/ 0 w 3624059"/>
              <a:gd name="connsiteY208" fmla="*/ 1032219 h 4242217"/>
              <a:gd name="connsiteX209" fmla="*/ 707408 w 3624059"/>
              <a:gd name="connsiteY209" fmla="*/ 1022537 h 4242217"/>
              <a:gd name="connsiteX210" fmla="*/ 1576831 w 3624059"/>
              <a:gd name="connsiteY210" fmla="*/ 1014431 h 4242217"/>
              <a:gd name="connsiteX211" fmla="*/ 3624059 w 3624059"/>
              <a:gd name="connsiteY211" fmla="*/ 958219 h 4242217"/>
              <a:gd name="connsiteX212" fmla="*/ 3624059 w 3624059"/>
              <a:gd name="connsiteY212" fmla="*/ 1166175 h 4242217"/>
              <a:gd name="connsiteX213" fmla="*/ 3019932 w 3624059"/>
              <a:gd name="connsiteY213" fmla="*/ 1185899 h 4242217"/>
              <a:gd name="connsiteX214" fmla="*/ 2355304 w 3624059"/>
              <a:gd name="connsiteY214" fmla="*/ 1203981 h 4242217"/>
              <a:gd name="connsiteX215" fmla="*/ 1831234 w 3624059"/>
              <a:gd name="connsiteY215" fmla="*/ 1203981 h 4242217"/>
              <a:gd name="connsiteX216" fmla="*/ 2004228 w 3624059"/>
              <a:gd name="connsiteY216" fmla="*/ 999467 h 4242217"/>
              <a:gd name="connsiteX217" fmla="*/ 2594443 w 3624059"/>
              <a:gd name="connsiteY217" fmla="*/ 979514 h 4242217"/>
              <a:gd name="connsiteX218" fmla="*/ 1449629 w 3624059"/>
              <a:gd name="connsiteY218" fmla="*/ 740084 h 4242217"/>
              <a:gd name="connsiteX219" fmla="*/ 1744737 w 3624059"/>
              <a:gd name="connsiteY219" fmla="*/ 740084 h 4242217"/>
              <a:gd name="connsiteX220" fmla="*/ 1744737 w 3624059"/>
              <a:gd name="connsiteY220" fmla="*/ 944598 h 4242217"/>
              <a:gd name="connsiteX221" fmla="*/ 1663328 w 3624059"/>
              <a:gd name="connsiteY221" fmla="*/ 949586 h 4242217"/>
              <a:gd name="connsiteX222" fmla="*/ 86029 w 3624059"/>
              <a:gd name="connsiteY222" fmla="*/ 949586 h 4242217"/>
              <a:gd name="connsiteX223" fmla="*/ 0 w 3624059"/>
              <a:gd name="connsiteY223" fmla="*/ 952474 h 4242217"/>
              <a:gd name="connsiteX224" fmla="*/ 0 w 3624059"/>
              <a:gd name="connsiteY224" fmla="*/ 777748 h 4242217"/>
              <a:gd name="connsiteX225" fmla="*/ 93661 w 3624059"/>
              <a:gd name="connsiteY225" fmla="*/ 776872 h 4242217"/>
              <a:gd name="connsiteX226" fmla="*/ 426929 w 3624059"/>
              <a:gd name="connsiteY226" fmla="*/ 770013 h 4242217"/>
              <a:gd name="connsiteX227" fmla="*/ 1449629 w 3624059"/>
              <a:gd name="connsiteY227" fmla="*/ 740084 h 4242217"/>
              <a:gd name="connsiteX228" fmla="*/ 3624059 w 3624059"/>
              <a:gd name="connsiteY228" fmla="*/ 670670 h 4242217"/>
              <a:gd name="connsiteX229" fmla="*/ 3624059 w 3624059"/>
              <a:gd name="connsiteY229" fmla="*/ 895315 h 4242217"/>
              <a:gd name="connsiteX230" fmla="*/ 3522378 w 3624059"/>
              <a:gd name="connsiteY230" fmla="*/ 899081 h 4242217"/>
              <a:gd name="connsiteX231" fmla="*/ 3266067 w 3624059"/>
              <a:gd name="connsiteY231" fmla="*/ 904693 h 4242217"/>
              <a:gd name="connsiteX232" fmla="*/ 1938083 w 3624059"/>
              <a:gd name="connsiteY232" fmla="*/ 949586 h 4242217"/>
              <a:gd name="connsiteX233" fmla="*/ 1815969 w 3624059"/>
              <a:gd name="connsiteY233" fmla="*/ 949586 h 4242217"/>
              <a:gd name="connsiteX234" fmla="*/ 1841410 w 3624059"/>
              <a:gd name="connsiteY234" fmla="*/ 735096 h 4242217"/>
              <a:gd name="connsiteX235" fmla="*/ 1963523 w 3624059"/>
              <a:gd name="connsiteY235" fmla="*/ 735096 h 4242217"/>
              <a:gd name="connsiteX236" fmla="*/ 2482505 w 3624059"/>
              <a:gd name="connsiteY236" fmla="*/ 725120 h 4242217"/>
              <a:gd name="connsiteX237" fmla="*/ 3255890 w 3624059"/>
              <a:gd name="connsiteY237" fmla="*/ 675238 h 4242217"/>
              <a:gd name="connsiteX238" fmla="*/ 3533190 w 3624059"/>
              <a:gd name="connsiteY238" fmla="*/ 670874 h 4242217"/>
              <a:gd name="connsiteX239" fmla="*/ 1681136 w 3624059"/>
              <a:gd name="connsiteY239" fmla="*/ 415232 h 4242217"/>
              <a:gd name="connsiteX240" fmla="*/ 1749825 w 3624059"/>
              <a:gd name="connsiteY240" fmla="*/ 645310 h 4242217"/>
              <a:gd name="connsiteX241" fmla="*/ 1744737 w 3624059"/>
              <a:gd name="connsiteY241" fmla="*/ 655286 h 4242217"/>
              <a:gd name="connsiteX242" fmla="*/ 839062 w 3624059"/>
              <a:gd name="connsiteY242" fmla="*/ 700179 h 4242217"/>
              <a:gd name="connsiteX243" fmla="*/ 299728 w 3624059"/>
              <a:gd name="connsiteY243" fmla="*/ 697062 h 4242217"/>
              <a:gd name="connsiteX244" fmla="*/ 0 w 3624059"/>
              <a:gd name="connsiteY244" fmla="*/ 693250 h 4242217"/>
              <a:gd name="connsiteX245" fmla="*/ 0 w 3624059"/>
              <a:gd name="connsiteY245" fmla="*/ 457750 h 4242217"/>
              <a:gd name="connsiteX246" fmla="*/ 419297 w 3624059"/>
              <a:gd name="connsiteY246" fmla="*/ 443290 h 4242217"/>
              <a:gd name="connsiteX247" fmla="*/ 925559 w 3624059"/>
              <a:gd name="connsiteY247" fmla="*/ 425832 h 4242217"/>
              <a:gd name="connsiteX248" fmla="*/ 1546302 w 3624059"/>
              <a:gd name="connsiteY248" fmla="*/ 420844 h 4242217"/>
              <a:gd name="connsiteX249" fmla="*/ 1681136 w 3624059"/>
              <a:gd name="connsiteY249" fmla="*/ 415232 h 4242217"/>
              <a:gd name="connsiteX250" fmla="*/ 1846498 w 3624059"/>
              <a:gd name="connsiteY250" fmla="*/ 405879 h 4242217"/>
              <a:gd name="connsiteX251" fmla="*/ 2825313 w 3624059"/>
              <a:gd name="connsiteY251" fmla="*/ 405879 h 4242217"/>
              <a:gd name="connsiteX252" fmla="*/ 3624059 w 3624059"/>
              <a:gd name="connsiteY252" fmla="*/ 405879 h 4242217"/>
              <a:gd name="connsiteX253" fmla="*/ 3624059 w 3624059"/>
              <a:gd name="connsiteY253" fmla="*/ 603991 h 4242217"/>
              <a:gd name="connsiteX254" fmla="*/ 3528102 w 3624059"/>
              <a:gd name="connsiteY254" fmla="*/ 608522 h 4242217"/>
              <a:gd name="connsiteX255" fmla="*/ 3250802 w 3624059"/>
              <a:gd name="connsiteY255" fmla="*/ 625357 h 4242217"/>
              <a:gd name="connsiteX256" fmla="*/ 2426537 w 3624059"/>
              <a:gd name="connsiteY256" fmla="*/ 665262 h 4242217"/>
              <a:gd name="connsiteX257" fmla="*/ 1846498 w 3624059"/>
              <a:gd name="connsiteY257" fmla="*/ 665262 h 4242217"/>
              <a:gd name="connsiteX258" fmla="*/ 1846498 w 3624059"/>
              <a:gd name="connsiteY258" fmla="*/ 405879 h 4242217"/>
              <a:gd name="connsiteX259" fmla="*/ 1518318 w 3624059"/>
              <a:gd name="connsiteY259" fmla="*/ 174555 h 4242217"/>
              <a:gd name="connsiteX260" fmla="*/ 1709120 w 3624059"/>
              <a:gd name="connsiteY260" fmla="*/ 176425 h 4242217"/>
              <a:gd name="connsiteX261" fmla="*/ 1770177 w 3624059"/>
              <a:gd name="connsiteY261" fmla="*/ 256236 h 4242217"/>
              <a:gd name="connsiteX262" fmla="*/ 1704032 w 3624059"/>
              <a:gd name="connsiteY262" fmla="*/ 326069 h 4242217"/>
              <a:gd name="connsiteX263" fmla="*/ 1337692 w 3624059"/>
              <a:gd name="connsiteY263" fmla="*/ 351010 h 4242217"/>
              <a:gd name="connsiteX264" fmla="*/ 192878 w 3624059"/>
              <a:gd name="connsiteY264" fmla="*/ 370963 h 4242217"/>
              <a:gd name="connsiteX265" fmla="*/ 33241 w 3624059"/>
              <a:gd name="connsiteY265" fmla="*/ 377198 h 4242217"/>
              <a:gd name="connsiteX266" fmla="*/ 0 w 3624059"/>
              <a:gd name="connsiteY266" fmla="*/ 380124 h 4242217"/>
              <a:gd name="connsiteX267" fmla="*/ 0 w 3624059"/>
              <a:gd name="connsiteY267" fmla="*/ 243084 h 4242217"/>
              <a:gd name="connsiteX268" fmla="*/ 50413 w 3624059"/>
              <a:gd name="connsiteY268" fmla="*/ 236283 h 4242217"/>
              <a:gd name="connsiteX269" fmla="*/ 1327516 w 3624059"/>
              <a:gd name="connsiteY269" fmla="*/ 176425 h 4242217"/>
              <a:gd name="connsiteX270" fmla="*/ 1518318 w 3624059"/>
              <a:gd name="connsiteY270" fmla="*/ 174555 h 4242217"/>
              <a:gd name="connsiteX271" fmla="*/ 3624059 w 3624059"/>
              <a:gd name="connsiteY271" fmla="*/ 141797 h 4242217"/>
              <a:gd name="connsiteX272" fmla="*/ 3624059 w 3624059"/>
              <a:gd name="connsiteY272" fmla="*/ 326407 h 4242217"/>
              <a:gd name="connsiteX273" fmla="*/ 2818317 w 3624059"/>
              <a:gd name="connsiteY273" fmla="*/ 337916 h 4242217"/>
              <a:gd name="connsiteX274" fmla="*/ 1988963 w 3624059"/>
              <a:gd name="connsiteY274" fmla="*/ 346022 h 4242217"/>
              <a:gd name="connsiteX275" fmla="*/ 1851586 w 3624059"/>
              <a:gd name="connsiteY275" fmla="*/ 326069 h 4242217"/>
              <a:gd name="connsiteX276" fmla="*/ 2004228 w 3624059"/>
              <a:gd name="connsiteY276" fmla="*/ 176425 h 4242217"/>
              <a:gd name="connsiteX277" fmla="*/ 2126341 w 3624059"/>
              <a:gd name="connsiteY277" fmla="*/ 166449 h 4242217"/>
              <a:gd name="connsiteX278" fmla="*/ 3586614 w 3624059"/>
              <a:gd name="connsiteY278" fmla="*/ 151484 h 4242217"/>
              <a:gd name="connsiteX279" fmla="*/ 1876182 w 3624059"/>
              <a:gd name="connsiteY279" fmla="*/ 0 h 4242217"/>
              <a:gd name="connsiteX280" fmla="*/ 3624059 w 3624059"/>
              <a:gd name="connsiteY280" fmla="*/ 0 h 4242217"/>
              <a:gd name="connsiteX281" fmla="*/ 3624059 w 3624059"/>
              <a:gd name="connsiteY281" fmla="*/ 87887 h 4242217"/>
              <a:gd name="connsiteX282" fmla="*/ 3591702 w 3624059"/>
              <a:gd name="connsiteY282" fmla="*/ 76663 h 4242217"/>
              <a:gd name="connsiteX283" fmla="*/ 2390920 w 3624059"/>
              <a:gd name="connsiteY283" fmla="*/ 106591 h 4242217"/>
              <a:gd name="connsiteX284" fmla="*/ 1866850 w 3624059"/>
              <a:gd name="connsiteY284" fmla="*/ 106591 h 4242217"/>
              <a:gd name="connsiteX285" fmla="*/ 1874482 w 3624059"/>
              <a:gd name="connsiteY285" fmla="*/ 18052 h 4242217"/>
              <a:gd name="connsiteX286" fmla="*/ 0 w 3624059"/>
              <a:gd name="connsiteY286" fmla="*/ 0 h 4242217"/>
              <a:gd name="connsiteX287" fmla="*/ 1773185 w 3624059"/>
              <a:gd name="connsiteY287" fmla="*/ 0 h 4242217"/>
              <a:gd name="connsiteX288" fmla="*/ 1775265 w 3624059"/>
              <a:gd name="connsiteY288" fmla="*/ 11817 h 4242217"/>
              <a:gd name="connsiteX289" fmla="*/ 1668416 w 3624059"/>
              <a:gd name="connsiteY289" fmla="*/ 96615 h 4242217"/>
              <a:gd name="connsiteX290" fmla="*/ 1190138 w 3624059"/>
              <a:gd name="connsiteY290" fmla="*/ 111580 h 4242217"/>
              <a:gd name="connsiteX291" fmla="*/ 208143 w 3624059"/>
              <a:gd name="connsiteY291" fmla="*/ 156473 h 4242217"/>
              <a:gd name="connsiteX292" fmla="*/ 55501 w 3624059"/>
              <a:gd name="connsiteY292" fmla="*/ 162085 h 4242217"/>
              <a:gd name="connsiteX293" fmla="*/ 0 w 3624059"/>
              <a:gd name="connsiteY293" fmla="*/ 165485 h 42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Lst>
            <a:rect l="l" t="t" r="r" b="b"/>
            <a:pathLst>
              <a:path w="3624059" h="4242217">
                <a:moveTo>
                  <a:pt x="1019688" y="4206836"/>
                </a:moveTo>
                <a:cubicBezTo>
                  <a:pt x="1195226" y="4208083"/>
                  <a:pt x="1370764" y="4209330"/>
                  <a:pt x="1546302" y="4206836"/>
                </a:cubicBezTo>
                <a:cubicBezTo>
                  <a:pt x="1589551" y="4206836"/>
                  <a:pt x="1617535" y="4213071"/>
                  <a:pt x="1633435" y="4229283"/>
                </a:cubicBezTo>
                <a:lnTo>
                  <a:pt x="1639522" y="4242217"/>
                </a:lnTo>
                <a:lnTo>
                  <a:pt x="0" y="4242217"/>
                </a:lnTo>
                <a:lnTo>
                  <a:pt x="0" y="4228475"/>
                </a:lnTo>
                <a:lnTo>
                  <a:pt x="118466" y="4222424"/>
                </a:lnTo>
                <a:cubicBezTo>
                  <a:pt x="243759" y="4215565"/>
                  <a:pt x="368417" y="4209330"/>
                  <a:pt x="493074" y="4206836"/>
                </a:cubicBezTo>
                <a:cubicBezTo>
                  <a:pt x="668612" y="4204342"/>
                  <a:pt x="844150" y="4205589"/>
                  <a:pt x="1019688" y="4206836"/>
                </a:cubicBezTo>
                <a:close/>
                <a:moveTo>
                  <a:pt x="3624059" y="4122596"/>
                </a:moveTo>
                <a:lnTo>
                  <a:pt x="3624059" y="4242217"/>
                </a:lnTo>
                <a:lnTo>
                  <a:pt x="1729472" y="4242217"/>
                </a:lnTo>
                <a:lnTo>
                  <a:pt x="1729472" y="4196860"/>
                </a:lnTo>
                <a:cubicBezTo>
                  <a:pt x="2095813" y="4171919"/>
                  <a:pt x="2457065" y="4146978"/>
                  <a:pt x="2818317" y="4132014"/>
                </a:cubicBezTo>
                <a:cubicBezTo>
                  <a:pt x="2991311" y="4127026"/>
                  <a:pt x="3164305" y="4124532"/>
                  <a:pt x="3337299" y="4123285"/>
                </a:cubicBezTo>
                <a:close/>
                <a:moveTo>
                  <a:pt x="1668416" y="3907548"/>
                </a:moveTo>
                <a:cubicBezTo>
                  <a:pt x="1668416" y="3942465"/>
                  <a:pt x="1668416" y="3972394"/>
                  <a:pt x="1668416" y="4002323"/>
                </a:cubicBezTo>
                <a:cubicBezTo>
                  <a:pt x="1673504" y="4107073"/>
                  <a:pt x="1617535" y="4156955"/>
                  <a:pt x="1510686" y="4156955"/>
                </a:cubicBezTo>
                <a:cubicBezTo>
                  <a:pt x="1398749" y="4156955"/>
                  <a:pt x="1286811" y="4166931"/>
                  <a:pt x="1174874" y="4166931"/>
                </a:cubicBezTo>
                <a:cubicBezTo>
                  <a:pt x="828886" y="4169425"/>
                  <a:pt x="484170" y="4170672"/>
                  <a:pt x="139454" y="4172543"/>
                </a:cubicBezTo>
                <a:lnTo>
                  <a:pt x="0" y="4173802"/>
                </a:lnTo>
                <a:lnTo>
                  <a:pt x="0" y="3943409"/>
                </a:lnTo>
                <a:lnTo>
                  <a:pt x="325804" y="3943712"/>
                </a:lnTo>
                <a:cubicBezTo>
                  <a:pt x="772917" y="3938724"/>
                  <a:pt x="1220667" y="3927501"/>
                  <a:pt x="1668416" y="3907548"/>
                </a:cubicBezTo>
                <a:close/>
                <a:moveTo>
                  <a:pt x="3624059" y="3850991"/>
                </a:moveTo>
                <a:lnTo>
                  <a:pt x="3624059" y="4067621"/>
                </a:lnTo>
                <a:lnTo>
                  <a:pt x="2999580" y="4087121"/>
                </a:lnTo>
                <a:cubicBezTo>
                  <a:pt x="2680940" y="4097097"/>
                  <a:pt x="2362936" y="4107074"/>
                  <a:pt x="2044932" y="4117050"/>
                </a:cubicBezTo>
                <a:cubicBezTo>
                  <a:pt x="1943171" y="4122038"/>
                  <a:pt x="1836322" y="4132014"/>
                  <a:pt x="1729472" y="4137002"/>
                </a:cubicBezTo>
                <a:cubicBezTo>
                  <a:pt x="1734560" y="4052204"/>
                  <a:pt x="1739649" y="3982370"/>
                  <a:pt x="1749825" y="3897572"/>
                </a:cubicBezTo>
                <a:cubicBezTo>
                  <a:pt x="1856674" y="3897572"/>
                  <a:pt x="1968611" y="3897572"/>
                  <a:pt x="2075460" y="3897572"/>
                </a:cubicBezTo>
                <a:cubicBezTo>
                  <a:pt x="2502857" y="3882607"/>
                  <a:pt x="2935343" y="3857667"/>
                  <a:pt x="3367828" y="3852679"/>
                </a:cubicBezTo>
                <a:close/>
                <a:moveTo>
                  <a:pt x="1037496" y="3607013"/>
                </a:moveTo>
                <a:cubicBezTo>
                  <a:pt x="1185050" y="3607013"/>
                  <a:pt x="1332604" y="3608260"/>
                  <a:pt x="1480157" y="3608260"/>
                </a:cubicBezTo>
                <a:cubicBezTo>
                  <a:pt x="1683680" y="3608260"/>
                  <a:pt x="1688768" y="3618236"/>
                  <a:pt x="1673504" y="3817762"/>
                </a:cubicBezTo>
                <a:cubicBezTo>
                  <a:pt x="1673504" y="3822750"/>
                  <a:pt x="1668416" y="3832726"/>
                  <a:pt x="1663328" y="3842702"/>
                </a:cubicBezTo>
                <a:cubicBezTo>
                  <a:pt x="1632799" y="3847691"/>
                  <a:pt x="1602271" y="3857667"/>
                  <a:pt x="1571743" y="3857667"/>
                </a:cubicBezTo>
                <a:cubicBezTo>
                  <a:pt x="1123993" y="3872631"/>
                  <a:pt x="676244" y="3892584"/>
                  <a:pt x="228495" y="3892584"/>
                </a:cubicBezTo>
                <a:lnTo>
                  <a:pt x="0" y="3887800"/>
                </a:lnTo>
                <a:lnTo>
                  <a:pt x="0" y="3645448"/>
                </a:lnTo>
                <a:lnTo>
                  <a:pt x="164894" y="3634448"/>
                </a:lnTo>
                <a:cubicBezTo>
                  <a:pt x="308632" y="3625719"/>
                  <a:pt x="452369" y="3618237"/>
                  <a:pt x="594835" y="3613248"/>
                </a:cubicBezTo>
                <a:cubicBezTo>
                  <a:pt x="742389" y="3608260"/>
                  <a:pt x="889943" y="3607013"/>
                  <a:pt x="1037496" y="3607013"/>
                </a:cubicBezTo>
                <a:close/>
                <a:moveTo>
                  <a:pt x="3479765" y="3533438"/>
                </a:moveTo>
                <a:lnTo>
                  <a:pt x="3624059" y="3538222"/>
                </a:lnTo>
                <a:lnTo>
                  <a:pt x="3624059" y="3804141"/>
                </a:lnTo>
                <a:lnTo>
                  <a:pt x="1826146" y="3837714"/>
                </a:lnTo>
                <a:cubicBezTo>
                  <a:pt x="1800705" y="3837714"/>
                  <a:pt x="1775265" y="3837714"/>
                  <a:pt x="1749825" y="3832726"/>
                </a:cubicBezTo>
                <a:cubicBezTo>
                  <a:pt x="1749825" y="3762892"/>
                  <a:pt x="1749825" y="3698047"/>
                  <a:pt x="1749825" y="3653153"/>
                </a:cubicBezTo>
                <a:cubicBezTo>
                  <a:pt x="2197574" y="3623225"/>
                  <a:pt x="2635147" y="3593296"/>
                  <a:pt x="3072720" y="3563367"/>
                </a:cubicBezTo>
                <a:cubicBezTo>
                  <a:pt x="3205010" y="3553391"/>
                  <a:pt x="3342387" y="3533438"/>
                  <a:pt x="3479765" y="3533438"/>
                </a:cubicBezTo>
                <a:close/>
                <a:moveTo>
                  <a:pt x="1417193" y="3401876"/>
                </a:moveTo>
                <a:cubicBezTo>
                  <a:pt x="1501782" y="3402500"/>
                  <a:pt x="1587007" y="3403747"/>
                  <a:pt x="1673504" y="3403747"/>
                </a:cubicBezTo>
                <a:cubicBezTo>
                  <a:pt x="1668416" y="3468592"/>
                  <a:pt x="1663328" y="3513486"/>
                  <a:pt x="1663328" y="3558379"/>
                </a:cubicBezTo>
                <a:cubicBezTo>
                  <a:pt x="1632799" y="3558379"/>
                  <a:pt x="1612447" y="3563367"/>
                  <a:pt x="1592095" y="3563367"/>
                </a:cubicBezTo>
                <a:cubicBezTo>
                  <a:pt x="1207947" y="3568355"/>
                  <a:pt x="825070" y="3574590"/>
                  <a:pt x="442193" y="3580825"/>
                </a:cubicBezTo>
                <a:lnTo>
                  <a:pt x="0" y="3587539"/>
                </a:lnTo>
                <a:lnTo>
                  <a:pt x="0" y="3449325"/>
                </a:lnTo>
                <a:lnTo>
                  <a:pt x="14796" y="3448640"/>
                </a:lnTo>
                <a:cubicBezTo>
                  <a:pt x="401489" y="3433676"/>
                  <a:pt x="783093" y="3413723"/>
                  <a:pt x="1164698" y="3403747"/>
                </a:cubicBezTo>
                <a:cubicBezTo>
                  <a:pt x="1248651" y="3401253"/>
                  <a:pt x="1332604" y="3401253"/>
                  <a:pt x="1417193" y="3401876"/>
                </a:cubicBezTo>
                <a:close/>
                <a:moveTo>
                  <a:pt x="3624059" y="3333594"/>
                </a:moveTo>
                <a:lnTo>
                  <a:pt x="3624059" y="3484091"/>
                </a:lnTo>
                <a:lnTo>
                  <a:pt x="3378004" y="3492910"/>
                </a:lnTo>
                <a:cubicBezTo>
                  <a:pt x="3198650" y="3502262"/>
                  <a:pt x="3019296" y="3513486"/>
                  <a:pt x="2838669" y="3523462"/>
                </a:cubicBezTo>
                <a:cubicBezTo>
                  <a:pt x="2523210" y="3538426"/>
                  <a:pt x="2202662" y="3553391"/>
                  <a:pt x="1887202" y="3568355"/>
                </a:cubicBezTo>
                <a:cubicBezTo>
                  <a:pt x="1841410" y="3568355"/>
                  <a:pt x="1795617" y="3563367"/>
                  <a:pt x="1749825" y="3558379"/>
                </a:cubicBezTo>
                <a:cubicBezTo>
                  <a:pt x="1729472" y="3418711"/>
                  <a:pt x="1734560" y="3413723"/>
                  <a:pt x="1866850" y="3413723"/>
                </a:cubicBezTo>
                <a:cubicBezTo>
                  <a:pt x="2029668" y="3408735"/>
                  <a:pt x="2197574" y="3413723"/>
                  <a:pt x="2360392" y="3403747"/>
                </a:cubicBezTo>
                <a:cubicBezTo>
                  <a:pt x="2686028" y="3383794"/>
                  <a:pt x="3011663" y="3338901"/>
                  <a:pt x="3332211" y="3333913"/>
                </a:cubicBezTo>
                <a:close/>
                <a:moveTo>
                  <a:pt x="1363351" y="3144257"/>
                </a:moveTo>
                <a:cubicBezTo>
                  <a:pt x="1464973" y="3145533"/>
                  <a:pt x="1566655" y="3148729"/>
                  <a:pt x="1668416" y="3154340"/>
                </a:cubicBezTo>
                <a:cubicBezTo>
                  <a:pt x="1668416" y="3224174"/>
                  <a:pt x="1668416" y="3284032"/>
                  <a:pt x="1668416" y="3363842"/>
                </a:cubicBezTo>
                <a:cubicBezTo>
                  <a:pt x="1276635" y="3363842"/>
                  <a:pt x="895031" y="3358854"/>
                  <a:pt x="513426" y="3363842"/>
                </a:cubicBezTo>
                <a:lnTo>
                  <a:pt x="0" y="3377034"/>
                </a:lnTo>
                <a:lnTo>
                  <a:pt x="0" y="3197607"/>
                </a:lnTo>
                <a:lnTo>
                  <a:pt x="449825" y="3171175"/>
                </a:lnTo>
                <a:cubicBezTo>
                  <a:pt x="754155" y="3153872"/>
                  <a:pt x="1058485" y="3140428"/>
                  <a:pt x="1363351" y="3144257"/>
                </a:cubicBezTo>
                <a:close/>
                <a:moveTo>
                  <a:pt x="3624059" y="3068455"/>
                </a:moveTo>
                <a:lnTo>
                  <a:pt x="3624059" y="3264269"/>
                </a:lnTo>
                <a:lnTo>
                  <a:pt x="3600288" y="3264001"/>
                </a:lnTo>
                <a:cubicBezTo>
                  <a:pt x="3151903" y="3265638"/>
                  <a:pt x="2706380" y="3289020"/>
                  <a:pt x="2263719" y="3348877"/>
                </a:cubicBezTo>
                <a:cubicBezTo>
                  <a:pt x="2095813" y="3373818"/>
                  <a:pt x="1922819" y="3353865"/>
                  <a:pt x="1749825" y="3353865"/>
                </a:cubicBezTo>
                <a:cubicBezTo>
                  <a:pt x="1749825" y="3284032"/>
                  <a:pt x="1749825" y="3219186"/>
                  <a:pt x="1749825" y="3154340"/>
                </a:cubicBezTo>
                <a:cubicBezTo>
                  <a:pt x="2215382" y="3141870"/>
                  <a:pt x="2677124" y="3105706"/>
                  <a:pt x="3138229" y="3082636"/>
                </a:cubicBezTo>
                <a:close/>
                <a:moveTo>
                  <a:pt x="1559341" y="2853805"/>
                </a:moveTo>
                <a:cubicBezTo>
                  <a:pt x="1699580" y="2853260"/>
                  <a:pt x="1699580" y="2875628"/>
                  <a:pt x="1668416" y="3054578"/>
                </a:cubicBezTo>
                <a:cubicBezTo>
                  <a:pt x="1668416" y="3059566"/>
                  <a:pt x="1663328" y="3064554"/>
                  <a:pt x="1658240" y="3074530"/>
                </a:cubicBezTo>
                <a:cubicBezTo>
                  <a:pt x="1632799" y="3074530"/>
                  <a:pt x="1607359" y="3079518"/>
                  <a:pt x="1576831" y="3079518"/>
                </a:cubicBezTo>
                <a:cubicBezTo>
                  <a:pt x="1225754" y="3089494"/>
                  <a:pt x="874678" y="3094483"/>
                  <a:pt x="523602" y="3104459"/>
                </a:cubicBezTo>
                <a:lnTo>
                  <a:pt x="0" y="3120367"/>
                </a:lnTo>
                <a:lnTo>
                  <a:pt x="0" y="2895265"/>
                </a:lnTo>
                <a:lnTo>
                  <a:pt x="1490334" y="2855052"/>
                </a:lnTo>
                <a:cubicBezTo>
                  <a:pt x="1516410" y="2854429"/>
                  <a:pt x="1539306" y="2853883"/>
                  <a:pt x="1559341" y="2853805"/>
                </a:cubicBezTo>
                <a:close/>
                <a:moveTo>
                  <a:pt x="3624059" y="2832565"/>
                </a:moveTo>
                <a:lnTo>
                  <a:pt x="3624059" y="3005092"/>
                </a:lnTo>
                <a:lnTo>
                  <a:pt x="3271155" y="3009684"/>
                </a:lnTo>
                <a:cubicBezTo>
                  <a:pt x="2828493" y="3024649"/>
                  <a:pt x="2385832" y="3064554"/>
                  <a:pt x="1943171" y="3089494"/>
                </a:cubicBezTo>
                <a:cubicBezTo>
                  <a:pt x="1724384" y="3099471"/>
                  <a:pt x="1729472" y="3134388"/>
                  <a:pt x="1749825" y="2870017"/>
                </a:cubicBezTo>
                <a:cubicBezTo>
                  <a:pt x="1749825" y="2865028"/>
                  <a:pt x="1754913" y="2860040"/>
                  <a:pt x="1765089" y="2845076"/>
                </a:cubicBezTo>
                <a:cubicBezTo>
                  <a:pt x="1800705" y="2845076"/>
                  <a:pt x="1836322" y="2845076"/>
                  <a:pt x="1877026" y="2845076"/>
                </a:cubicBezTo>
                <a:cubicBezTo>
                  <a:pt x="2258631" y="2845076"/>
                  <a:pt x="2640235" y="2850064"/>
                  <a:pt x="3016752" y="2850064"/>
                </a:cubicBezTo>
                <a:cubicBezTo>
                  <a:pt x="3133777" y="2850064"/>
                  <a:pt x="3251120" y="2846635"/>
                  <a:pt x="3368623" y="2842270"/>
                </a:cubicBezTo>
                <a:close/>
                <a:moveTo>
                  <a:pt x="1561566" y="2605646"/>
                </a:moveTo>
                <a:cubicBezTo>
                  <a:pt x="1688768" y="2605646"/>
                  <a:pt x="1688768" y="2610634"/>
                  <a:pt x="1678592" y="2730349"/>
                </a:cubicBezTo>
                <a:cubicBezTo>
                  <a:pt x="1673504" y="2750301"/>
                  <a:pt x="1668416" y="2770254"/>
                  <a:pt x="1668416" y="2785218"/>
                </a:cubicBezTo>
                <a:cubicBezTo>
                  <a:pt x="1653152" y="2790206"/>
                  <a:pt x="1642975" y="2795195"/>
                  <a:pt x="1632799" y="2795195"/>
                </a:cubicBezTo>
                <a:cubicBezTo>
                  <a:pt x="1266459" y="2802677"/>
                  <a:pt x="900119" y="2810159"/>
                  <a:pt x="534415" y="2817641"/>
                </a:cubicBezTo>
                <a:lnTo>
                  <a:pt x="0" y="2828601"/>
                </a:lnTo>
                <a:lnTo>
                  <a:pt x="0" y="2635972"/>
                </a:lnTo>
                <a:lnTo>
                  <a:pt x="274287" y="2625598"/>
                </a:lnTo>
                <a:cubicBezTo>
                  <a:pt x="701684" y="2615622"/>
                  <a:pt x="1134169" y="2610634"/>
                  <a:pt x="1561566" y="2605646"/>
                </a:cubicBezTo>
                <a:close/>
                <a:moveTo>
                  <a:pt x="2558826" y="2560752"/>
                </a:moveTo>
                <a:cubicBezTo>
                  <a:pt x="2752173" y="2560752"/>
                  <a:pt x="2946791" y="2563246"/>
                  <a:pt x="3142045" y="2566364"/>
                </a:cubicBezTo>
                <a:lnTo>
                  <a:pt x="3624059" y="2574044"/>
                </a:lnTo>
                <a:lnTo>
                  <a:pt x="3624059" y="2757687"/>
                </a:lnTo>
                <a:lnTo>
                  <a:pt x="3181478" y="2770254"/>
                </a:lnTo>
                <a:cubicBezTo>
                  <a:pt x="2888278" y="2778983"/>
                  <a:pt x="2594443" y="2787713"/>
                  <a:pt x="2299335" y="2795195"/>
                </a:cubicBezTo>
                <a:cubicBezTo>
                  <a:pt x="2116165" y="2800183"/>
                  <a:pt x="1932995" y="2795195"/>
                  <a:pt x="1744737" y="2795195"/>
                </a:cubicBezTo>
                <a:cubicBezTo>
                  <a:pt x="1744737" y="2720373"/>
                  <a:pt x="1744737" y="2665503"/>
                  <a:pt x="1744737" y="2595669"/>
                </a:cubicBezTo>
                <a:cubicBezTo>
                  <a:pt x="2019492" y="2580705"/>
                  <a:pt x="2289159" y="2560752"/>
                  <a:pt x="2558826" y="2560752"/>
                </a:cubicBezTo>
                <a:close/>
                <a:moveTo>
                  <a:pt x="907751" y="2310099"/>
                </a:moveTo>
                <a:cubicBezTo>
                  <a:pt x="1093465" y="2310099"/>
                  <a:pt x="1279179" y="2311346"/>
                  <a:pt x="1464893" y="2311346"/>
                </a:cubicBezTo>
                <a:cubicBezTo>
                  <a:pt x="1541214" y="2311346"/>
                  <a:pt x="1612447" y="2311346"/>
                  <a:pt x="1683680" y="2311346"/>
                </a:cubicBezTo>
                <a:cubicBezTo>
                  <a:pt x="1688768" y="2351251"/>
                  <a:pt x="1688768" y="2366215"/>
                  <a:pt x="1688768" y="2386168"/>
                </a:cubicBezTo>
                <a:cubicBezTo>
                  <a:pt x="1693856" y="2540800"/>
                  <a:pt x="1693856" y="2545788"/>
                  <a:pt x="1541214" y="2545788"/>
                </a:cubicBezTo>
                <a:cubicBezTo>
                  <a:pt x="1190138" y="2550776"/>
                  <a:pt x="833974" y="2555764"/>
                  <a:pt x="482898" y="2560752"/>
                </a:cubicBezTo>
                <a:lnTo>
                  <a:pt x="0" y="2570035"/>
                </a:lnTo>
                <a:lnTo>
                  <a:pt x="0" y="2335542"/>
                </a:lnTo>
                <a:lnTo>
                  <a:pt x="350608" y="2316334"/>
                </a:lnTo>
                <a:cubicBezTo>
                  <a:pt x="536322" y="2311346"/>
                  <a:pt x="722037" y="2310099"/>
                  <a:pt x="907751" y="2310099"/>
                </a:cubicBezTo>
                <a:close/>
                <a:moveTo>
                  <a:pt x="3624059" y="2235896"/>
                </a:moveTo>
                <a:lnTo>
                  <a:pt x="3624059" y="2507868"/>
                </a:lnTo>
                <a:lnTo>
                  <a:pt x="3271155" y="2520847"/>
                </a:lnTo>
                <a:cubicBezTo>
                  <a:pt x="2833581" y="2525835"/>
                  <a:pt x="2396008" y="2525835"/>
                  <a:pt x="1958435" y="2525835"/>
                </a:cubicBezTo>
                <a:cubicBezTo>
                  <a:pt x="1892290" y="2525835"/>
                  <a:pt x="1821057" y="2525835"/>
                  <a:pt x="1739649" y="2525835"/>
                </a:cubicBezTo>
                <a:cubicBezTo>
                  <a:pt x="1744737" y="2446025"/>
                  <a:pt x="1749825" y="2381180"/>
                  <a:pt x="1754913" y="2316334"/>
                </a:cubicBezTo>
                <a:cubicBezTo>
                  <a:pt x="2202662" y="2296381"/>
                  <a:pt x="2647867" y="2277676"/>
                  <a:pt x="3091165" y="2258970"/>
                </a:cubicBezTo>
                <a:close/>
                <a:moveTo>
                  <a:pt x="1320520" y="2035128"/>
                </a:moveTo>
                <a:cubicBezTo>
                  <a:pt x="1441997" y="2035752"/>
                  <a:pt x="1564111" y="2036999"/>
                  <a:pt x="1688768" y="2036999"/>
                </a:cubicBezTo>
                <a:cubicBezTo>
                  <a:pt x="1693856" y="2051963"/>
                  <a:pt x="1693856" y="2076904"/>
                  <a:pt x="1693856" y="2101844"/>
                </a:cubicBezTo>
                <a:cubicBezTo>
                  <a:pt x="1698944" y="2251488"/>
                  <a:pt x="1698944" y="2256476"/>
                  <a:pt x="1546302" y="2256476"/>
                </a:cubicBezTo>
                <a:cubicBezTo>
                  <a:pt x="1103641" y="2256476"/>
                  <a:pt x="666068" y="2246500"/>
                  <a:pt x="223407" y="2251488"/>
                </a:cubicBezTo>
                <a:lnTo>
                  <a:pt x="0" y="2261684"/>
                </a:lnTo>
                <a:lnTo>
                  <a:pt x="0" y="2073071"/>
                </a:lnTo>
                <a:lnTo>
                  <a:pt x="432017" y="2055081"/>
                </a:lnTo>
                <a:cubicBezTo>
                  <a:pt x="606283" y="2048222"/>
                  <a:pt x="780549" y="2041987"/>
                  <a:pt x="956087" y="2036999"/>
                </a:cubicBezTo>
                <a:cubicBezTo>
                  <a:pt x="1078201" y="2034504"/>
                  <a:pt x="1199042" y="2034504"/>
                  <a:pt x="1320520" y="2035128"/>
                </a:cubicBezTo>
                <a:close/>
                <a:moveTo>
                  <a:pt x="3624059" y="1946721"/>
                </a:moveTo>
                <a:lnTo>
                  <a:pt x="3624059" y="2175879"/>
                </a:lnTo>
                <a:lnTo>
                  <a:pt x="3094345" y="2195372"/>
                </a:lnTo>
                <a:cubicBezTo>
                  <a:pt x="2652955" y="2212830"/>
                  <a:pt x="2210294" y="2231536"/>
                  <a:pt x="1765089" y="2251488"/>
                </a:cubicBezTo>
                <a:cubicBezTo>
                  <a:pt x="1775265" y="2161702"/>
                  <a:pt x="1780353" y="2086880"/>
                  <a:pt x="1785441" y="1992105"/>
                </a:cubicBezTo>
                <a:cubicBezTo>
                  <a:pt x="1932995" y="1992105"/>
                  <a:pt x="2065284" y="1997093"/>
                  <a:pt x="2202662" y="1992105"/>
                </a:cubicBezTo>
                <a:cubicBezTo>
                  <a:pt x="2459609" y="1984623"/>
                  <a:pt x="2717828" y="1977141"/>
                  <a:pt x="2976683" y="1969035"/>
                </a:cubicBezTo>
                <a:close/>
                <a:moveTo>
                  <a:pt x="1693856" y="1752675"/>
                </a:moveTo>
                <a:cubicBezTo>
                  <a:pt x="1693856" y="1792580"/>
                  <a:pt x="1688768" y="1822509"/>
                  <a:pt x="1693856" y="1852438"/>
                </a:cubicBezTo>
                <a:cubicBezTo>
                  <a:pt x="1709120" y="1937236"/>
                  <a:pt x="1678592" y="1972153"/>
                  <a:pt x="1587007" y="1967165"/>
                </a:cubicBezTo>
                <a:cubicBezTo>
                  <a:pt x="1485246" y="1962177"/>
                  <a:pt x="1378396" y="1972153"/>
                  <a:pt x="1271547" y="1972153"/>
                </a:cubicBezTo>
                <a:cubicBezTo>
                  <a:pt x="981528" y="1982129"/>
                  <a:pt x="691508" y="1990858"/>
                  <a:pt x="400853" y="1999588"/>
                </a:cubicBezTo>
                <a:lnTo>
                  <a:pt x="0" y="2012163"/>
                </a:lnTo>
                <a:lnTo>
                  <a:pt x="0" y="1806966"/>
                </a:lnTo>
                <a:lnTo>
                  <a:pt x="603103" y="1787592"/>
                </a:lnTo>
                <a:cubicBezTo>
                  <a:pt x="966264" y="1776369"/>
                  <a:pt x="1330060" y="1765145"/>
                  <a:pt x="1693856" y="1752675"/>
                </a:cubicBezTo>
                <a:close/>
                <a:moveTo>
                  <a:pt x="3357652" y="1657901"/>
                </a:moveTo>
                <a:lnTo>
                  <a:pt x="3624059" y="1659458"/>
                </a:lnTo>
                <a:lnTo>
                  <a:pt x="3624059" y="1869612"/>
                </a:lnTo>
                <a:lnTo>
                  <a:pt x="3027564" y="1892343"/>
                </a:lnTo>
                <a:cubicBezTo>
                  <a:pt x="2613523" y="1907307"/>
                  <a:pt x="2200118" y="1922271"/>
                  <a:pt x="1785441" y="1947212"/>
                </a:cubicBezTo>
                <a:cubicBezTo>
                  <a:pt x="1785441" y="1912295"/>
                  <a:pt x="1785441" y="1882366"/>
                  <a:pt x="1775265" y="1857426"/>
                </a:cubicBezTo>
                <a:cubicBezTo>
                  <a:pt x="1744737" y="1772628"/>
                  <a:pt x="1785441" y="1747687"/>
                  <a:pt x="1866850" y="1747687"/>
                </a:cubicBezTo>
                <a:cubicBezTo>
                  <a:pt x="1927907" y="1747687"/>
                  <a:pt x="1983875" y="1737711"/>
                  <a:pt x="2039844" y="1737711"/>
                </a:cubicBezTo>
                <a:cubicBezTo>
                  <a:pt x="2482505" y="1707782"/>
                  <a:pt x="2920078" y="1672865"/>
                  <a:pt x="3357652" y="1657901"/>
                </a:cubicBezTo>
                <a:close/>
                <a:moveTo>
                  <a:pt x="0" y="1548162"/>
                </a:moveTo>
                <a:lnTo>
                  <a:pt x="617095" y="1548162"/>
                </a:lnTo>
                <a:cubicBezTo>
                  <a:pt x="980256" y="1548162"/>
                  <a:pt x="1342780" y="1548162"/>
                  <a:pt x="1704032" y="1548162"/>
                </a:cubicBezTo>
                <a:cubicBezTo>
                  <a:pt x="1704032" y="1593055"/>
                  <a:pt x="1704032" y="1637948"/>
                  <a:pt x="1704032" y="1687829"/>
                </a:cubicBezTo>
                <a:cubicBezTo>
                  <a:pt x="1571743" y="1692817"/>
                  <a:pt x="1439453" y="1702794"/>
                  <a:pt x="1312251" y="1707782"/>
                </a:cubicBezTo>
                <a:cubicBezTo>
                  <a:pt x="1022232" y="1715264"/>
                  <a:pt x="732213" y="1721499"/>
                  <a:pt x="442829" y="1728358"/>
                </a:cubicBezTo>
                <a:lnTo>
                  <a:pt x="0" y="1740798"/>
                </a:lnTo>
                <a:close/>
                <a:moveTo>
                  <a:pt x="3624059" y="1454677"/>
                </a:moveTo>
                <a:lnTo>
                  <a:pt x="3624059" y="1598608"/>
                </a:lnTo>
                <a:lnTo>
                  <a:pt x="3026292" y="1620489"/>
                </a:lnTo>
                <a:cubicBezTo>
                  <a:pt x="2617339" y="1642936"/>
                  <a:pt x="2207750" y="1675359"/>
                  <a:pt x="1795617" y="1687829"/>
                </a:cubicBezTo>
                <a:cubicBezTo>
                  <a:pt x="1795617" y="1632960"/>
                  <a:pt x="1795617" y="1588067"/>
                  <a:pt x="1795617" y="1538185"/>
                </a:cubicBezTo>
                <a:cubicBezTo>
                  <a:pt x="2197574" y="1520727"/>
                  <a:pt x="2598259" y="1502021"/>
                  <a:pt x="2998308" y="1483316"/>
                </a:cubicBezTo>
                <a:close/>
                <a:moveTo>
                  <a:pt x="1724384" y="1283791"/>
                </a:moveTo>
                <a:cubicBezTo>
                  <a:pt x="1734560" y="1463363"/>
                  <a:pt x="1724384" y="1478328"/>
                  <a:pt x="1566654" y="1478328"/>
                </a:cubicBezTo>
                <a:cubicBezTo>
                  <a:pt x="1531038" y="1478328"/>
                  <a:pt x="1495422" y="1473340"/>
                  <a:pt x="1464893" y="1473340"/>
                </a:cubicBezTo>
                <a:cubicBezTo>
                  <a:pt x="1042584" y="1473340"/>
                  <a:pt x="625363" y="1478328"/>
                  <a:pt x="203055" y="1478328"/>
                </a:cubicBezTo>
                <a:lnTo>
                  <a:pt x="0" y="1481723"/>
                </a:lnTo>
                <a:lnTo>
                  <a:pt x="0" y="1294640"/>
                </a:lnTo>
                <a:lnTo>
                  <a:pt x="82293" y="1299223"/>
                </a:lnTo>
                <a:cubicBezTo>
                  <a:pt x="628225" y="1330554"/>
                  <a:pt x="1174874" y="1354872"/>
                  <a:pt x="1724384" y="1283791"/>
                </a:cubicBezTo>
                <a:close/>
                <a:moveTo>
                  <a:pt x="3624059" y="1217980"/>
                </a:moveTo>
                <a:lnTo>
                  <a:pt x="3624059" y="1378588"/>
                </a:lnTo>
                <a:lnTo>
                  <a:pt x="3611180" y="1379423"/>
                </a:lnTo>
                <a:cubicBezTo>
                  <a:pt x="3545592" y="1384489"/>
                  <a:pt x="3479765" y="1389789"/>
                  <a:pt x="3413620" y="1393530"/>
                </a:cubicBezTo>
                <a:cubicBezTo>
                  <a:pt x="3143953" y="1408494"/>
                  <a:pt x="2874286" y="1433435"/>
                  <a:pt x="2604619" y="1438423"/>
                </a:cubicBezTo>
                <a:cubicBezTo>
                  <a:pt x="2340040" y="1448399"/>
                  <a:pt x="2070372" y="1443411"/>
                  <a:pt x="1800705" y="1443411"/>
                </a:cubicBezTo>
                <a:cubicBezTo>
                  <a:pt x="1815969" y="1393530"/>
                  <a:pt x="1749825" y="1298755"/>
                  <a:pt x="1856674" y="1293767"/>
                </a:cubicBezTo>
                <a:cubicBezTo>
                  <a:pt x="2217926" y="1263838"/>
                  <a:pt x="2574090" y="1243886"/>
                  <a:pt x="2935343" y="1228921"/>
                </a:cubicBezTo>
                <a:cubicBezTo>
                  <a:pt x="3113425" y="1223933"/>
                  <a:pt x="3292779" y="1221439"/>
                  <a:pt x="3472133" y="1219569"/>
                </a:cubicBezTo>
                <a:close/>
                <a:moveTo>
                  <a:pt x="1576831" y="1014431"/>
                </a:moveTo>
                <a:cubicBezTo>
                  <a:pt x="1760001" y="1014431"/>
                  <a:pt x="1760001" y="1019419"/>
                  <a:pt x="1729472" y="1198992"/>
                </a:cubicBezTo>
                <a:cubicBezTo>
                  <a:pt x="1729472" y="1208969"/>
                  <a:pt x="1719296" y="1208969"/>
                  <a:pt x="1714208" y="1223933"/>
                </a:cubicBezTo>
                <a:cubicBezTo>
                  <a:pt x="1172330" y="1276308"/>
                  <a:pt x="627589" y="1252927"/>
                  <a:pt x="82134" y="1231649"/>
                </a:cubicBezTo>
                <a:lnTo>
                  <a:pt x="0" y="1228986"/>
                </a:lnTo>
                <a:lnTo>
                  <a:pt x="0" y="1032219"/>
                </a:lnTo>
                <a:lnTo>
                  <a:pt x="707408" y="1022537"/>
                </a:lnTo>
                <a:cubicBezTo>
                  <a:pt x="996792" y="1019420"/>
                  <a:pt x="1286811" y="1016925"/>
                  <a:pt x="1576831" y="1014431"/>
                </a:cubicBezTo>
                <a:close/>
                <a:moveTo>
                  <a:pt x="3624059" y="958219"/>
                </a:moveTo>
                <a:lnTo>
                  <a:pt x="3624059" y="1166175"/>
                </a:lnTo>
                <a:lnTo>
                  <a:pt x="3019932" y="1185899"/>
                </a:lnTo>
                <a:cubicBezTo>
                  <a:pt x="2797965" y="1192757"/>
                  <a:pt x="2576635" y="1198992"/>
                  <a:pt x="2355304" y="1203981"/>
                </a:cubicBezTo>
                <a:cubicBezTo>
                  <a:pt x="2182310" y="1208969"/>
                  <a:pt x="2004228" y="1203981"/>
                  <a:pt x="1831234" y="1203981"/>
                </a:cubicBezTo>
                <a:cubicBezTo>
                  <a:pt x="1805793" y="1019419"/>
                  <a:pt x="1815969" y="1004455"/>
                  <a:pt x="2004228" y="999467"/>
                </a:cubicBezTo>
                <a:cubicBezTo>
                  <a:pt x="2202662" y="994479"/>
                  <a:pt x="2396008" y="984503"/>
                  <a:pt x="2594443" y="979514"/>
                </a:cubicBezTo>
                <a:close/>
                <a:moveTo>
                  <a:pt x="1449629" y="740084"/>
                </a:moveTo>
                <a:cubicBezTo>
                  <a:pt x="1546302" y="740084"/>
                  <a:pt x="1648063" y="740084"/>
                  <a:pt x="1744737" y="740084"/>
                </a:cubicBezTo>
                <a:cubicBezTo>
                  <a:pt x="1744737" y="809918"/>
                  <a:pt x="1744737" y="874764"/>
                  <a:pt x="1744737" y="944598"/>
                </a:cubicBezTo>
                <a:cubicBezTo>
                  <a:pt x="1709120" y="944598"/>
                  <a:pt x="1688768" y="949586"/>
                  <a:pt x="1663328" y="949586"/>
                </a:cubicBezTo>
                <a:cubicBezTo>
                  <a:pt x="1139257" y="949586"/>
                  <a:pt x="615187" y="944598"/>
                  <a:pt x="86029" y="949586"/>
                </a:cubicBezTo>
                <a:lnTo>
                  <a:pt x="0" y="952474"/>
                </a:lnTo>
                <a:lnTo>
                  <a:pt x="0" y="777748"/>
                </a:lnTo>
                <a:lnTo>
                  <a:pt x="93661" y="776872"/>
                </a:lnTo>
                <a:cubicBezTo>
                  <a:pt x="204327" y="775001"/>
                  <a:pt x="314992" y="772507"/>
                  <a:pt x="426929" y="770013"/>
                </a:cubicBezTo>
                <a:cubicBezTo>
                  <a:pt x="767829" y="760037"/>
                  <a:pt x="1108729" y="750061"/>
                  <a:pt x="1449629" y="740084"/>
                </a:cubicBezTo>
                <a:close/>
                <a:moveTo>
                  <a:pt x="3624059" y="670670"/>
                </a:moveTo>
                <a:lnTo>
                  <a:pt x="3624059" y="895315"/>
                </a:lnTo>
                <a:lnTo>
                  <a:pt x="3522378" y="899081"/>
                </a:lnTo>
                <a:cubicBezTo>
                  <a:pt x="3437789" y="900952"/>
                  <a:pt x="3352564" y="902199"/>
                  <a:pt x="3266067" y="904693"/>
                </a:cubicBezTo>
                <a:cubicBezTo>
                  <a:pt x="2823405" y="919657"/>
                  <a:pt x="2380744" y="934621"/>
                  <a:pt x="1938083" y="949586"/>
                </a:cubicBezTo>
                <a:cubicBezTo>
                  <a:pt x="1902466" y="949586"/>
                  <a:pt x="1866850" y="949586"/>
                  <a:pt x="1815969" y="949586"/>
                </a:cubicBezTo>
                <a:cubicBezTo>
                  <a:pt x="1826146" y="864788"/>
                  <a:pt x="1831234" y="804930"/>
                  <a:pt x="1841410" y="735096"/>
                </a:cubicBezTo>
                <a:cubicBezTo>
                  <a:pt x="1892290" y="735096"/>
                  <a:pt x="1927907" y="735096"/>
                  <a:pt x="1963523" y="735096"/>
                </a:cubicBezTo>
                <a:cubicBezTo>
                  <a:pt x="2136517" y="730108"/>
                  <a:pt x="2309511" y="735096"/>
                  <a:pt x="2482505" y="725120"/>
                </a:cubicBezTo>
                <a:cubicBezTo>
                  <a:pt x="2741996" y="715144"/>
                  <a:pt x="2996399" y="685215"/>
                  <a:pt x="3255890" y="675238"/>
                </a:cubicBezTo>
                <a:cubicBezTo>
                  <a:pt x="3347476" y="670250"/>
                  <a:pt x="3440333" y="670250"/>
                  <a:pt x="3533190" y="670874"/>
                </a:cubicBezTo>
                <a:close/>
                <a:moveTo>
                  <a:pt x="1681136" y="415232"/>
                </a:moveTo>
                <a:cubicBezTo>
                  <a:pt x="1781307" y="410556"/>
                  <a:pt x="1784169" y="428326"/>
                  <a:pt x="1749825" y="645310"/>
                </a:cubicBezTo>
                <a:cubicBezTo>
                  <a:pt x="1749825" y="650298"/>
                  <a:pt x="1744737" y="655286"/>
                  <a:pt x="1744737" y="655286"/>
                </a:cubicBezTo>
                <a:cubicBezTo>
                  <a:pt x="1439453" y="670250"/>
                  <a:pt x="1139257" y="695191"/>
                  <a:pt x="839062" y="700179"/>
                </a:cubicBezTo>
                <a:cubicBezTo>
                  <a:pt x="658436" y="702673"/>
                  <a:pt x="479082" y="700179"/>
                  <a:pt x="299728" y="697062"/>
                </a:cubicBezTo>
                <a:lnTo>
                  <a:pt x="0" y="693250"/>
                </a:lnTo>
                <a:lnTo>
                  <a:pt x="0" y="457750"/>
                </a:lnTo>
                <a:lnTo>
                  <a:pt x="419297" y="443290"/>
                </a:lnTo>
                <a:cubicBezTo>
                  <a:pt x="588475" y="437055"/>
                  <a:pt x="757653" y="430820"/>
                  <a:pt x="925559" y="425832"/>
                </a:cubicBezTo>
                <a:cubicBezTo>
                  <a:pt x="1134169" y="420844"/>
                  <a:pt x="1342780" y="420844"/>
                  <a:pt x="1546302" y="420844"/>
                </a:cubicBezTo>
                <a:cubicBezTo>
                  <a:pt x="1603543" y="420844"/>
                  <a:pt x="1647746" y="416791"/>
                  <a:pt x="1681136" y="415232"/>
                </a:cubicBezTo>
                <a:close/>
                <a:moveTo>
                  <a:pt x="1846498" y="405879"/>
                </a:moveTo>
                <a:cubicBezTo>
                  <a:pt x="2174678" y="405879"/>
                  <a:pt x="2500314" y="405879"/>
                  <a:pt x="2825313" y="405879"/>
                </a:cubicBezTo>
                <a:lnTo>
                  <a:pt x="3624059" y="405879"/>
                </a:lnTo>
                <a:lnTo>
                  <a:pt x="3624059" y="603991"/>
                </a:lnTo>
                <a:lnTo>
                  <a:pt x="3528102" y="608522"/>
                </a:lnTo>
                <a:cubicBezTo>
                  <a:pt x="3435245" y="614134"/>
                  <a:pt x="3342388" y="620369"/>
                  <a:pt x="3250802" y="625357"/>
                </a:cubicBezTo>
                <a:cubicBezTo>
                  <a:pt x="2976047" y="640321"/>
                  <a:pt x="2701292" y="655286"/>
                  <a:pt x="2426537" y="665262"/>
                </a:cubicBezTo>
                <a:cubicBezTo>
                  <a:pt x="2233190" y="670250"/>
                  <a:pt x="2039844" y="665262"/>
                  <a:pt x="1846498" y="665262"/>
                </a:cubicBezTo>
                <a:cubicBezTo>
                  <a:pt x="1846498" y="575476"/>
                  <a:pt x="1846498" y="495666"/>
                  <a:pt x="1846498" y="405879"/>
                </a:cubicBezTo>
                <a:close/>
                <a:moveTo>
                  <a:pt x="1518318" y="174555"/>
                </a:moveTo>
                <a:cubicBezTo>
                  <a:pt x="1581919" y="175178"/>
                  <a:pt x="1645520" y="176425"/>
                  <a:pt x="1709120" y="176425"/>
                </a:cubicBezTo>
                <a:cubicBezTo>
                  <a:pt x="1770177" y="176425"/>
                  <a:pt x="1785441" y="211342"/>
                  <a:pt x="1770177" y="256236"/>
                </a:cubicBezTo>
                <a:cubicBezTo>
                  <a:pt x="1760001" y="286164"/>
                  <a:pt x="1729472" y="326069"/>
                  <a:pt x="1704032" y="326069"/>
                </a:cubicBezTo>
                <a:cubicBezTo>
                  <a:pt x="1581919" y="341034"/>
                  <a:pt x="1459805" y="346022"/>
                  <a:pt x="1337692" y="351010"/>
                </a:cubicBezTo>
                <a:cubicBezTo>
                  <a:pt x="956087" y="355998"/>
                  <a:pt x="574483" y="360986"/>
                  <a:pt x="192878" y="370963"/>
                </a:cubicBezTo>
                <a:cubicBezTo>
                  <a:pt x="139454" y="370963"/>
                  <a:pt x="86029" y="373457"/>
                  <a:pt x="33241" y="377198"/>
                </a:cubicBezTo>
                <a:lnTo>
                  <a:pt x="0" y="380124"/>
                </a:lnTo>
                <a:lnTo>
                  <a:pt x="0" y="243084"/>
                </a:lnTo>
                <a:lnTo>
                  <a:pt x="50413" y="236283"/>
                </a:lnTo>
                <a:cubicBezTo>
                  <a:pt x="477810" y="216330"/>
                  <a:pt x="900119" y="196378"/>
                  <a:pt x="1327516" y="176425"/>
                </a:cubicBezTo>
                <a:cubicBezTo>
                  <a:pt x="1391117" y="173931"/>
                  <a:pt x="1454717" y="173931"/>
                  <a:pt x="1518318" y="174555"/>
                </a:cubicBezTo>
                <a:close/>
                <a:moveTo>
                  <a:pt x="3624059" y="141797"/>
                </a:moveTo>
                <a:lnTo>
                  <a:pt x="3624059" y="326407"/>
                </a:lnTo>
                <a:lnTo>
                  <a:pt x="2818317" y="337916"/>
                </a:lnTo>
                <a:cubicBezTo>
                  <a:pt x="2542290" y="341034"/>
                  <a:pt x="2266263" y="343528"/>
                  <a:pt x="1988963" y="346022"/>
                </a:cubicBezTo>
                <a:cubicBezTo>
                  <a:pt x="1943171" y="346022"/>
                  <a:pt x="1897378" y="336045"/>
                  <a:pt x="1851586" y="326069"/>
                </a:cubicBezTo>
                <a:cubicBezTo>
                  <a:pt x="1871938" y="181414"/>
                  <a:pt x="1871938" y="181414"/>
                  <a:pt x="2004228" y="176425"/>
                </a:cubicBezTo>
                <a:cubicBezTo>
                  <a:pt x="2044932" y="176425"/>
                  <a:pt x="2085637" y="166449"/>
                  <a:pt x="2126341" y="166449"/>
                </a:cubicBezTo>
                <a:cubicBezTo>
                  <a:pt x="2614795" y="161461"/>
                  <a:pt x="3098160" y="161461"/>
                  <a:pt x="3586614" y="151484"/>
                </a:cubicBezTo>
                <a:close/>
                <a:moveTo>
                  <a:pt x="1876182" y="0"/>
                </a:moveTo>
                <a:lnTo>
                  <a:pt x="3624059" y="0"/>
                </a:lnTo>
                <a:lnTo>
                  <a:pt x="3624059" y="87887"/>
                </a:lnTo>
                <a:lnTo>
                  <a:pt x="3591702" y="76663"/>
                </a:lnTo>
                <a:cubicBezTo>
                  <a:pt x="3189746" y="86639"/>
                  <a:pt x="2787789" y="96615"/>
                  <a:pt x="2390920" y="106591"/>
                </a:cubicBezTo>
                <a:cubicBezTo>
                  <a:pt x="2217926" y="111580"/>
                  <a:pt x="2044932" y="106591"/>
                  <a:pt x="1866850" y="106591"/>
                </a:cubicBezTo>
                <a:cubicBezTo>
                  <a:pt x="1869394" y="74169"/>
                  <a:pt x="1871938" y="45487"/>
                  <a:pt x="1874482" y="18052"/>
                </a:cubicBezTo>
                <a:close/>
                <a:moveTo>
                  <a:pt x="0" y="0"/>
                </a:moveTo>
                <a:lnTo>
                  <a:pt x="1773185" y="0"/>
                </a:lnTo>
                <a:lnTo>
                  <a:pt x="1775265" y="11817"/>
                </a:lnTo>
                <a:cubicBezTo>
                  <a:pt x="1775265" y="96615"/>
                  <a:pt x="1724384" y="91627"/>
                  <a:pt x="1668416" y="96615"/>
                </a:cubicBezTo>
                <a:cubicBezTo>
                  <a:pt x="1510686" y="101603"/>
                  <a:pt x="1347868" y="106591"/>
                  <a:pt x="1190138" y="111580"/>
                </a:cubicBezTo>
                <a:cubicBezTo>
                  <a:pt x="864502" y="126544"/>
                  <a:pt x="533778" y="141508"/>
                  <a:pt x="208143" y="156473"/>
                </a:cubicBezTo>
                <a:cubicBezTo>
                  <a:pt x="157262" y="158967"/>
                  <a:pt x="106381" y="160214"/>
                  <a:pt x="55501" y="162085"/>
                </a:cubicBezTo>
                <a:lnTo>
                  <a:pt x="0" y="16548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Slide Number Placeholder 1">
            <a:extLst>
              <a:ext uri="{FF2B5EF4-FFF2-40B4-BE49-F238E27FC236}">
                <a16:creationId xmlns:a16="http://schemas.microsoft.com/office/drawing/2014/main" id="{4C37684B-76A4-4EFC-4C4E-8E5C32BF5082}"/>
              </a:ext>
            </a:extLst>
          </p:cNvPr>
          <p:cNvSpPr>
            <a:spLocks noGrp="1"/>
          </p:cNvSpPr>
          <p:nvPr>
            <p:ph type="sldNum" sz="quarter" idx="4"/>
          </p:nvPr>
        </p:nvSpPr>
        <p:spPr>
          <a:xfrm>
            <a:off x="373316" y="6343573"/>
            <a:ext cx="1455484" cy="365125"/>
          </a:xfrm>
          <a:prstGeom prst="rect">
            <a:avLst/>
          </a:prstGeom>
        </p:spPr>
        <p:txBody>
          <a:bodyPr vert="horz" lIns="91440" tIns="45720" rIns="91440" bIns="45720" rtlCol="0" anchor="ctr"/>
          <a:lstStyle>
            <a:lvl1pPr algn="l">
              <a:defRPr sz="1200">
                <a:solidFill>
                  <a:schemeClr val="tx1">
                    <a:lumMod val="50000"/>
                  </a:schemeClr>
                </a:solidFill>
              </a:defRPr>
            </a:lvl1pPr>
          </a:lstStyle>
          <a:p>
            <a:fld id="{1AC54047-9E61-42D7-8DBF-7D64572410AD}" type="slidenum">
              <a:rPr lang="en-US" smtClean="0"/>
              <a:pPr/>
              <a:t>‹#›</a:t>
            </a:fld>
            <a:endParaRPr lang="en-US" dirty="0"/>
          </a:p>
        </p:txBody>
      </p:sp>
    </p:spTree>
    <p:custDataLst>
      <p:tags r:id="rId1"/>
    </p:custDataLst>
    <p:extLst>
      <p:ext uri="{BB962C8B-B14F-4D97-AF65-F5344CB8AC3E}">
        <p14:creationId xmlns:p14="http://schemas.microsoft.com/office/powerpoint/2010/main" val="36057487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2" name="Flowchart: Delay 11">
            <a:extLst>
              <a:ext uri="{FF2B5EF4-FFF2-40B4-BE49-F238E27FC236}">
                <a16:creationId xmlns:a16="http://schemas.microsoft.com/office/drawing/2014/main" id="{A378C2EF-C8C3-4F6C-B5D6-7936490D2181}"/>
              </a:ext>
            </a:extLst>
          </p:cNvPr>
          <p:cNvSpPr/>
          <p:nvPr userDrawn="1"/>
        </p:nvSpPr>
        <p:spPr>
          <a:xfrm rot="10800000">
            <a:off x="4282440" y="0"/>
            <a:ext cx="7909560" cy="6858000"/>
          </a:xfrm>
          <a:prstGeom prst="flowChartDelay">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3FD4C4A-2A0D-49B1-BA82-804F2E99812C}"/>
              </a:ext>
            </a:extLst>
          </p:cNvPr>
          <p:cNvSpPr/>
          <p:nvPr userDrawn="1"/>
        </p:nvSpPr>
        <p:spPr>
          <a:xfrm>
            <a:off x="0" y="0"/>
            <a:ext cx="3538728"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F00BFE-79B3-4496-9B34-A8CA48260669}"/>
              </a:ext>
            </a:extLst>
          </p:cNvPr>
          <p:cNvSpPr>
            <a:spLocks noGrp="1"/>
          </p:cNvSpPr>
          <p:nvPr userDrawn="1">
            <p:ph type="title" hasCustomPrompt="1"/>
          </p:nvPr>
        </p:nvSpPr>
        <p:spPr>
          <a:xfrm>
            <a:off x="671838" y="1151510"/>
            <a:ext cx="2247194" cy="3292474"/>
          </a:xfrm>
          <a:prstGeom prst="rect">
            <a:avLst/>
          </a:prstGeom>
        </p:spPr>
        <p:txBody>
          <a:bodyPr/>
          <a:lstStyle>
            <a:lvl1pPr>
              <a:defRPr>
                <a:solidFill>
                  <a:schemeClr val="bg1"/>
                </a:solidFill>
              </a:defRPr>
            </a:lvl1pPr>
          </a:lstStyle>
          <a:p>
            <a:r>
              <a:rPr lang="en-US"/>
              <a:t>Starting in a Good Way</a:t>
            </a:r>
          </a:p>
        </p:txBody>
      </p:sp>
      <p:pic>
        <p:nvPicPr>
          <p:cNvPr id="3" name="Picture 4" descr="A picture containing plate, vegetable&#10;&#10;Description automatically generated">
            <a:extLst>
              <a:ext uri="{FF2B5EF4-FFF2-40B4-BE49-F238E27FC236}">
                <a16:creationId xmlns:a16="http://schemas.microsoft.com/office/drawing/2014/main" id="{BAD484AC-892D-476D-943A-39A980894AD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5224653" y="717014"/>
            <a:ext cx="6295509" cy="5188684"/>
          </a:xfrm>
          <a:prstGeom prst="ellipse">
            <a:avLst/>
          </a:prstGeom>
          <a:ln>
            <a:noFill/>
          </a:ln>
        </p:spPr>
      </p:pic>
      <p:sp>
        <p:nvSpPr>
          <p:cNvPr id="6" name="Полилиния: фигура 74">
            <a:extLst>
              <a:ext uri="{FF2B5EF4-FFF2-40B4-BE49-F238E27FC236}">
                <a16:creationId xmlns:a16="http://schemas.microsoft.com/office/drawing/2014/main" id="{3B154F63-137C-41F7-A29E-0288DC5DFF35}"/>
              </a:ext>
            </a:extLst>
          </p:cNvPr>
          <p:cNvSpPr/>
          <p:nvPr userDrawn="1"/>
        </p:nvSpPr>
        <p:spPr>
          <a:xfrm>
            <a:off x="3205515" y="3066017"/>
            <a:ext cx="684036" cy="3360183"/>
          </a:xfrm>
          <a:custGeom>
            <a:avLst/>
            <a:gdLst>
              <a:gd name="connsiteX0" fmla="*/ 1019688 w 3624059"/>
              <a:gd name="connsiteY0" fmla="*/ 4206836 h 4242217"/>
              <a:gd name="connsiteX1" fmla="*/ 1546302 w 3624059"/>
              <a:gd name="connsiteY1" fmla="*/ 4206836 h 4242217"/>
              <a:gd name="connsiteX2" fmla="*/ 1633435 w 3624059"/>
              <a:gd name="connsiteY2" fmla="*/ 4229283 h 4242217"/>
              <a:gd name="connsiteX3" fmla="*/ 1639522 w 3624059"/>
              <a:gd name="connsiteY3" fmla="*/ 4242217 h 4242217"/>
              <a:gd name="connsiteX4" fmla="*/ 0 w 3624059"/>
              <a:gd name="connsiteY4" fmla="*/ 4242217 h 4242217"/>
              <a:gd name="connsiteX5" fmla="*/ 0 w 3624059"/>
              <a:gd name="connsiteY5" fmla="*/ 4228475 h 4242217"/>
              <a:gd name="connsiteX6" fmla="*/ 118466 w 3624059"/>
              <a:gd name="connsiteY6" fmla="*/ 4222424 h 4242217"/>
              <a:gd name="connsiteX7" fmla="*/ 493074 w 3624059"/>
              <a:gd name="connsiteY7" fmla="*/ 4206836 h 4242217"/>
              <a:gd name="connsiteX8" fmla="*/ 1019688 w 3624059"/>
              <a:gd name="connsiteY8" fmla="*/ 4206836 h 4242217"/>
              <a:gd name="connsiteX9" fmla="*/ 3624059 w 3624059"/>
              <a:gd name="connsiteY9" fmla="*/ 4122596 h 4242217"/>
              <a:gd name="connsiteX10" fmla="*/ 3624059 w 3624059"/>
              <a:gd name="connsiteY10" fmla="*/ 4242217 h 4242217"/>
              <a:gd name="connsiteX11" fmla="*/ 1729472 w 3624059"/>
              <a:gd name="connsiteY11" fmla="*/ 4242217 h 4242217"/>
              <a:gd name="connsiteX12" fmla="*/ 1729472 w 3624059"/>
              <a:gd name="connsiteY12" fmla="*/ 4196860 h 4242217"/>
              <a:gd name="connsiteX13" fmla="*/ 2818317 w 3624059"/>
              <a:gd name="connsiteY13" fmla="*/ 4132014 h 4242217"/>
              <a:gd name="connsiteX14" fmla="*/ 3337299 w 3624059"/>
              <a:gd name="connsiteY14" fmla="*/ 4123285 h 4242217"/>
              <a:gd name="connsiteX15" fmla="*/ 1668416 w 3624059"/>
              <a:gd name="connsiteY15" fmla="*/ 3907548 h 4242217"/>
              <a:gd name="connsiteX16" fmla="*/ 1668416 w 3624059"/>
              <a:gd name="connsiteY16" fmla="*/ 4002323 h 4242217"/>
              <a:gd name="connsiteX17" fmla="*/ 1510686 w 3624059"/>
              <a:gd name="connsiteY17" fmla="*/ 4156955 h 4242217"/>
              <a:gd name="connsiteX18" fmla="*/ 1174874 w 3624059"/>
              <a:gd name="connsiteY18" fmla="*/ 4166931 h 4242217"/>
              <a:gd name="connsiteX19" fmla="*/ 139454 w 3624059"/>
              <a:gd name="connsiteY19" fmla="*/ 4172543 h 4242217"/>
              <a:gd name="connsiteX20" fmla="*/ 0 w 3624059"/>
              <a:gd name="connsiteY20" fmla="*/ 4173802 h 4242217"/>
              <a:gd name="connsiteX21" fmla="*/ 0 w 3624059"/>
              <a:gd name="connsiteY21" fmla="*/ 3943409 h 4242217"/>
              <a:gd name="connsiteX22" fmla="*/ 325804 w 3624059"/>
              <a:gd name="connsiteY22" fmla="*/ 3943712 h 4242217"/>
              <a:gd name="connsiteX23" fmla="*/ 1668416 w 3624059"/>
              <a:gd name="connsiteY23" fmla="*/ 3907548 h 4242217"/>
              <a:gd name="connsiteX24" fmla="*/ 3624059 w 3624059"/>
              <a:gd name="connsiteY24" fmla="*/ 3850991 h 4242217"/>
              <a:gd name="connsiteX25" fmla="*/ 3624059 w 3624059"/>
              <a:gd name="connsiteY25" fmla="*/ 4067621 h 4242217"/>
              <a:gd name="connsiteX26" fmla="*/ 2999580 w 3624059"/>
              <a:gd name="connsiteY26" fmla="*/ 4087121 h 4242217"/>
              <a:gd name="connsiteX27" fmla="*/ 2044932 w 3624059"/>
              <a:gd name="connsiteY27" fmla="*/ 4117050 h 4242217"/>
              <a:gd name="connsiteX28" fmla="*/ 1729472 w 3624059"/>
              <a:gd name="connsiteY28" fmla="*/ 4137002 h 4242217"/>
              <a:gd name="connsiteX29" fmla="*/ 1749825 w 3624059"/>
              <a:gd name="connsiteY29" fmla="*/ 3897572 h 4242217"/>
              <a:gd name="connsiteX30" fmla="*/ 2075460 w 3624059"/>
              <a:gd name="connsiteY30" fmla="*/ 3897572 h 4242217"/>
              <a:gd name="connsiteX31" fmla="*/ 3367828 w 3624059"/>
              <a:gd name="connsiteY31" fmla="*/ 3852679 h 4242217"/>
              <a:gd name="connsiteX32" fmla="*/ 1037496 w 3624059"/>
              <a:gd name="connsiteY32" fmla="*/ 3607013 h 4242217"/>
              <a:gd name="connsiteX33" fmla="*/ 1480157 w 3624059"/>
              <a:gd name="connsiteY33" fmla="*/ 3608260 h 4242217"/>
              <a:gd name="connsiteX34" fmla="*/ 1673504 w 3624059"/>
              <a:gd name="connsiteY34" fmla="*/ 3817762 h 4242217"/>
              <a:gd name="connsiteX35" fmla="*/ 1663328 w 3624059"/>
              <a:gd name="connsiteY35" fmla="*/ 3842702 h 4242217"/>
              <a:gd name="connsiteX36" fmla="*/ 1571743 w 3624059"/>
              <a:gd name="connsiteY36" fmla="*/ 3857667 h 4242217"/>
              <a:gd name="connsiteX37" fmla="*/ 228495 w 3624059"/>
              <a:gd name="connsiteY37" fmla="*/ 3892584 h 4242217"/>
              <a:gd name="connsiteX38" fmla="*/ 0 w 3624059"/>
              <a:gd name="connsiteY38" fmla="*/ 3887800 h 4242217"/>
              <a:gd name="connsiteX39" fmla="*/ 0 w 3624059"/>
              <a:gd name="connsiteY39" fmla="*/ 3645448 h 4242217"/>
              <a:gd name="connsiteX40" fmla="*/ 164894 w 3624059"/>
              <a:gd name="connsiteY40" fmla="*/ 3634448 h 4242217"/>
              <a:gd name="connsiteX41" fmla="*/ 594835 w 3624059"/>
              <a:gd name="connsiteY41" fmla="*/ 3613248 h 4242217"/>
              <a:gd name="connsiteX42" fmla="*/ 1037496 w 3624059"/>
              <a:gd name="connsiteY42" fmla="*/ 3607013 h 4242217"/>
              <a:gd name="connsiteX43" fmla="*/ 3479765 w 3624059"/>
              <a:gd name="connsiteY43" fmla="*/ 3533438 h 4242217"/>
              <a:gd name="connsiteX44" fmla="*/ 3624059 w 3624059"/>
              <a:gd name="connsiteY44" fmla="*/ 3538222 h 4242217"/>
              <a:gd name="connsiteX45" fmla="*/ 3624059 w 3624059"/>
              <a:gd name="connsiteY45" fmla="*/ 3804141 h 4242217"/>
              <a:gd name="connsiteX46" fmla="*/ 1826146 w 3624059"/>
              <a:gd name="connsiteY46" fmla="*/ 3837714 h 4242217"/>
              <a:gd name="connsiteX47" fmla="*/ 1749825 w 3624059"/>
              <a:gd name="connsiteY47" fmla="*/ 3832726 h 4242217"/>
              <a:gd name="connsiteX48" fmla="*/ 1749825 w 3624059"/>
              <a:gd name="connsiteY48" fmla="*/ 3653153 h 4242217"/>
              <a:gd name="connsiteX49" fmla="*/ 3072720 w 3624059"/>
              <a:gd name="connsiteY49" fmla="*/ 3563367 h 4242217"/>
              <a:gd name="connsiteX50" fmla="*/ 3479765 w 3624059"/>
              <a:gd name="connsiteY50" fmla="*/ 3533438 h 4242217"/>
              <a:gd name="connsiteX51" fmla="*/ 1417193 w 3624059"/>
              <a:gd name="connsiteY51" fmla="*/ 3401876 h 4242217"/>
              <a:gd name="connsiteX52" fmla="*/ 1673504 w 3624059"/>
              <a:gd name="connsiteY52" fmla="*/ 3403747 h 4242217"/>
              <a:gd name="connsiteX53" fmla="*/ 1663328 w 3624059"/>
              <a:gd name="connsiteY53" fmla="*/ 3558379 h 4242217"/>
              <a:gd name="connsiteX54" fmla="*/ 1592095 w 3624059"/>
              <a:gd name="connsiteY54" fmla="*/ 3563367 h 4242217"/>
              <a:gd name="connsiteX55" fmla="*/ 442193 w 3624059"/>
              <a:gd name="connsiteY55" fmla="*/ 3580825 h 4242217"/>
              <a:gd name="connsiteX56" fmla="*/ 0 w 3624059"/>
              <a:gd name="connsiteY56" fmla="*/ 3587539 h 4242217"/>
              <a:gd name="connsiteX57" fmla="*/ 0 w 3624059"/>
              <a:gd name="connsiteY57" fmla="*/ 3449325 h 4242217"/>
              <a:gd name="connsiteX58" fmla="*/ 14796 w 3624059"/>
              <a:gd name="connsiteY58" fmla="*/ 3448640 h 4242217"/>
              <a:gd name="connsiteX59" fmla="*/ 1164698 w 3624059"/>
              <a:gd name="connsiteY59" fmla="*/ 3403747 h 4242217"/>
              <a:gd name="connsiteX60" fmla="*/ 1417193 w 3624059"/>
              <a:gd name="connsiteY60" fmla="*/ 3401876 h 4242217"/>
              <a:gd name="connsiteX61" fmla="*/ 3624059 w 3624059"/>
              <a:gd name="connsiteY61" fmla="*/ 3333594 h 4242217"/>
              <a:gd name="connsiteX62" fmla="*/ 3624059 w 3624059"/>
              <a:gd name="connsiteY62" fmla="*/ 3484091 h 4242217"/>
              <a:gd name="connsiteX63" fmla="*/ 3378004 w 3624059"/>
              <a:gd name="connsiteY63" fmla="*/ 3492910 h 4242217"/>
              <a:gd name="connsiteX64" fmla="*/ 2838669 w 3624059"/>
              <a:gd name="connsiteY64" fmla="*/ 3523462 h 4242217"/>
              <a:gd name="connsiteX65" fmla="*/ 1887202 w 3624059"/>
              <a:gd name="connsiteY65" fmla="*/ 3568355 h 4242217"/>
              <a:gd name="connsiteX66" fmla="*/ 1749825 w 3624059"/>
              <a:gd name="connsiteY66" fmla="*/ 3558379 h 4242217"/>
              <a:gd name="connsiteX67" fmla="*/ 1866850 w 3624059"/>
              <a:gd name="connsiteY67" fmla="*/ 3413723 h 4242217"/>
              <a:gd name="connsiteX68" fmla="*/ 2360392 w 3624059"/>
              <a:gd name="connsiteY68" fmla="*/ 3403747 h 4242217"/>
              <a:gd name="connsiteX69" fmla="*/ 3332211 w 3624059"/>
              <a:gd name="connsiteY69" fmla="*/ 3333913 h 4242217"/>
              <a:gd name="connsiteX70" fmla="*/ 1363351 w 3624059"/>
              <a:gd name="connsiteY70" fmla="*/ 3144257 h 4242217"/>
              <a:gd name="connsiteX71" fmla="*/ 1668416 w 3624059"/>
              <a:gd name="connsiteY71" fmla="*/ 3154340 h 4242217"/>
              <a:gd name="connsiteX72" fmla="*/ 1668416 w 3624059"/>
              <a:gd name="connsiteY72" fmla="*/ 3363842 h 4242217"/>
              <a:gd name="connsiteX73" fmla="*/ 513426 w 3624059"/>
              <a:gd name="connsiteY73" fmla="*/ 3363842 h 4242217"/>
              <a:gd name="connsiteX74" fmla="*/ 0 w 3624059"/>
              <a:gd name="connsiteY74" fmla="*/ 3377034 h 4242217"/>
              <a:gd name="connsiteX75" fmla="*/ 0 w 3624059"/>
              <a:gd name="connsiteY75" fmla="*/ 3197607 h 4242217"/>
              <a:gd name="connsiteX76" fmla="*/ 449825 w 3624059"/>
              <a:gd name="connsiteY76" fmla="*/ 3171175 h 4242217"/>
              <a:gd name="connsiteX77" fmla="*/ 1363351 w 3624059"/>
              <a:gd name="connsiteY77" fmla="*/ 3144257 h 4242217"/>
              <a:gd name="connsiteX78" fmla="*/ 3624059 w 3624059"/>
              <a:gd name="connsiteY78" fmla="*/ 3068455 h 4242217"/>
              <a:gd name="connsiteX79" fmla="*/ 3624059 w 3624059"/>
              <a:gd name="connsiteY79" fmla="*/ 3264269 h 4242217"/>
              <a:gd name="connsiteX80" fmla="*/ 3600288 w 3624059"/>
              <a:gd name="connsiteY80" fmla="*/ 3264001 h 4242217"/>
              <a:gd name="connsiteX81" fmla="*/ 2263719 w 3624059"/>
              <a:gd name="connsiteY81" fmla="*/ 3348877 h 4242217"/>
              <a:gd name="connsiteX82" fmla="*/ 1749825 w 3624059"/>
              <a:gd name="connsiteY82" fmla="*/ 3353865 h 4242217"/>
              <a:gd name="connsiteX83" fmla="*/ 1749825 w 3624059"/>
              <a:gd name="connsiteY83" fmla="*/ 3154340 h 4242217"/>
              <a:gd name="connsiteX84" fmla="*/ 3138229 w 3624059"/>
              <a:gd name="connsiteY84" fmla="*/ 3082636 h 4242217"/>
              <a:gd name="connsiteX85" fmla="*/ 1559341 w 3624059"/>
              <a:gd name="connsiteY85" fmla="*/ 2853805 h 4242217"/>
              <a:gd name="connsiteX86" fmla="*/ 1668416 w 3624059"/>
              <a:gd name="connsiteY86" fmla="*/ 3054578 h 4242217"/>
              <a:gd name="connsiteX87" fmla="*/ 1658240 w 3624059"/>
              <a:gd name="connsiteY87" fmla="*/ 3074530 h 4242217"/>
              <a:gd name="connsiteX88" fmla="*/ 1576831 w 3624059"/>
              <a:gd name="connsiteY88" fmla="*/ 3079518 h 4242217"/>
              <a:gd name="connsiteX89" fmla="*/ 523602 w 3624059"/>
              <a:gd name="connsiteY89" fmla="*/ 3104459 h 4242217"/>
              <a:gd name="connsiteX90" fmla="*/ 0 w 3624059"/>
              <a:gd name="connsiteY90" fmla="*/ 3120367 h 4242217"/>
              <a:gd name="connsiteX91" fmla="*/ 0 w 3624059"/>
              <a:gd name="connsiteY91" fmla="*/ 2895265 h 4242217"/>
              <a:gd name="connsiteX92" fmla="*/ 1490334 w 3624059"/>
              <a:gd name="connsiteY92" fmla="*/ 2855052 h 4242217"/>
              <a:gd name="connsiteX93" fmla="*/ 1559341 w 3624059"/>
              <a:gd name="connsiteY93" fmla="*/ 2853805 h 4242217"/>
              <a:gd name="connsiteX94" fmla="*/ 3624059 w 3624059"/>
              <a:gd name="connsiteY94" fmla="*/ 2832565 h 4242217"/>
              <a:gd name="connsiteX95" fmla="*/ 3624059 w 3624059"/>
              <a:gd name="connsiteY95" fmla="*/ 3005092 h 4242217"/>
              <a:gd name="connsiteX96" fmla="*/ 3271155 w 3624059"/>
              <a:gd name="connsiteY96" fmla="*/ 3009684 h 4242217"/>
              <a:gd name="connsiteX97" fmla="*/ 1943171 w 3624059"/>
              <a:gd name="connsiteY97" fmla="*/ 3089494 h 4242217"/>
              <a:gd name="connsiteX98" fmla="*/ 1749825 w 3624059"/>
              <a:gd name="connsiteY98" fmla="*/ 2870017 h 4242217"/>
              <a:gd name="connsiteX99" fmla="*/ 1765089 w 3624059"/>
              <a:gd name="connsiteY99" fmla="*/ 2845076 h 4242217"/>
              <a:gd name="connsiteX100" fmla="*/ 1877026 w 3624059"/>
              <a:gd name="connsiteY100" fmla="*/ 2845076 h 4242217"/>
              <a:gd name="connsiteX101" fmla="*/ 3016752 w 3624059"/>
              <a:gd name="connsiteY101" fmla="*/ 2850064 h 4242217"/>
              <a:gd name="connsiteX102" fmla="*/ 3368623 w 3624059"/>
              <a:gd name="connsiteY102" fmla="*/ 2842270 h 4242217"/>
              <a:gd name="connsiteX103" fmla="*/ 1561566 w 3624059"/>
              <a:gd name="connsiteY103" fmla="*/ 2605646 h 4242217"/>
              <a:gd name="connsiteX104" fmla="*/ 1678592 w 3624059"/>
              <a:gd name="connsiteY104" fmla="*/ 2730349 h 4242217"/>
              <a:gd name="connsiteX105" fmla="*/ 1668416 w 3624059"/>
              <a:gd name="connsiteY105" fmla="*/ 2785218 h 4242217"/>
              <a:gd name="connsiteX106" fmla="*/ 1632799 w 3624059"/>
              <a:gd name="connsiteY106" fmla="*/ 2795195 h 4242217"/>
              <a:gd name="connsiteX107" fmla="*/ 534415 w 3624059"/>
              <a:gd name="connsiteY107" fmla="*/ 2817641 h 4242217"/>
              <a:gd name="connsiteX108" fmla="*/ 0 w 3624059"/>
              <a:gd name="connsiteY108" fmla="*/ 2828601 h 4242217"/>
              <a:gd name="connsiteX109" fmla="*/ 0 w 3624059"/>
              <a:gd name="connsiteY109" fmla="*/ 2635972 h 4242217"/>
              <a:gd name="connsiteX110" fmla="*/ 274287 w 3624059"/>
              <a:gd name="connsiteY110" fmla="*/ 2625598 h 4242217"/>
              <a:gd name="connsiteX111" fmla="*/ 1561566 w 3624059"/>
              <a:gd name="connsiteY111" fmla="*/ 2605646 h 4242217"/>
              <a:gd name="connsiteX112" fmla="*/ 2558826 w 3624059"/>
              <a:gd name="connsiteY112" fmla="*/ 2560752 h 4242217"/>
              <a:gd name="connsiteX113" fmla="*/ 3142045 w 3624059"/>
              <a:gd name="connsiteY113" fmla="*/ 2566364 h 4242217"/>
              <a:gd name="connsiteX114" fmla="*/ 3624059 w 3624059"/>
              <a:gd name="connsiteY114" fmla="*/ 2574044 h 4242217"/>
              <a:gd name="connsiteX115" fmla="*/ 3624059 w 3624059"/>
              <a:gd name="connsiteY115" fmla="*/ 2757687 h 4242217"/>
              <a:gd name="connsiteX116" fmla="*/ 3181478 w 3624059"/>
              <a:gd name="connsiteY116" fmla="*/ 2770254 h 4242217"/>
              <a:gd name="connsiteX117" fmla="*/ 2299335 w 3624059"/>
              <a:gd name="connsiteY117" fmla="*/ 2795195 h 4242217"/>
              <a:gd name="connsiteX118" fmla="*/ 1744737 w 3624059"/>
              <a:gd name="connsiteY118" fmla="*/ 2795195 h 4242217"/>
              <a:gd name="connsiteX119" fmla="*/ 1744737 w 3624059"/>
              <a:gd name="connsiteY119" fmla="*/ 2595669 h 4242217"/>
              <a:gd name="connsiteX120" fmla="*/ 2558826 w 3624059"/>
              <a:gd name="connsiteY120" fmla="*/ 2560752 h 4242217"/>
              <a:gd name="connsiteX121" fmla="*/ 907751 w 3624059"/>
              <a:gd name="connsiteY121" fmla="*/ 2310099 h 4242217"/>
              <a:gd name="connsiteX122" fmla="*/ 1464893 w 3624059"/>
              <a:gd name="connsiteY122" fmla="*/ 2311346 h 4242217"/>
              <a:gd name="connsiteX123" fmla="*/ 1683680 w 3624059"/>
              <a:gd name="connsiteY123" fmla="*/ 2311346 h 4242217"/>
              <a:gd name="connsiteX124" fmla="*/ 1688768 w 3624059"/>
              <a:gd name="connsiteY124" fmla="*/ 2386168 h 4242217"/>
              <a:gd name="connsiteX125" fmla="*/ 1541214 w 3624059"/>
              <a:gd name="connsiteY125" fmla="*/ 2545788 h 4242217"/>
              <a:gd name="connsiteX126" fmla="*/ 482898 w 3624059"/>
              <a:gd name="connsiteY126" fmla="*/ 2560752 h 4242217"/>
              <a:gd name="connsiteX127" fmla="*/ 0 w 3624059"/>
              <a:gd name="connsiteY127" fmla="*/ 2570035 h 4242217"/>
              <a:gd name="connsiteX128" fmla="*/ 0 w 3624059"/>
              <a:gd name="connsiteY128" fmla="*/ 2335542 h 4242217"/>
              <a:gd name="connsiteX129" fmla="*/ 350608 w 3624059"/>
              <a:gd name="connsiteY129" fmla="*/ 2316334 h 4242217"/>
              <a:gd name="connsiteX130" fmla="*/ 907751 w 3624059"/>
              <a:gd name="connsiteY130" fmla="*/ 2310099 h 4242217"/>
              <a:gd name="connsiteX131" fmla="*/ 3624059 w 3624059"/>
              <a:gd name="connsiteY131" fmla="*/ 2235896 h 4242217"/>
              <a:gd name="connsiteX132" fmla="*/ 3624059 w 3624059"/>
              <a:gd name="connsiteY132" fmla="*/ 2507868 h 4242217"/>
              <a:gd name="connsiteX133" fmla="*/ 3271155 w 3624059"/>
              <a:gd name="connsiteY133" fmla="*/ 2520847 h 4242217"/>
              <a:gd name="connsiteX134" fmla="*/ 1958435 w 3624059"/>
              <a:gd name="connsiteY134" fmla="*/ 2525835 h 4242217"/>
              <a:gd name="connsiteX135" fmla="*/ 1739649 w 3624059"/>
              <a:gd name="connsiteY135" fmla="*/ 2525835 h 4242217"/>
              <a:gd name="connsiteX136" fmla="*/ 1754913 w 3624059"/>
              <a:gd name="connsiteY136" fmla="*/ 2316334 h 4242217"/>
              <a:gd name="connsiteX137" fmla="*/ 3091165 w 3624059"/>
              <a:gd name="connsiteY137" fmla="*/ 2258970 h 4242217"/>
              <a:gd name="connsiteX138" fmla="*/ 1320520 w 3624059"/>
              <a:gd name="connsiteY138" fmla="*/ 2035128 h 4242217"/>
              <a:gd name="connsiteX139" fmla="*/ 1688768 w 3624059"/>
              <a:gd name="connsiteY139" fmla="*/ 2036999 h 4242217"/>
              <a:gd name="connsiteX140" fmla="*/ 1693856 w 3624059"/>
              <a:gd name="connsiteY140" fmla="*/ 2101844 h 4242217"/>
              <a:gd name="connsiteX141" fmla="*/ 1546302 w 3624059"/>
              <a:gd name="connsiteY141" fmla="*/ 2256476 h 4242217"/>
              <a:gd name="connsiteX142" fmla="*/ 223407 w 3624059"/>
              <a:gd name="connsiteY142" fmla="*/ 2251488 h 4242217"/>
              <a:gd name="connsiteX143" fmla="*/ 0 w 3624059"/>
              <a:gd name="connsiteY143" fmla="*/ 2261684 h 4242217"/>
              <a:gd name="connsiteX144" fmla="*/ 0 w 3624059"/>
              <a:gd name="connsiteY144" fmla="*/ 2073071 h 4242217"/>
              <a:gd name="connsiteX145" fmla="*/ 432017 w 3624059"/>
              <a:gd name="connsiteY145" fmla="*/ 2055081 h 4242217"/>
              <a:gd name="connsiteX146" fmla="*/ 956087 w 3624059"/>
              <a:gd name="connsiteY146" fmla="*/ 2036999 h 4242217"/>
              <a:gd name="connsiteX147" fmla="*/ 1320520 w 3624059"/>
              <a:gd name="connsiteY147" fmla="*/ 2035128 h 4242217"/>
              <a:gd name="connsiteX148" fmla="*/ 3624059 w 3624059"/>
              <a:gd name="connsiteY148" fmla="*/ 1946721 h 4242217"/>
              <a:gd name="connsiteX149" fmla="*/ 3624059 w 3624059"/>
              <a:gd name="connsiteY149" fmla="*/ 2175879 h 4242217"/>
              <a:gd name="connsiteX150" fmla="*/ 3094345 w 3624059"/>
              <a:gd name="connsiteY150" fmla="*/ 2195372 h 4242217"/>
              <a:gd name="connsiteX151" fmla="*/ 1765089 w 3624059"/>
              <a:gd name="connsiteY151" fmla="*/ 2251488 h 4242217"/>
              <a:gd name="connsiteX152" fmla="*/ 1785441 w 3624059"/>
              <a:gd name="connsiteY152" fmla="*/ 1992105 h 4242217"/>
              <a:gd name="connsiteX153" fmla="*/ 2202662 w 3624059"/>
              <a:gd name="connsiteY153" fmla="*/ 1992105 h 4242217"/>
              <a:gd name="connsiteX154" fmla="*/ 2976683 w 3624059"/>
              <a:gd name="connsiteY154" fmla="*/ 1969035 h 4242217"/>
              <a:gd name="connsiteX155" fmla="*/ 1693856 w 3624059"/>
              <a:gd name="connsiteY155" fmla="*/ 1752675 h 4242217"/>
              <a:gd name="connsiteX156" fmla="*/ 1693856 w 3624059"/>
              <a:gd name="connsiteY156" fmla="*/ 1852438 h 4242217"/>
              <a:gd name="connsiteX157" fmla="*/ 1587007 w 3624059"/>
              <a:gd name="connsiteY157" fmla="*/ 1967165 h 4242217"/>
              <a:gd name="connsiteX158" fmla="*/ 1271547 w 3624059"/>
              <a:gd name="connsiteY158" fmla="*/ 1972153 h 4242217"/>
              <a:gd name="connsiteX159" fmla="*/ 400853 w 3624059"/>
              <a:gd name="connsiteY159" fmla="*/ 1999588 h 4242217"/>
              <a:gd name="connsiteX160" fmla="*/ 0 w 3624059"/>
              <a:gd name="connsiteY160" fmla="*/ 2012163 h 4242217"/>
              <a:gd name="connsiteX161" fmla="*/ 0 w 3624059"/>
              <a:gd name="connsiteY161" fmla="*/ 1806966 h 4242217"/>
              <a:gd name="connsiteX162" fmla="*/ 603103 w 3624059"/>
              <a:gd name="connsiteY162" fmla="*/ 1787592 h 4242217"/>
              <a:gd name="connsiteX163" fmla="*/ 1693856 w 3624059"/>
              <a:gd name="connsiteY163" fmla="*/ 1752675 h 4242217"/>
              <a:gd name="connsiteX164" fmla="*/ 3357652 w 3624059"/>
              <a:gd name="connsiteY164" fmla="*/ 1657901 h 4242217"/>
              <a:gd name="connsiteX165" fmla="*/ 3624059 w 3624059"/>
              <a:gd name="connsiteY165" fmla="*/ 1659458 h 4242217"/>
              <a:gd name="connsiteX166" fmla="*/ 3624059 w 3624059"/>
              <a:gd name="connsiteY166" fmla="*/ 1869612 h 4242217"/>
              <a:gd name="connsiteX167" fmla="*/ 3027564 w 3624059"/>
              <a:gd name="connsiteY167" fmla="*/ 1892343 h 4242217"/>
              <a:gd name="connsiteX168" fmla="*/ 1785441 w 3624059"/>
              <a:gd name="connsiteY168" fmla="*/ 1947212 h 4242217"/>
              <a:gd name="connsiteX169" fmla="*/ 1775265 w 3624059"/>
              <a:gd name="connsiteY169" fmla="*/ 1857426 h 4242217"/>
              <a:gd name="connsiteX170" fmla="*/ 1866850 w 3624059"/>
              <a:gd name="connsiteY170" fmla="*/ 1747687 h 4242217"/>
              <a:gd name="connsiteX171" fmla="*/ 2039844 w 3624059"/>
              <a:gd name="connsiteY171" fmla="*/ 1737711 h 4242217"/>
              <a:gd name="connsiteX172" fmla="*/ 3357652 w 3624059"/>
              <a:gd name="connsiteY172" fmla="*/ 1657901 h 4242217"/>
              <a:gd name="connsiteX173" fmla="*/ 0 w 3624059"/>
              <a:gd name="connsiteY173" fmla="*/ 1548162 h 4242217"/>
              <a:gd name="connsiteX174" fmla="*/ 617095 w 3624059"/>
              <a:gd name="connsiteY174" fmla="*/ 1548162 h 4242217"/>
              <a:gd name="connsiteX175" fmla="*/ 1704032 w 3624059"/>
              <a:gd name="connsiteY175" fmla="*/ 1548162 h 4242217"/>
              <a:gd name="connsiteX176" fmla="*/ 1704032 w 3624059"/>
              <a:gd name="connsiteY176" fmla="*/ 1687829 h 4242217"/>
              <a:gd name="connsiteX177" fmla="*/ 1312251 w 3624059"/>
              <a:gd name="connsiteY177" fmla="*/ 1707782 h 4242217"/>
              <a:gd name="connsiteX178" fmla="*/ 442829 w 3624059"/>
              <a:gd name="connsiteY178" fmla="*/ 1728358 h 4242217"/>
              <a:gd name="connsiteX179" fmla="*/ 0 w 3624059"/>
              <a:gd name="connsiteY179" fmla="*/ 1740798 h 4242217"/>
              <a:gd name="connsiteX180" fmla="*/ 3624059 w 3624059"/>
              <a:gd name="connsiteY180" fmla="*/ 1454677 h 4242217"/>
              <a:gd name="connsiteX181" fmla="*/ 3624059 w 3624059"/>
              <a:gd name="connsiteY181" fmla="*/ 1598608 h 4242217"/>
              <a:gd name="connsiteX182" fmla="*/ 3026292 w 3624059"/>
              <a:gd name="connsiteY182" fmla="*/ 1620489 h 4242217"/>
              <a:gd name="connsiteX183" fmla="*/ 1795617 w 3624059"/>
              <a:gd name="connsiteY183" fmla="*/ 1687829 h 4242217"/>
              <a:gd name="connsiteX184" fmla="*/ 1795617 w 3624059"/>
              <a:gd name="connsiteY184" fmla="*/ 1538185 h 4242217"/>
              <a:gd name="connsiteX185" fmla="*/ 2998308 w 3624059"/>
              <a:gd name="connsiteY185" fmla="*/ 1483316 h 4242217"/>
              <a:gd name="connsiteX186" fmla="*/ 1724384 w 3624059"/>
              <a:gd name="connsiteY186" fmla="*/ 1283791 h 4242217"/>
              <a:gd name="connsiteX187" fmla="*/ 1566654 w 3624059"/>
              <a:gd name="connsiteY187" fmla="*/ 1478328 h 4242217"/>
              <a:gd name="connsiteX188" fmla="*/ 1464893 w 3624059"/>
              <a:gd name="connsiteY188" fmla="*/ 1473340 h 4242217"/>
              <a:gd name="connsiteX189" fmla="*/ 203055 w 3624059"/>
              <a:gd name="connsiteY189" fmla="*/ 1478328 h 4242217"/>
              <a:gd name="connsiteX190" fmla="*/ 0 w 3624059"/>
              <a:gd name="connsiteY190" fmla="*/ 1481723 h 4242217"/>
              <a:gd name="connsiteX191" fmla="*/ 0 w 3624059"/>
              <a:gd name="connsiteY191" fmla="*/ 1294640 h 4242217"/>
              <a:gd name="connsiteX192" fmla="*/ 82293 w 3624059"/>
              <a:gd name="connsiteY192" fmla="*/ 1299223 h 4242217"/>
              <a:gd name="connsiteX193" fmla="*/ 1724384 w 3624059"/>
              <a:gd name="connsiteY193" fmla="*/ 1283791 h 4242217"/>
              <a:gd name="connsiteX194" fmla="*/ 3624059 w 3624059"/>
              <a:gd name="connsiteY194" fmla="*/ 1217980 h 4242217"/>
              <a:gd name="connsiteX195" fmla="*/ 3624059 w 3624059"/>
              <a:gd name="connsiteY195" fmla="*/ 1378588 h 4242217"/>
              <a:gd name="connsiteX196" fmla="*/ 3611180 w 3624059"/>
              <a:gd name="connsiteY196" fmla="*/ 1379423 h 4242217"/>
              <a:gd name="connsiteX197" fmla="*/ 3413620 w 3624059"/>
              <a:gd name="connsiteY197" fmla="*/ 1393530 h 4242217"/>
              <a:gd name="connsiteX198" fmla="*/ 2604619 w 3624059"/>
              <a:gd name="connsiteY198" fmla="*/ 1438423 h 4242217"/>
              <a:gd name="connsiteX199" fmla="*/ 1800705 w 3624059"/>
              <a:gd name="connsiteY199" fmla="*/ 1443411 h 4242217"/>
              <a:gd name="connsiteX200" fmla="*/ 1856674 w 3624059"/>
              <a:gd name="connsiteY200" fmla="*/ 1293767 h 4242217"/>
              <a:gd name="connsiteX201" fmla="*/ 2935343 w 3624059"/>
              <a:gd name="connsiteY201" fmla="*/ 1228921 h 4242217"/>
              <a:gd name="connsiteX202" fmla="*/ 3472133 w 3624059"/>
              <a:gd name="connsiteY202" fmla="*/ 1219569 h 4242217"/>
              <a:gd name="connsiteX203" fmla="*/ 1576831 w 3624059"/>
              <a:gd name="connsiteY203" fmla="*/ 1014431 h 4242217"/>
              <a:gd name="connsiteX204" fmla="*/ 1729472 w 3624059"/>
              <a:gd name="connsiteY204" fmla="*/ 1198992 h 4242217"/>
              <a:gd name="connsiteX205" fmla="*/ 1714208 w 3624059"/>
              <a:gd name="connsiteY205" fmla="*/ 1223933 h 4242217"/>
              <a:gd name="connsiteX206" fmla="*/ 82134 w 3624059"/>
              <a:gd name="connsiteY206" fmla="*/ 1231649 h 4242217"/>
              <a:gd name="connsiteX207" fmla="*/ 0 w 3624059"/>
              <a:gd name="connsiteY207" fmla="*/ 1228986 h 4242217"/>
              <a:gd name="connsiteX208" fmla="*/ 0 w 3624059"/>
              <a:gd name="connsiteY208" fmla="*/ 1032219 h 4242217"/>
              <a:gd name="connsiteX209" fmla="*/ 707408 w 3624059"/>
              <a:gd name="connsiteY209" fmla="*/ 1022537 h 4242217"/>
              <a:gd name="connsiteX210" fmla="*/ 1576831 w 3624059"/>
              <a:gd name="connsiteY210" fmla="*/ 1014431 h 4242217"/>
              <a:gd name="connsiteX211" fmla="*/ 3624059 w 3624059"/>
              <a:gd name="connsiteY211" fmla="*/ 958219 h 4242217"/>
              <a:gd name="connsiteX212" fmla="*/ 3624059 w 3624059"/>
              <a:gd name="connsiteY212" fmla="*/ 1166175 h 4242217"/>
              <a:gd name="connsiteX213" fmla="*/ 3019932 w 3624059"/>
              <a:gd name="connsiteY213" fmla="*/ 1185899 h 4242217"/>
              <a:gd name="connsiteX214" fmla="*/ 2355304 w 3624059"/>
              <a:gd name="connsiteY214" fmla="*/ 1203981 h 4242217"/>
              <a:gd name="connsiteX215" fmla="*/ 1831234 w 3624059"/>
              <a:gd name="connsiteY215" fmla="*/ 1203981 h 4242217"/>
              <a:gd name="connsiteX216" fmla="*/ 2004228 w 3624059"/>
              <a:gd name="connsiteY216" fmla="*/ 999467 h 4242217"/>
              <a:gd name="connsiteX217" fmla="*/ 2594443 w 3624059"/>
              <a:gd name="connsiteY217" fmla="*/ 979514 h 4242217"/>
              <a:gd name="connsiteX218" fmla="*/ 1449629 w 3624059"/>
              <a:gd name="connsiteY218" fmla="*/ 740084 h 4242217"/>
              <a:gd name="connsiteX219" fmla="*/ 1744737 w 3624059"/>
              <a:gd name="connsiteY219" fmla="*/ 740084 h 4242217"/>
              <a:gd name="connsiteX220" fmla="*/ 1744737 w 3624059"/>
              <a:gd name="connsiteY220" fmla="*/ 944598 h 4242217"/>
              <a:gd name="connsiteX221" fmla="*/ 1663328 w 3624059"/>
              <a:gd name="connsiteY221" fmla="*/ 949586 h 4242217"/>
              <a:gd name="connsiteX222" fmla="*/ 86029 w 3624059"/>
              <a:gd name="connsiteY222" fmla="*/ 949586 h 4242217"/>
              <a:gd name="connsiteX223" fmla="*/ 0 w 3624059"/>
              <a:gd name="connsiteY223" fmla="*/ 952474 h 4242217"/>
              <a:gd name="connsiteX224" fmla="*/ 0 w 3624059"/>
              <a:gd name="connsiteY224" fmla="*/ 777748 h 4242217"/>
              <a:gd name="connsiteX225" fmla="*/ 93661 w 3624059"/>
              <a:gd name="connsiteY225" fmla="*/ 776872 h 4242217"/>
              <a:gd name="connsiteX226" fmla="*/ 426929 w 3624059"/>
              <a:gd name="connsiteY226" fmla="*/ 770013 h 4242217"/>
              <a:gd name="connsiteX227" fmla="*/ 1449629 w 3624059"/>
              <a:gd name="connsiteY227" fmla="*/ 740084 h 4242217"/>
              <a:gd name="connsiteX228" fmla="*/ 3624059 w 3624059"/>
              <a:gd name="connsiteY228" fmla="*/ 670670 h 4242217"/>
              <a:gd name="connsiteX229" fmla="*/ 3624059 w 3624059"/>
              <a:gd name="connsiteY229" fmla="*/ 895315 h 4242217"/>
              <a:gd name="connsiteX230" fmla="*/ 3522378 w 3624059"/>
              <a:gd name="connsiteY230" fmla="*/ 899081 h 4242217"/>
              <a:gd name="connsiteX231" fmla="*/ 3266067 w 3624059"/>
              <a:gd name="connsiteY231" fmla="*/ 904693 h 4242217"/>
              <a:gd name="connsiteX232" fmla="*/ 1938083 w 3624059"/>
              <a:gd name="connsiteY232" fmla="*/ 949586 h 4242217"/>
              <a:gd name="connsiteX233" fmla="*/ 1815969 w 3624059"/>
              <a:gd name="connsiteY233" fmla="*/ 949586 h 4242217"/>
              <a:gd name="connsiteX234" fmla="*/ 1841410 w 3624059"/>
              <a:gd name="connsiteY234" fmla="*/ 735096 h 4242217"/>
              <a:gd name="connsiteX235" fmla="*/ 1963523 w 3624059"/>
              <a:gd name="connsiteY235" fmla="*/ 735096 h 4242217"/>
              <a:gd name="connsiteX236" fmla="*/ 2482505 w 3624059"/>
              <a:gd name="connsiteY236" fmla="*/ 725120 h 4242217"/>
              <a:gd name="connsiteX237" fmla="*/ 3255890 w 3624059"/>
              <a:gd name="connsiteY237" fmla="*/ 675238 h 4242217"/>
              <a:gd name="connsiteX238" fmla="*/ 3533190 w 3624059"/>
              <a:gd name="connsiteY238" fmla="*/ 670874 h 4242217"/>
              <a:gd name="connsiteX239" fmla="*/ 1681136 w 3624059"/>
              <a:gd name="connsiteY239" fmla="*/ 415232 h 4242217"/>
              <a:gd name="connsiteX240" fmla="*/ 1749825 w 3624059"/>
              <a:gd name="connsiteY240" fmla="*/ 645310 h 4242217"/>
              <a:gd name="connsiteX241" fmla="*/ 1744737 w 3624059"/>
              <a:gd name="connsiteY241" fmla="*/ 655286 h 4242217"/>
              <a:gd name="connsiteX242" fmla="*/ 839062 w 3624059"/>
              <a:gd name="connsiteY242" fmla="*/ 700179 h 4242217"/>
              <a:gd name="connsiteX243" fmla="*/ 299728 w 3624059"/>
              <a:gd name="connsiteY243" fmla="*/ 697062 h 4242217"/>
              <a:gd name="connsiteX244" fmla="*/ 0 w 3624059"/>
              <a:gd name="connsiteY244" fmla="*/ 693250 h 4242217"/>
              <a:gd name="connsiteX245" fmla="*/ 0 w 3624059"/>
              <a:gd name="connsiteY245" fmla="*/ 457750 h 4242217"/>
              <a:gd name="connsiteX246" fmla="*/ 419297 w 3624059"/>
              <a:gd name="connsiteY246" fmla="*/ 443290 h 4242217"/>
              <a:gd name="connsiteX247" fmla="*/ 925559 w 3624059"/>
              <a:gd name="connsiteY247" fmla="*/ 425832 h 4242217"/>
              <a:gd name="connsiteX248" fmla="*/ 1546302 w 3624059"/>
              <a:gd name="connsiteY248" fmla="*/ 420844 h 4242217"/>
              <a:gd name="connsiteX249" fmla="*/ 1681136 w 3624059"/>
              <a:gd name="connsiteY249" fmla="*/ 415232 h 4242217"/>
              <a:gd name="connsiteX250" fmla="*/ 1846498 w 3624059"/>
              <a:gd name="connsiteY250" fmla="*/ 405879 h 4242217"/>
              <a:gd name="connsiteX251" fmla="*/ 2825313 w 3624059"/>
              <a:gd name="connsiteY251" fmla="*/ 405879 h 4242217"/>
              <a:gd name="connsiteX252" fmla="*/ 3624059 w 3624059"/>
              <a:gd name="connsiteY252" fmla="*/ 405879 h 4242217"/>
              <a:gd name="connsiteX253" fmla="*/ 3624059 w 3624059"/>
              <a:gd name="connsiteY253" fmla="*/ 603991 h 4242217"/>
              <a:gd name="connsiteX254" fmla="*/ 3528102 w 3624059"/>
              <a:gd name="connsiteY254" fmla="*/ 608522 h 4242217"/>
              <a:gd name="connsiteX255" fmla="*/ 3250802 w 3624059"/>
              <a:gd name="connsiteY255" fmla="*/ 625357 h 4242217"/>
              <a:gd name="connsiteX256" fmla="*/ 2426537 w 3624059"/>
              <a:gd name="connsiteY256" fmla="*/ 665262 h 4242217"/>
              <a:gd name="connsiteX257" fmla="*/ 1846498 w 3624059"/>
              <a:gd name="connsiteY257" fmla="*/ 665262 h 4242217"/>
              <a:gd name="connsiteX258" fmla="*/ 1846498 w 3624059"/>
              <a:gd name="connsiteY258" fmla="*/ 405879 h 4242217"/>
              <a:gd name="connsiteX259" fmla="*/ 1518318 w 3624059"/>
              <a:gd name="connsiteY259" fmla="*/ 174555 h 4242217"/>
              <a:gd name="connsiteX260" fmla="*/ 1709120 w 3624059"/>
              <a:gd name="connsiteY260" fmla="*/ 176425 h 4242217"/>
              <a:gd name="connsiteX261" fmla="*/ 1770177 w 3624059"/>
              <a:gd name="connsiteY261" fmla="*/ 256236 h 4242217"/>
              <a:gd name="connsiteX262" fmla="*/ 1704032 w 3624059"/>
              <a:gd name="connsiteY262" fmla="*/ 326069 h 4242217"/>
              <a:gd name="connsiteX263" fmla="*/ 1337692 w 3624059"/>
              <a:gd name="connsiteY263" fmla="*/ 351010 h 4242217"/>
              <a:gd name="connsiteX264" fmla="*/ 192878 w 3624059"/>
              <a:gd name="connsiteY264" fmla="*/ 370963 h 4242217"/>
              <a:gd name="connsiteX265" fmla="*/ 33241 w 3624059"/>
              <a:gd name="connsiteY265" fmla="*/ 377198 h 4242217"/>
              <a:gd name="connsiteX266" fmla="*/ 0 w 3624059"/>
              <a:gd name="connsiteY266" fmla="*/ 380124 h 4242217"/>
              <a:gd name="connsiteX267" fmla="*/ 0 w 3624059"/>
              <a:gd name="connsiteY267" fmla="*/ 243084 h 4242217"/>
              <a:gd name="connsiteX268" fmla="*/ 50413 w 3624059"/>
              <a:gd name="connsiteY268" fmla="*/ 236283 h 4242217"/>
              <a:gd name="connsiteX269" fmla="*/ 1327516 w 3624059"/>
              <a:gd name="connsiteY269" fmla="*/ 176425 h 4242217"/>
              <a:gd name="connsiteX270" fmla="*/ 1518318 w 3624059"/>
              <a:gd name="connsiteY270" fmla="*/ 174555 h 4242217"/>
              <a:gd name="connsiteX271" fmla="*/ 3624059 w 3624059"/>
              <a:gd name="connsiteY271" fmla="*/ 141797 h 4242217"/>
              <a:gd name="connsiteX272" fmla="*/ 3624059 w 3624059"/>
              <a:gd name="connsiteY272" fmla="*/ 326407 h 4242217"/>
              <a:gd name="connsiteX273" fmla="*/ 2818317 w 3624059"/>
              <a:gd name="connsiteY273" fmla="*/ 337916 h 4242217"/>
              <a:gd name="connsiteX274" fmla="*/ 1988963 w 3624059"/>
              <a:gd name="connsiteY274" fmla="*/ 346022 h 4242217"/>
              <a:gd name="connsiteX275" fmla="*/ 1851586 w 3624059"/>
              <a:gd name="connsiteY275" fmla="*/ 326069 h 4242217"/>
              <a:gd name="connsiteX276" fmla="*/ 2004228 w 3624059"/>
              <a:gd name="connsiteY276" fmla="*/ 176425 h 4242217"/>
              <a:gd name="connsiteX277" fmla="*/ 2126341 w 3624059"/>
              <a:gd name="connsiteY277" fmla="*/ 166449 h 4242217"/>
              <a:gd name="connsiteX278" fmla="*/ 3586614 w 3624059"/>
              <a:gd name="connsiteY278" fmla="*/ 151484 h 4242217"/>
              <a:gd name="connsiteX279" fmla="*/ 1876182 w 3624059"/>
              <a:gd name="connsiteY279" fmla="*/ 0 h 4242217"/>
              <a:gd name="connsiteX280" fmla="*/ 3624059 w 3624059"/>
              <a:gd name="connsiteY280" fmla="*/ 0 h 4242217"/>
              <a:gd name="connsiteX281" fmla="*/ 3624059 w 3624059"/>
              <a:gd name="connsiteY281" fmla="*/ 87887 h 4242217"/>
              <a:gd name="connsiteX282" fmla="*/ 3591702 w 3624059"/>
              <a:gd name="connsiteY282" fmla="*/ 76663 h 4242217"/>
              <a:gd name="connsiteX283" fmla="*/ 2390920 w 3624059"/>
              <a:gd name="connsiteY283" fmla="*/ 106591 h 4242217"/>
              <a:gd name="connsiteX284" fmla="*/ 1866850 w 3624059"/>
              <a:gd name="connsiteY284" fmla="*/ 106591 h 4242217"/>
              <a:gd name="connsiteX285" fmla="*/ 1874482 w 3624059"/>
              <a:gd name="connsiteY285" fmla="*/ 18052 h 4242217"/>
              <a:gd name="connsiteX286" fmla="*/ 0 w 3624059"/>
              <a:gd name="connsiteY286" fmla="*/ 0 h 4242217"/>
              <a:gd name="connsiteX287" fmla="*/ 1773185 w 3624059"/>
              <a:gd name="connsiteY287" fmla="*/ 0 h 4242217"/>
              <a:gd name="connsiteX288" fmla="*/ 1775265 w 3624059"/>
              <a:gd name="connsiteY288" fmla="*/ 11817 h 4242217"/>
              <a:gd name="connsiteX289" fmla="*/ 1668416 w 3624059"/>
              <a:gd name="connsiteY289" fmla="*/ 96615 h 4242217"/>
              <a:gd name="connsiteX290" fmla="*/ 1190138 w 3624059"/>
              <a:gd name="connsiteY290" fmla="*/ 111580 h 4242217"/>
              <a:gd name="connsiteX291" fmla="*/ 208143 w 3624059"/>
              <a:gd name="connsiteY291" fmla="*/ 156473 h 4242217"/>
              <a:gd name="connsiteX292" fmla="*/ 55501 w 3624059"/>
              <a:gd name="connsiteY292" fmla="*/ 162085 h 4242217"/>
              <a:gd name="connsiteX293" fmla="*/ 0 w 3624059"/>
              <a:gd name="connsiteY293" fmla="*/ 165485 h 42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Lst>
            <a:rect l="l" t="t" r="r" b="b"/>
            <a:pathLst>
              <a:path w="3624059" h="4242217">
                <a:moveTo>
                  <a:pt x="1019688" y="4206836"/>
                </a:moveTo>
                <a:cubicBezTo>
                  <a:pt x="1195226" y="4208083"/>
                  <a:pt x="1370764" y="4209330"/>
                  <a:pt x="1546302" y="4206836"/>
                </a:cubicBezTo>
                <a:cubicBezTo>
                  <a:pt x="1589551" y="4206836"/>
                  <a:pt x="1617535" y="4213071"/>
                  <a:pt x="1633435" y="4229283"/>
                </a:cubicBezTo>
                <a:lnTo>
                  <a:pt x="1639522" y="4242217"/>
                </a:lnTo>
                <a:lnTo>
                  <a:pt x="0" y="4242217"/>
                </a:lnTo>
                <a:lnTo>
                  <a:pt x="0" y="4228475"/>
                </a:lnTo>
                <a:lnTo>
                  <a:pt x="118466" y="4222424"/>
                </a:lnTo>
                <a:cubicBezTo>
                  <a:pt x="243759" y="4215565"/>
                  <a:pt x="368417" y="4209330"/>
                  <a:pt x="493074" y="4206836"/>
                </a:cubicBezTo>
                <a:cubicBezTo>
                  <a:pt x="668612" y="4204342"/>
                  <a:pt x="844150" y="4205589"/>
                  <a:pt x="1019688" y="4206836"/>
                </a:cubicBezTo>
                <a:close/>
                <a:moveTo>
                  <a:pt x="3624059" y="4122596"/>
                </a:moveTo>
                <a:lnTo>
                  <a:pt x="3624059" y="4242217"/>
                </a:lnTo>
                <a:lnTo>
                  <a:pt x="1729472" y="4242217"/>
                </a:lnTo>
                <a:lnTo>
                  <a:pt x="1729472" y="4196860"/>
                </a:lnTo>
                <a:cubicBezTo>
                  <a:pt x="2095813" y="4171919"/>
                  <a:pt x="2457065" y="4146978"/>
                  <a:pt x="2818317" y="4132014"/>
                </a:cubicBezTo>
                <a:cubicBezTo>
                  <a:pt x="2991311" y="4127026"/>
                  <a:pt x="3164305" y="4124532"/>
                  <a:pt x="3337299" y="4123285"/>
                </a:cubicBezTo>
                <a:close/>
                <a:moveTo>
                  <a:pt x="1668416" y="3907548"/>
                </a:moveTo>
                <a:cubicBezTo>
                  <a:pt x="1668416" y="3942465"/>
                  <a:pt x="1668416" y="3972394"/>
                  <a:pt x="1668416" y="4002323"/>
                </a:cubicBezTo>
                <a:cubicBezTo>
                  <a:pt x="1673504" y="4107073"/>
                  <a:pt x="1617535" y="4156955"/>
                  <a:pt x="1510686" y="4156955"/>
                </a:cubicBezTo>
                <a:cubicBezTo>
                  <a:pt x="1398749" y="4156955"/>
                  <a:pt x="1286811" y="4166931"/>
                  <a:pt x="1174874" y="4166931"/>
                </a:cubicBezTo>
                <a:cubicBezTo>
                  <a:pt x="828886" y="4169425"/>
                  <a:pt x="484170" y="4170672"/>
                  <a:pt x="139454" y="4172543"/>
                </a:cubicBezTo>
                <a:lnTo>
                  <a:pt x="0" y="4173802"/>
                </a:lnTo>
                <a:lnTo>
                  <a:pt x="0" y="3943409"/>
                </a:lnTo>
                <a:lnTo>
                  <a:pt x="325804" y="3943712"/>
                </a:lnTo>
                <a:cubicBezTo>
                  <a:pt x="772917" y="3938724"/>
                  <a:pt x="1220667" y="3927501"/>
                  <a:pt x="1668416" y="3907548"/>
                </a:cubicBezTo>
                <a:close/>
                <a:moveTo>
                  <a:pt x="3624059" y="3850991"/>
                </a:moveTo>
                <a:lnTo>
                  <a:pt x="3624059" y="4067621"/>
                </a:lnTo>
                <a:lnTo>
                  <a:pt x="2999580" y="4087121"/>
                </a:lnTo>
                <a:cubicBezTo>
                  <a:pt x="2680940" y="4097097"/>
                  <a:pt x="2362936" y="4107074"/>
                  <a:pt x="2044932" y="4117050"/>
                </a:cubicBezTo>
                <a:cubicBezTo>
                  <a:pt x="1943171" y="4122038"/>
                  <a:pt x="1836322" y="4132014"/>
                  <a:pt x="1729472" y="4137002"/>
                </a:cubicBezTo>
                <a:cubicBezTo>
                  <a:pt x="1734560" y="4052204"/>
                  <a:pt x="1739649" y="3982370"/>
                  <a:pt x="1749825" y="3897572"/>
                </a:cubicBezTo>
                <a:cubicBezTo>
                  <a:pt x="1856674" y="3897572"/>
                  <a:pt x="1968611" y="3897572"/>
                  <a:pt x="2075460" y="3897572"/>
                </a:cubicBezTo>
                <a:cubicBezTo>
                  <a:pt x="2502857" y="3882607"/>
                  <a:pt x="2935343" y="3857667"/>
                  <a:pt x="3367828" y="3852679"/>
                </a:cubicBezTo>
                <a:close/>
                <a:moveTo>
                  <a:pt x="1037496" y="3607013"/>
                </a:moveTo>
                <a:cubicBezTo>
                  <a:pt x="1185050" y="3607013"/>
                  <a:pt x="1332604" y="3608260"/>
                  <a:pt x="1480157" y="3608260"/>
                </a:cubicBezTo>
                <a:cubicBezTo>
                  <a:pt x="1683680" y="3608260"/>
                  <a:pt x="1688768" y="3618236"/>
                  <a:pt x="1673504" y="3817762"/>
                </a:cubicBezTo>
                <a:cubicBezTo>
                  <a:pt x="1673504" y="3822750"/>
                  <a:pt x="1668416" y="3832726"/>
                  <a:pt x="1663328" y="3842702"/>
                </a:cubicBezTo>
                <a:cubicBezTo>
                  <a:pt x="1632799" y="3847691"/>
                  <a:pt x="1602271" y="3857667"/>
                  <a:pt x="1571743" y="3857667"/>
                </a:cubicBezTo>
                <a:cubicBezTo>
                  <a:pt x="1123993" y="3872631"/>
                  <a:pt x="676244" y="3892584"/>
                  <a:pt x="228495" y="3892584"/>
                </a:cubicBezTo>
                <a:lnTo>
                  <a:pt x="0" y="3887800"/>
                </a:lnTo>
                <a:lnTo>
                  <a:pt x="0" y="3645448"/>
                </a:lnTo>
                <a:lnTo>
                  <a:pt x="164894" y="3634448"/>
                </a:lnTo>
                <a:cubicBezTo>
                  <a:pt x="308632" y="3625719"/>
                  <a:pt x="452369" y="3618237"/>
                  <a:pt x="594835" y="3613248"/>
                </a:cubicBezTo>
                <a:cubicBezTo>
                  <a:pt x="742389" y="3608260"/>
                  <a:pt x="889943" y="3607013"/>
                  <a:pt x="1037496" y="3607013"/>
                </a:cubicBezTo>
                <a:close/>
                <a:moveTo>
                  <a:pt x="3479765" y="3533438"/>
                </a:moveTo>
                <a:lnTo>
                  <a:pt x="3624059" y="3538222"/>
                </a:lnTo>
                <a:lnTo>
                  <a:pt x="3624059" y="3804141"/>
                </a:lnTo>
                <a:lnTo>
                  <a:pt x="1826146" y="3837714"/>
                </a:lnTo>
                <a:cubicBezTo>
                  <a:pt x="1800705" y="3837714"/>
                  <a:pt x="1775265" y="3837714"/>
                  <a:pt x="1749825" y="3832726"/>
                </a:cubicBezTo>
                <a:cubicBezTo>
                  <a:pt x="1749825" y="3762892"/>
                  <a:pt x="1749825" y="3698047"/>
                  <a:pt x="1749825" y="3653153"/>
                </a:cubicBezTo>
                <a:cubicBezTo>
                  <a:pt x="2197574" y="3623225"/>
                  <a:pt x="2635147" y="3593296"/>
                  <a:pt x="3072720" y="3563367"/>
                </a:cubicBezTo>
                <a:cubicBezTo>
                  <a:pt x="3205010" y="3553391"/>
                  <a:pt x="3342387" y="3533438"/>
                  <a:pt x="3479765" y="3533438"/>
                </a:cubicBezTo>
                <a:close/>
                <a:moveTo>
                  <a:pt x="1417193" y="3401876"/>
                </a:moveTo>
                <a:cubicBezTo>
                  <a:pt x="1501782" y="3402500"/>
                  <a:pt x="1587007" y="3403747"/>
                  <a:pt x="1673504" y="3403747"/>
                </a:cubicBezTo>
                <a:cubicBezTo>
                  <a:pt x="1668416" y="3468592"/>
                  <a:pt x="1663328" y="3513486"/>
                  <a:pt x="1663328" y="3558379"/>
                </a:cubicBezTo>
                <a:cubicBezTo>
                  <a:pt x="1632799" y="3558379"/>
                  <a:pt x="1612447" y="3563367"/>
                  <a:pt x="1592095" y="3563367"/>
                </a:cubicBezTo>
                <a:cubicBezTo>
                  <a:pt x="1207947" y="3568355"/>
                  <a:pt x="825070" y="3574590"/>
                  <a:pt x="442193" y="3580825"/>
                </a:cubicBezTo>
                <a:lnTo>
                  <a:pt x="0" y="3587539"/>
                </a:lnTo>
                <a:lnTo>
                  <a:pt x="0" y="3449325"/>
                </a:lnTo>
                <a:lnTo>
                  <a:pt x="14796" y="3448640"/>
                </a:lnTo>
                <a:cubicBezTo>
                  <a:pt x="401489" y="3433676"/>
                  <a:pt x="783093" y="3413723"/>
                  <a:pt x="1164698" y="3403747"/>
                </a:cubicBezTo>
                <a:cubicBezTo>
                  <a:pt x="1248651" y="3401253"/>
                  <a:pt x="1332604" y="3401253"/>
                  <a:pt x="1417193" y="3401876"/>
                </a:cubicBezTo>
                <a:close/>
                <a:moveTo>
                  <a:pt x="3624059" y="3333594"/>
                </a:moveTo>
                <a:lnTo>
                  <a:pt x="3624059" y="3484091"/>
                </a:lnTo>
                <a:lnTo>
                  <a:pt x="3378004" y="3492910"/>
                </a:lnTo>
                <a:cubicBezTo>
                  <a:pt x="3198650" y="3502262"/>
                  <a:pt x="3019296" y="3513486"/>
                  <a:pt x="2838669" y="3523462"/>
                </a:cubicBezTo>
                <a:cubicBezTo>
                  <a:pt x="2523210" y="3538426"/>
                  <a:pt x="2202662" y="3553391"/>
                  <a:pt x="1887202" y="3568355"/>
                </a:cubicBezTo>
                <a:cubicBezTo>
                  <a:pt x="1841410" y="3568355"/>
                  <a:pt x="1795617" y="3563367"/>
                  <a:pt x="1749825" y="3558379"/>
                </a:cubicBezTo>
                <a:cubicBezTo>
                  <a:pt x="1729472" y="3418711"/>
                  <a:pt x="1734560" y="3413723"/>
                  <a:pt x="1866850" y="3413723"/>
                </a:cubicBezTo>
                <a:cubicBezTo>
                  <a:pt x="2029668" y="3408735"/>
                  <a:pt x="2197574" y="3413723"/>
                  <a:pt x="2360392" y="3403747"/>
                </a:cubicBezTo>
                <a:cubicBezTo>
                  <a:pt x="2686028" y="3383794"/>
                  <a:pt x="3011663" y="3338901"/>
                  <a:pt x="3332211" y="3333913"/>
                </a:cubicBezTo>
                <a:close/>
                <a:moveTo>
                  <a:pt x="1363351" y="3144257"/>
                </a:moveTo>
                <a:cubicBezTo>
                  <a:pt x="1464973" y="3145533"/>
                  <a:pt x="1566655" y="3148729"/>
                  <a:pt x="1668416" y="3154340"/>
                </a:cubicBezTo>
                <a:cubicBezTo>
                  <a:pt x="1668416" y="3224174"/>
                  <a:pt x="1668416" y="3284032"/>
                  <a:pt x="1668416" y="3363842"/>
                </a:cubicBezTo>
                <a:cubicBezTo>
                  <a:pt x="1276635" y="3363842"/>
                  <a:pt x="895031" y="3358854"/>
                  <a:pt x="513426" y="3363842"/>
                </a:cubicBezTo>
                <a:lnTo>
                  <a:pt x="0" y="3377034"/>
                </a:lnTo>
                <a:lnTo>
                  <a:pt x="0" y="3197607"/>
                </a:lnTo>
                <a:lnTo>
                  <a:pt x="449825" y="3171175"/>
                </a:lnTo>
                <a:cubicBezTo>
                  <a:pt x="754155" y="3153872"/>
                  <a:pt x="1058485" y="3140428"/>
                  <a:pt x="1363351" y="3144257"/>
                </a:cubicBezTo>
                <a:close/>
                <a:moveTo>
                  <a:pt x="3624059" y="3068455"/>
                </a:moveTo>
                <a:lnTo>
                  <a:pt x="3624059" y="3264269"/>
                </a:lnTo>
                <a:lnTo>
                  <a:pt x="3600288" y="3264001"/>
                </a:lnTo>
                <a:cubicBezTo>
                  <a:pt x="3151903" y="3265638"/>
                  <a:pt x="2706380" y="3289020"/>
                  <a:pt x="2263719" y="3348877"/>
                </a:cubicBezTo>
                <a:cubicBezTo>
                  <a:pt x="2095813" y="3373818"/>
                  <a:pt x="1922819" y="3353865"/>
                  <a:pt x="1749825" y="3353865"/>
                </a:cubicBezTo>
                <a:cubicBezTo>
                  <a:pt x="1749825" y="3284032"/>
                  <a:pt x="1749825" y="3219186"/>
                  <a:pt x="1749825" y="3154340"/>
                </a:cubicBezTo>
                <a:cubicBezTo>
                  <a:pt x="2215382" y="3141870"/>
                  <a:pt x="2677124" y="3105706"/>
                  <a:pt x="3138229" y="3082636"/>
                </a:cubicBezTo>
                <a:close/>
                <a:moveTo>
                  <a:pt x="1559341" y="2853805"/>
                </a:moveTo>
                <a:cubicBezTo>
                  <a:pt x="1699580" y="2853260"/>
                  <a:pt x="1699580" y="2875628"/>
                  <a:pt x="1668416" y="3054578"/>
                </a:cubicBezTo>
                <a:cubicBezTo>
                  <a:pt x="1668416" y="3059566"/>
                  <a:pt x="1663328" y="3064554"/>
                  <a:pt x="1658240" y="3074530"/>
                </a:cubicBezTo>
                <a:cubicBezTo>
                  <a:pt x="1632799" y="3074530"/>
                  <a:pt x="1607359" y="3079518"/>
                  <a:pt x="1576831" y="3079518"/>
                </a:cubicBezTo>
                <a:cubicBezTo>
                  <a:pt x="1225754" y="3089494"/>
                  <a:pt x="874678" y="3094483"/>
                  <a:pt x="523602" y="3104459"/>
                </a:cubicBezTo>
                <a:lnTo>
                  <a:pt x="0" y="3120367"/>
                </a:lnTo>
                <a:lnTo>
                  <a:pt x="0" y="2895265"/>
                </a:lnTo>
                <a:lnTo>
                  <a:pt x="1490334" y="2855052"/>
                </a:lnTo>
                <a:cubicBezTo>
                  <a:pt x="1516410" y="2854429"/>
                  <a:pt x="1539306" y="2853883"/>
                  <a:pt x="1559341" y="2853805"/>
                </a:cubicBezTo>
                <a:close/>
                <a:moveTo>
                  <a:pt x="3624059" y="2832565"/>
                </a:moveTo>
                <a:lnTo>
                  <a:pt x="3624059" y="3005092"/>
                </a:lnTo>
                <a:lnTo>
                  <a:pt x="3271155" y="3009684"/>
                </a:lnTo>
                <a:cubicBezTo>
                  <a:pt x="2828493" y="3024649"/>
                  <a:pt x="2385832" y="3064554"/>
                  <a:pt x="1943171" y="3089494"/>
                </a:cubicBezTo>
                <a:cubicBezTo>
                  <a:pt x="1724384" y="3099471"/>
                  <a:pt x="1729472" y="3134388"/>
                  <a:pt x="1749825" y="2870017"/>
                </a:cubicBezTo>
                <a:cubicBezTo>
                  <a:pt x="1749825" y="2865028"/>
                  <a:pt x="1754913" y="2860040"/>
                  <a:pt x="1765089" y="2845076"/>
                </a:cubicBezTo>
                <a:cubicBezTo>
                  <a:pt x="1800705" y="2845076"/>
                  <a:pt x="1836322" y="2845076"/>
                  <a:pt x="1877026" y="2845076"/>
                </a:cubicBezTo>
                <a:cubicBezTo>
                  <a:pt x="2258631" y="2845076"/>
                  <a:pt x="2640235" y="2850064"/>
                  <a:pt x="3016752" y="2850064"/>
                </a:cubicBezTo>
                <a:cubicBezTo>
                  <a:pt x="3133777" y="2850064"/>
                  <a:pt x="3251120" y="2846635"/>
                  <a:pt x="3368623" y="2842270"/>
                </a:cubicBezTo>
                <a:close/>
                <a:moveTo>
                  <a:pt x="1561566" y="2605646"/>
                </a:moveTo>
                <a:cubicBezTo>
                  <a:pt x="1688768" y="2605646"/>
                  <a:pt x="1688768" y="2610634"/>
                  <a:pt x="1678592" y="2730349"/>
                </a:cubicBezTo>
                <a:cubicBezTo>
                  <a:pt x="1673504" y="2750301"/>
                  <a:pt x="1668416" y="2770254"/>
                  <a:pt x="1668416" y="2785218"/>
                </a:cubicBezTo>
                <a:cubicBezTo>
                  <a:pt x="1653152" y="2790206"/>
                  <a:pt x="1642975" y="2795195"/>
                  <a:pt x="1632799" y="2795195"/>
                </a:cubicBezTo>
                <a:cubicBezTo>
                  <a:pt x="1266459" y="2802677"/>
                  <a:pt x="900119" y="2810159"/>
                  <a:pt x="534415" y="2817641"/>
                </a:cubicBezTo>
                <a:lnTo>
                  <a:pt x="0" y="2828601"/>
                </a:lnTo>
                <a:lnTo>
                  <a:pt x="0" y="2635972"/>
                </a:lnTo>
                <a:lnTo>
                  <a:pt x="274287" y="2625598"/>
                </a:lnTo>
                <a:cubicBezTo>
                  <a:pt x="701684" y="2615622"/>
                  <a:pt x="1134169" y="2610634"/>
                  <a:pt x="1561566" y="2605646"/>
                </a:cubicBezTo>
                <a:close/>
                <a:moveTo>
                  <a:pt x="2558826" y="2560752"/>
                </a:moveTo>
                <a:cubicBezTo>
                  <a:pt x="2752173" y="2560752"/>
                  <a:pt x="2946791" y="2563246"/>
                  <a:pt x="3142045" y="2566364"/>
                </a:cubicBezTo>
                <a:lnTo>
                  <a:pt x="3624059" y="2574044"/>
                </a:lnTo>
                <a:lnTo>
                  <a:pt x="3624059" y="2757687"/>
                </a:lnTo>
                <a:lnTo>
                  <a:pt x="3181478" y="2770254"/>
                </a:lnTo>
                <a:cubicBezTo>
                  <a:pt x="2888278" y="2778983"/>
                  <a:pt x="2594443" y="2787713"/>
                  <a:pt x="2299335" y="2795195"/>
                </a:cubicBezTo>
                <a:cubicBezTo>
                  <a:pt x="2116165" y="2800183"/>
                  <a:pt x="1932995" y="2795195"/>
                  <a:pt x="1744737" y="2795195"/>
                </a:cubicBezTo>
                <a:cubicBezTo>
                  <a:pt x="1744737" y="2720373"/>
                  <a:pt x="1744737" y="2665503"/>
                  <a:pt x="1744737" y="2595669"/>
                </a:cubicBezTo>
                <a:cubicBezTo>
                  <a:pt x="2019492" y="2580705"/>
                  <a:pt x="2289159" y="2560752"/>
                  <a:pt x="2558826" y="2560752"/>
                </a:cubicBezTo>
                <a:close/>
                <a:moveTo>
                  <a:pt x="907751" y="2310099"/>
                </a:moveTo>
                <a:cubicBezTo>
                  <a:pt x="1093465" y="2310099"/>
                  <a:pt x="1279179" y="2311346"/>
                  <a:pt x="1464893" y="2311346"/>
                </a:cubicBezTo>
                <a:cubicBezTo>
                  <a:pt x="1541214" y="2311346"/>
                  <a:pt x="1612447" y="2311346"/>
                  <a:pt x="1683680" y="2311346"/>
                </a:cubicBezTo>
                <a:cubicBezTo>
                  <a:pt x="1688768" y="2351251"/>
                  <a:pt x="1688768" y="2366215"/>
                  <a:pt x="1688768" y="2386168"/>
                </a:cubicBezTo>
                <a:cubicBezTo>
                  <a:pt x="1693856" y="2540800"/>
                  <a:pt x="1693856" y="2545788"/>
                  <a:pt x="1541214" y="2545788"/>
                </a:cubicBezTo>
                <a:cubicBezTo>
                  <a:pt x="1190138" y="2550776"/>
                  <a:pt x="833974" y="2555764"/>
                  <a:pt x="482898" y="2560752"/>
                </a:cubicBezTo>
                <a:lnTo>
                  <a:pt x="0" y="2570035"/>
                </a:lnTo>
                <a:lnTo>
                  <a:pt x="0" y="2335542"/>
                </a:lnTo>
                <a:lnTo>
                  <a:pt x="350608" y="2316334"/>
                </a:lnTo>
                <a:cubicBezTo>
                  <a:pt x="536322" y="2311346"/>
                  <a:pt x="722037" y="2310099"/>
                  <a:pt x="907751" y="2310099"/>
                </a:cubicBezTo>
                <a:close/>
                <a:moveTo>
                  <a:pt x="3624059" y="2235896"/>
                </a:moveTo>
                <a:lnTo>
                  <a:pt x="3624059" y="2507868"/>
                </a:lnTo>
                <a:lnTo>
                  <a:pt x="3271155" y="2520847"/>
                </a:lnTo>
                <a:cubicBezTo>
                  <a:pt x="2833581" y="2525835"/>
                  <a:pt x="2396008" y="2525835"/>
                  <a:pt x="1958435" y="2525835"/>
                </a:cubicBezTo>
                <a:cubicBezTo>
                  <a:pt x="1892290" y="2525835"/>
                  <a:pt x="1821057" y="2525835"/>
                  <a:pt x="1739649" y="2525835"/>
                </a:cubicBezTo>
                <a:cubicBezTo>
                  <a:pt x="1744737" y="2446025"/>
                  <a:pt x="1749825" y="2381180"/>
                  <a:pt x="1754913" y="2316334"/>
                </a:cubicBezTo>
                <a:cubicBezTo>
                  <a:pt x="2202662" y="2296381"/>
                  <a:pt x="2647867" y="2277676"/>
                  <a:pt x="3091165" y="2258970"/>
                </a:cubicBezTo>
                <a:close/>
                <a:moveTo>
                  <a:pt x="1320520" y="2035128"/>
                </a:moveTo>
                <a:cubicBezTo>
                  <a:pt x="1441997" y="2035752"/>
                  <a:pt x="1564111" y="2036999"/>
                  <a:pt x="1688768" y="2036999"/>
                </a:cubicBezTo>
                <a:cubicBezTo>
                  <a:pt x="1693856" y="2051963"/>
                  <a:pt x="1693856" y="2076904"/>
                  <a:pt x="1693856" y="2101844"/>
                </a:cubicBezTo>
                <a:cubicBezTo>
                  <a:pt x="1698944" y="2251488"/>
                  <a:pt x="1698944" y="2256476"/>
                  <a:pt x="1546302" y="2256476"/>
                </a:cubicBezTo>
                <a:cubicBezTo>
                  <a:pt x="1103641" y="2256476"/>
                  <a:pt x="666068" y="2246500"/>
                  <a:pt x="223407" y="2251488"/>
                </a:cubicBezTo>
                <a:lnTo>
                  <a:pt x="0" y="2261684"/>
                </a:lnTo>
                <a:lnTo>
                  <a:pt x="0" y="2073071"/>
                </a:lnTo>
                <a:lnTo>
                  <a:pt x="432017" y="2055081"/>
                </a:lnTo>
                <a:cubicBezTo>
                  <a:pt x="606283" y="2048222"/>
                  <a:pt x="780549" y="2041987"/>
                  <a:pt x="956087" y="2036999"/>
                </a:cubicBezTo>
                <a:cubicBezTo>
                  <a:pt x="1078201" y="2034504"/>
                  <a:pt x="1199042" y="2034504"/>
                  <a:pt x="1320520" y="2035128"/>
                </a:cubicBezTo>
                <a:close/>
                <a:moveTo>
                  <a:pt x="3624059" y="1946721"/>
                </a:moveTo>
                <a:lnTo>
                  <a:pt x="3624059" y="2175879"/>
                </a:lnTo>
                <a:lnTo>
                  <a:pt x="3094345" y="2195372"/>
                </a:lnTo>
                <a:cubicBezTo>
                  <a:pt x="2652955" y="2212830"/>
                  <a:pt x="2210294" y="2231536"/>
                  <a:pt x="1765089" y="2251488"/>
                </a:cubicBezTo>
                <a:cubicBezTo>
                  <a:pt x="1775265" y="2161702"/>
                  <a:pt x="1780353" y="2086880"/>
                  <a:pt x="1785441" y="1992105"/>
                </a:cubicBezTo>
                <a:cubicBezTo>
                  <a:pt x="1932995" y="1992105"/>
                  <a:pt x="2065284" y="1997093"/>
                  <a:pt x="2202662" y="1992105"/>
                </a:cubicBezTo>
                <a:cubicBezTo>
                  <a:pt x="2459609" y="1984623"/>
                  <a:pt x="2717828" y="1977141"/>
                  <a:pt x="2976683" y="1969035"/>
                </a:cubicBezTo>
                <a:close/>
                <a:moveTo>
                  <a:pt x="1693856" y="1752675"/>
                </a:moveTo>
                <a:cubicBezTo>
                  <a:pt x="1693856" y="1792580"/>
                  <a:pt x="1688768" y="1822509"/>
                  <a:pt x="1693856" y="1852438"/>
                </a:cubicBezTo>
                <a:cubicBezTo>
                  <a:pt x="1709120" y="1937236"/>
                  <a:pt x="1678592" y="1972153"/>
                  <a:pt x="1587007" y="1967165"/>
                </a:cubicBezTo>
                <a:cubicBezTo>
                  <a:pt x="1485246" y="1962177"/>
                  <a:pt x="1378396" y="1972153"/>
                  <a:pt x="1271547" y="1972153"/>
                </a:cubicBezTo>
                <a:cubicBezTo>
                  <a:pt x="981528" y="1982129"/>
                  <a:pt x="691508" y="1990858"/>
                  <a:pt x="400853" y="1999588"/>
                </a:cubicBezTo>
                <a:lnTo>
                  <a:pt x="0" y="2012163"/>
                </a:lnTo>
                <a:lnTo>
                  <a:pt x="0" y="1806966"/>
                </a:lnTo>
                <a:lnTo>
                  <a:pt x="603103" y="1787592"/>
                </a:lnTo>
                <a:cubicBezTo>
                  <a:pt x="966264" y="1776369"/>
                  <a:pt x="1330060" y="1765145"/>
                  <a:pt x="1693856" y="1752675"/>
                </a:cubicBezTo>
                <a:close/>
                <a:moveTo>
                  <a:pt x="3357652" y="1657901"/>
                </a:moveTo>
                <a:lnTo>
                  <a:pt x="3624059" y="1659458"/>
                </a:lnTo>
                <a:lnTo>
                  <a:pt x="3624059" y="1869612"/>
                </a:lnTo>
                <a:lnTo>
                  <a:pt x="3027564" y="1892343"/>
                </a:lnTo>
                <a:cubicBezTo>
                  <a:pt x="2613523" y="1907307"/>
                  <a:pt x="2200118" y="1922271"/>
                  <a:pt x="1785441" y="1947212"/>
                </a:cubicBezTo>
                <a:cubicBezTo>
                  <a:pt x="1785441" y="1912295"/>
                  <a:pt x="1785441" y="1882366"/>
                  <a:pt x="1775265" y="1857426"/>
                </a:cubicBezTo>
                <a:cubicBezTo>
                  <a:pt x="1744737" y="1772628"/>
                  <a:pt x="1785441" y="1747687"/>
                  <a:pt x="1866850" y="1747687"/>
                </a:cubicBezTo>
                <a:cubicBezTo>
                  <a:pt x="1927907" y="1747687"/>
                  <a:pt x="1983875" y="1737711"/>
                  <a:pt x="2039844" y="1737711"/>
                </a:cubicBezTo>
                <a:cubicBezTo>
                  <a:pt x="2482505" y="1707782"/>
                  <a:pt x="2920078" y="1672865"/>
                  <a:pt x="3357652" y="1657901"/>
                </a:cubicBezTo>
                <a:close/>
                <a:moveTo>
                  <a:pt x="0" y="1548162"/>
                </a:moveTo>
                <a:lnTo>
                  <a:pt x="617095" y="1548162"/>
                </a:lnTo>
                <a:cubicBezTo>
                  <a:pt x="980256" y="1548162"/>
                  <a:pt x="1342780" y="1548162"/>
                  <a:pt x="1704032" y="1548162"/>
                </a:cubicBezTo>
                <a:cubicBezTo>
                  <a:pt x="1704032" y="1593055"/>
                  <a:pt x="1704032" y="1637948"/>
                  <a:pt x="1704032" y="1687829"/>
                </a:cubicBezTo>
                <a:cubicBezTo>
                  <a:pt x="1571743" y="1692817"/>
                  <a:pt x="1439453" y="1702794"/>
                  <a:pt x="1312251" y="1707782"/>
                </a:cubicBezTo>
                <a:cubicBezTo>
                  <a:pt x="1022232" y="1715264"/>
                  <a:pt x="732213" y="1721499"/>
                  <a:pt x="442829" y="1728358"/>
                </a:cubicBezTo>
                <a:lnTo>
                  <a:pt x="0" y="1740798"/>
                </a:lnTo>
                <a:close/>
                <a:moveTo>
                  <a:pt x="3624059" y="1454677"/>
                </a:moveTo>
                <a:lnTo>
                  <a:pt x="3624059" y="1598608"/>
                </a:lnTo>
                <a:lnTo>
                  <a:pt x="3026292" y="1620489"/>
                </a:lnTo>
                <a:cubicBezTo>
                  <a:pt x="2617339" y="1642936"/>
                  <a:pt x="2207750" y="1675359"/>
                  <a:pt x="1795617" y="1687829"/>
                </a:cubicBezTo>
                <a:cubicBezTo>
                  <a:pt x="1795617" y="1632960"/>
                  <a:pt x="1795617" y="1588067"/>
                  <a:pt x="1795617" y="1538185"/>
                </a:cubicBezTo>
                <a:cubicBezTo>
                  <a:pt x="2197574" y="1520727"/>
                  <a:pt x="2598259" y="1502021"/>
                  <a:pt x="2998308" y="1483316"/>
                </a:cubicBezTo>
                <a:close/>
                <a:moveTo>
                  <a:pt x="1724384" y="1283791"/>
                </a:moveTo>
                <a:cubicBezTo>
                  <a:pt x="1734560" y="1463363"/>
                  <a:pt x="1724384" y="1478328"/>
                  <a:pt x="1566654" y="1478328"/>
                </a:cubicBezTo>
                <a:cubicBezTo>
                  <a:pt x="1531038" y="1478328"/>
                  <a:pt x="1495422" y="1473340"/>
                  <a:pt x="1464893" y="1473340"/>
                </a:cubicBezTo>
                <a:cubicBezTo>
                  <a:pt x="1042584" y="1473340"/>
                  <a:pt x="625363" y="1478328"/>
                  <a:pt x="203055" y="1478328"/>
                </a:cubicBezTo>
                <a:lnTo>
                  <a:pt x="0" y="1481723"/>
                </a:lnTo>
                <a:lnTo>
                  <a:pt x="0" y="1294640"/>
                </a:lnTo>
                <a:lnTo>
                  <a:pt x="82293" y="1299223"/>
                </a:lnTo>
                <a:cubicBezTo>
                  <a:pt x="628225" y="1330554"/>
                  <a:pt x="1174874" y="1354872"/>
                  <a:pt x="1724384" y="1283791"/>
                </a:cubicBezTo>
                <a:close/>
                <a:moveTo>
                  <a:pt x="3624059" y="1217980"/>
                </a:moveTo>
                <a:lnTo>
                  <a:pt x="3624059" y="1378588"/>
                </a:lnTo>
                <a:lnTo>
                  <a:pt x="3611180" y="1379423"/>
                </a:lnTo>
                <a:cubicBezTo>
                  <a:pt x="3545592" y="1384489"/>
                  <a:pt x="3479765" y="1389789"/>
                  <a:pt x="3413620" y="1393530"/>
                </a:cubicBezTo>
                <a:cubicBezTo>
                  <a:pt x="3143953" y="1408494"/>
                  <a:pt x="2874286" y="1433435"/>
                  <a:pt x="2604619" y="1438423"/>
                </a:cubicBezTo>
                <a:cubicBezTo>
                  <a:pt x="2340040" y="1448399"/>
                  <a:pt x="2070372" y="1443411"/>
                  <a:pt x="1800705" y="1443411"/>
                </a:cubicBezTo>
                <a:cubicBezTo>
                  <a:pt x="1815969" y="1393530"/>
                  <a:pt x="1749825" y="1298755"/>
                  <a:pt x="1856674" y="1293767"/>
                </a:cubicBezTo>
                <a:cubicBezTo>
                  <a:pt x="2217926" y="1263838"/>
                  <a:pt x="2574090" y="1243886"/>
                  <a:pt x="2935343" y="1228921"/>
                </a:cubicBezTo>
                <a:cubicBezTo>
                  <a:pt x="3113425" y="1223933"/>
                  <a:pt x="3292779" y="1221439"/>
                  <a:pt x="3472133" y="1219569"/>
                </a:cubicBezTo>
                <a:close/>
                <a:moveTo>
                  <a:pt x="1576831" y="1014431"/>
                </a:moveTo>
                <a:cubicBezTo>
                  <a:pt x="1760001" y="1014431"/>
                  <a:pt x="1760001" y="1019419"/>
                  <a:pt x="1729472" y="1198992"/>
                </a:cubicBezTo>
                <a:cubicBezTo>
                  <a:pt x="1729472" y="1208969"/>
                  <a:pt x="1719296" y="1208969"/>
                  <a:pt x="1714208" y="1223933"/>
                </a:cubicBezTo>
                <a:cubicBezTo>
                  <a:pt x="1172330" y="1276308"/>
                  <a:pt x="627589" y="1252927"/>
                  <a:pt x="82134" y="1231649"/>
                </a:cubicBezTo>
                <a:lnTo>
                  <a:pt x="0" y="1228986"/>
                </a:lnTo>
                <a:lnTo>
                  <a:pt x="0" y="1032219"/>
                </a:lnTo>
                <a:lnTo>
                  <a:pt x="707408" y="1022537"/>
                </a:lnTo>
                <a:cubicBezTo>
                  <a:pt x="996792" y="1019420"/>
                  <a:pt x="1286811" y="1016925"/>
                  <a:pt x="1576831" y="1014431"/>
                </a:cubicBezTo>
                <a:close/>
                <a:moveTo>
                  <a:pt x="3624059" y="958219"/>
                </a:moveTo>
                <a:lnTo>
                  <a:pt x="3624059" y="1166175"/>
                </a:lnTo>
                <a:lnTo>
                  <a:pt x="3019932" y="1185899"/>
                </a:lnTo>
                <a:cubicBezTo>
                  <a:pt x="2797965" y="1192757"/>
                  <a:pt x="2576635" y="1198992"/>
                  <a:pt x="2355304" y="1203981"/>
                </a:cubicBezTo>
                <a:cubicBezTo>
                  <a:pt x="2182310" y="1208969"/>
                  <a:pt x="2004228" y="1203981"/>
                  <a:pt x="1831234" y="1203981"/>
                </a:cubicBezTo>
                <a:cubicBezTo>
                  <a:pt x="1805793" y="1019419"/>
                  <a:pt x="1815969" y="1004455"/>
                  <a:pt x="2004228" y="999467"/>
                </a:cubicBezTo>
                <a:cubicBezTo>
                  <a:pt x="2202662" y="994479"/>
                  <a:pt x="2396008" y="984503"/>
                  <a:pt x="2594443" y="979514"/>
                </a:cubicBezTo>
                <a:close/>
                <a:moveTo>
                  <a:pt x="1449629" y="740084"/>
                </a:moveTo>
                <a:cubicBezTo>
                  <a:pt x="1546302" y="740084"/>
                  <a:pt x="1648063" y="740084"/>
                  <a:pt x="1744737" y="740084"/>
                </a:cubicBezTo>
                <a:cubicBezTo>
                  <a:pt x="1744737" y="809918"/>
                  <a:pt x="1744737" y="874764"/>
                  <a:pt x="1744737" y="944598"/>
                </a:cubicBezTo>
                <a:cubicBezTo>
                  <a:pt x="1709120" y="944598"/>
                  <a:pt x="1688768" y="949586"/>
                  <a:pt x="1663328" y="949586"/>
                </a:cubicBezTo>
                <a:cubicBezTo>
                  <a:pt x="1139257" y="949586"/>
                  <a:pt x="615187" y="944598"/>
                  <a:pt x="86029" y="949586"/>
                </a:cubicBezTo>
                <a:lnTo>
                  <a:pt x="0" y="952474"/>
                </a:lnTo>
                <a:lnTo>
                  <a:pt x="0" y="777748"/>
                </a:lnTo>
                <a:lnTo>
                  <a:pt x="93661" y="776872"/>
                </a:lnTo>
                <a:cubicBezTo>
                  <a:pt x="204327" y="775001"/>
                  <a:pt x="314992" y="772507"/>
                  <a:pt x="426929" y="770013"/>
                </a:cubicBezTo>
                <a:cubicBezTo>
                  <a:pt x="767829" y="760037"/>
                  <a:pt x="1108729" y="750061"/>
                  <a:pt x="1449629" y="740084"/>
                </a:cubicBezTo>
                <a:close/>
                <a:moveTo>
                  <a:pt x="3624059" y="670670"/>
                </a:moveTo>
                <a:lnTo>
                  <a:pt x="3624059" y="895315"/>
                </a:lnTo>
                <a:lnTo>
                  <a:pt x="3522378" y="899081"/>
                </a:lnTo>
                <a:cubicBezTo>
                  <a:pt x="3437789" y="900952"/>
                  <a:pt x="3352564" y="902199"/>
                  <a:pt x="3266067" y="904693"/>
                </a:cubicBezTo>
                <a:cubicBezTo>
                  <a:pt x="2823405" y="919657"/>
                  <a:pt x="2380744" y="934621"/>
                  <a:pt x="1938083" y="949586"/>
                </a:cubicBezTo>
                <a:cubicBezTo>
                  <a:pt x="1902466" y="949586"/>
                  <a:pt x="1866850" y="949586"/>
                  <a:pt x="1815969" y="949586"/>
                </a:cubicBezTo>
                <a:cubicBezTo>
                  <a:pt x="1826146" y="864788"/>
                  <a:pt x="1831234" y="804930"/>
                  <a:pt x="1841410" y="735096"/>
                </a:cubicBezTo>
                <a:cubicBezTo>
                  <a:pt x="1892290" y="735096"/>
                  <a:pt x="1927907" y="735096"/>
                  <a:pt x="1963523" y="735096"/>
                </a:cubicBezTo>
                <a:cubicBezTo>
                  <a:pt x="2136517" y="730108"/>
                  <a:pt x="2309511" y="735096"/>
                  <a:pt x="2482505" y="725120"/>
                </a:cubicBezTo>
                <a:cubicBezTo>
                  <a:pt x="2741996" y="715144"/>
                  <a:pt x="2996399" y="685215"/>
                  <a:pt x="3255890" y="675238"/>
                </a:cubicBezTo>
                <a:cubicBezTo>
                  <a:pt x="3347476" y="670250"/>
                  <a:pt x="3440333" y="670250"/>
                  <a:pt x="3533190" y="670874"/>
                </a:cubicBezTo>
                <a:close/>
                <a:moveTo>
                  <a:pt x="1681136" y="415232"/>
                </a:moveTo>
                <a:cubicBezTo>
                  <a:pt x="1781307" y="410556"/>
                  <a:pt x="1784169" y="428326"/>
                  <a:pt x="1749825" y="645310"/>
                </a:cubicBezTo>
                <a:cubicBezTo>
                  <a:pt x="1749825" y="650298"/>
                  <a:pt x="1744737" y="655286"/>
                  <a:pt x="1744737" y="655286"/>
                </a:cubicBezTo>
                <a:cubicBezTo>
                  <a:pt x="1439453" y="670250"/>
                  <a:pt x="1139257" y="695191"/>
                  <a:pt x="839062" y="700179"/>
                </a:cubicBezTo>
                <a:cubicBezTo>
                  <a:pt x="658436" y="702673"/>
                  <a:pt x="479082" y="700179"/>
                  <a:pt x="299728" y="697062"/>
                </a:cubicBezTo>
                <a:lnTo>
                  <a:pt x="0" y="693250"/>
                </a:lnTo>
                <a:lnTo>
                  <a:pt x="0" y="457750"/>
                </a:lnTo>
                <a:lnTo>
                  <a:pt x="419297" y="443290"/>
                </a:lnTo>
                <a:cubicBezTo>
                  <a:pt x="588475" y="437055"/>
                  <a:pt x="757653" y="430820"/>
                  <a:pt x="925559" y="425832"/>
                </a:cubicBezTo>
                <a:cubicBezTo>
                  <a:pt x="1134169" y="420844"/>
                  <a:pt x="1342780" y="420844"/>
                  <a:pt x="1546302" y="420844"/>
                </a:cubicBezTo>
                <a:cubicBezTo>
                  <a:pt x="1603543" y="420844"/>
                  <a:pt x="1647746" y="416791"/>
                  <a:pt x="1681136" y="415232"/>
                </a:cubicBezTo>
                <a:close/>
                <a:moveTo>
                  <a:pt x="1846498" y="405879"/>
                </a:moveTo>
                <a:cubicBezTo>
                  <a:pt x="2174678" y="405879"/>
                  <a:pt x="2500314" y="405879"/>
                  <a:pt x="2825313" y="405879"/>
                </a:cubicBezTo>
                <a:lnTo>
                  <a:pt x="3624059" y="405879"/>
                </a:lnTo>
                <a:lnTo>
                  <a:pt x="3624059" y="603991"/>
                </a:lnTo>
                <a:lnTo>
                  <a:pt x="3528102" y="608522"/>
                </a:lnTo>
                <a:cubicBezTo>
                  <a:pt x="3435245" y="614134"/>
                  <a:pt x="3342388" y="620369"/>
                  <a:pt x="3250802" y="625357"/>
                </a:cubicBezTo>
                <a:cubicBezTo>
                  <a:pt x="2976047" y="640321"/>
                  <a:pt x="2701292" y="655286"/>
                  <a:pt x="2426537" y="665262"/>
                </a:cubicBezTo>
                <a:cubicBezTo>
                  <a:pt x="2233190" y="670250"/>
                  <a:pt x="2039844" y="665262"/>
                  <a:pt x="1846498" y="665262"/>
                </a:cubicBezTo>
                <a:cubicBezTo>
                  <a:pt x="1846498" y="575476"/>
                  <a:pt x="1846498" y="495666"/>
                  <a:pt x="1846498" y="405879"/>
                </a:cubicBezTo>
                <a:close/>
                <a:moveTo>
                  <a:pt x="1518318" y="174555"/>
                </a:moveTo>
                <a:cubicBezTo>
                  <a:pt x="1581919" y="175178"/>
                  <a:pt x="1645520" y="176425"/>
                  <a:pt x="1709120" y="176425"/>
                </a:cubicBezTo>
                <a:cubicBezTo>
                  <a:pt x="1770177" y="176425"/>
                  <a:pt x="1785441" y="211342"/>
                  <a:pt x="1770177" y="256236"/>
                </a:cubicBezTo>
                <a:cubicBezTo>
                  <a:pt x="1760001" y="286164"/>
                  <a:pt x="1729472" y="326069"/>
                  <a:pt x="1704032" y="326069"/>
                </a:cubicBezTo>
                <a:cubicBezTo>
                  <a:pt x="1581919" y="341034"/>
                  <a:pt x="1459805" y="346022"/>
                  <a:pt x="1337692" y="351010"/>
                </a:cubicBezTo>
                <a:cubicBezTo>
                  <a:pt x="956087" y="355998"/>
                  <a:pt x="574483" y="360986"/>
                  <a:pt x="192878" y="370963"/>
                </a:cubicBezTo>
                <a:cubicBezTo>
                  <a:pt x="139454" y="370963"/>
                  <a:pt x="86029" y="373457"/>
                  <a:pt x="33241" y="377198"/>
                </a:cubicBezTo>
                <a:lnTo>
                  <a:pt x="0" y="380124"/>
                </a:lnTo>
                <a:lnTo>
                  <a:pt x="0" y="243084"/>
                </a:lnTo>
                <a:lnTo>
                  <a:pt x="50413" y="236283"/>
                </a:lnTo>
                <a:cubicBezTo>
                  <a:pt x="477810" y="216330"/>
                  <a:pt x="900119" y="196378"/>
                  <a:pt x="1327516" y="176425"/>
                </a:cubicBezTo>
                <a:cubicBezTo>
                  <a:pt x="1391117" y="173931"/>
                  <a:pt x="1454717" y="173931"/>
                  <a:pt x="1518318" y="174555"/>
                </a:cubicBezTo>
                <a:close/>
                <a:moveTo>
                  <a:pt x="3624059" y="141797"/>
                </a:moveTo>
                <a:lnTo>
                  <a:pt x="3624059" y="326407"/>
                </a:lnTo>
                <a:lnTo>
                  <a:pt x="2818317" y="337916"/>
                </a:lnTo>
                <a:cubicBezTo>
                  <a:pt x="2542290" y="341034"/>
                  <a:pt x="2266263" y="343528"/>
                  <a:pt x="1988963" y="346022"/>
                </a:cubicBezTo>
                <a:cubicBezTo>
                  <a:pt x="1943171" y="346022"/>
                  <a:pt x="1897378" y="336045"/>
                  <a:pt x="1851586" y="326069"/>
                </a:cubicBezTo>
                <a:cubicBezTo>
                  <a:pt x="1871938" y="181414"/>
                  <a:pt x="1871938" y="181414"/>
                  <a:pt x="2004228" y="176425"/>
                </a:cubicBezTo>
                <a:cubicBezTo>
                  <a:pt x="2044932" y="176425"/>
                  <a:pt x="2085637" y="166449"/>
                  <a:pt x="2126341" y="166449"/>
                </a:cubicBezTo>
                <a:cubicBezTo>
                  <a:pt x="2614795" y="161461"/>
                  <a:pt x="3098160" y="161461"/>
                  <a:pt x="3586614" y="151484"/>
                </a:cubicBezTo>
                <a:close/>
                <a:moveTo>
                  <a:pt x="1876182" y="0"/>
                </a:moveTo>
                <a:lnTo>
                  <a:pt x="3624059" y="0"/>
                </a:lnTo>
                <a:lnTo>
                  <a:pt x="3624059" y="87887"/>
                </a:lnTo>
                <a:lnTo>
                  <a:pt x="3591702" y="76663"/>
                </a:lnTo>
                <a:cubicBezTo>
                  <a:pt x="3189746" y="86639"/>
                  <a:pt x="2787789" y="96615"/>
                  <a:pt x="2390920" y="106591"/>
                </a:cubicBezTo>
                <a:cubicBezTo>
                  <a:pt x="2217926" y="111580"/>
                  <a:pt x="2044932" y="106591"/>
                  <a:pt x="1866850" y="106591"/>
                </a:cubicBezTo>
                <a:cubicBezTo>
                  <a:pt x="1869394" y="74169"/>
                  <a:pt x="1871938" y="45487"/>
                  <a:pt x="1874482" y="18052"/>
                </a:cubicBezTo>
                <a:close/>
                <a:moveTo>
                  <a:pt x="0" y="0"/>
                </a:moveTo>
                <a:lnTo>
                  <a:pt x="1773185" y="0"/>
                </a:lnTo>
                <a:lnTo>
                  <a:pt x="1775265" y="11817"/>
                </a:lnTo>
                <a:cubicBezTo>
                  <a:pt x="1775265" y="96615"/>
                  <a:pt x="1724384" y="91627"/>
                  <a:pt x="1668416" y="96615"/>
                </a:cubicBezTo>
                <a:cubicBezTo>
                  <a:pt x="1510686" y="101603"/>
                  <a:pt x="1347868" y="106591"/>
                  <a:pt x="1190138" y="111580"/>
                </a:cubicBezTo>
                <a:cubicBezTo>
                  <a:pt x="864502" y="126544"/>
                  <a:pt x="533778" y="141508"/>
                  <a:pt x="208143" y="156473"/>
                </a:cubicBezTo>
                <a:cubicBezTo>
                  <a:pt x="157262" y="158967"/>
                  <a:pt x="106381" y="160214"/>
                  <a:pt x="55501" y="162085"/>
                </a:cubicBezTo>
                <a:lnTo>
                  <a:pt x="0" y="165485"/>
                </a:lnTo>
                <a:close/>
              </a:path>
            </a:pathLst>
          </a:cu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4" name="Rectangle: Rounded Corners 3">
            <a:extLst>
              <a:ext uri="{FF2B5EF4-FFF2-40B4-BE49-F238E27FC236}">
                <a16:creationId xmlns:a16="http://schemas.microsoft.com/office/drawing/2014/main" id="{B568B08C-947D-4150-84BD-6225F225C5E8}"/>
              </a:ext>
            </a:extLst>
          </p:cNvPr>
          <p:cNvSpPr/>
          <p:nvPr userDrawn="1"/>
        </p:nvSpPr>
        <p:spPr>
          <a:xfrm>
            <a:off x="10330551" y="5623181"/>
            <a:ext cx="1719550" cy="1081971"/>
          </a:xfrm>
          <a:prstGeom prst="roundRect">
            <a:avLst/>
          </a:prstGeom>
          <a:solidFill>
            <a:schemeClr val="bg1">
              <a:alpha val="56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1">
            <a:extLst>
              <a:ext uri="{FF2B5EF4-FFF2-40B4-BE49-F238E27FC236}">
                <a16:creationId xmlns:a16="http://schemas.microsoft.com/office/drawing/2014/main" id="{486C9343-1DA5-A41B-F7E2-797720EE4C44}"/>
              </a:ext>
            </a:extLst>
          </p:cNvPr>
          <p:cNvSpPr>
            <a:spLocks noGrp="1"/>
          </p:cNvSpPr>
          <p:nvPr>
            <p:ph type="sldNum" sz="quarter" idx="4"/>
          </p:nvPr>
        </p:nvSpPr>
        <p:spPr>
          <a:xfrm>
            <a:off x="373316" y="6343573"/>
            <a:ext cx="1455484" cy="365125"/>
          </a:xfrm>
          <a:prstGeom prst="rect">
            <a:avLst/>
          </a:prstGeom>
        </p:spPr>
        <p:txBody>
          <a:bodyPr vert="horz" lIns="91440" tIns="45720" rIns="91440" bIns="45720" rtlCol="0" anchor="ctr"/>
          <a:lstStyle>
            <a:lvl1pPr algn="l">
              <a:defRPr sz="1200">
                <a:solidFill>
                  <a:schemeClr val="bg1"/>
                </a:solidFill>
              </a:defRPr>
            </a:lvl1pPr>
          </a:lstStyle>
          <a:p>
            <a:fld id="{1AC54047-9E61-42D7-8DBF-7D64572410AD}" type="slidenum">
              <a:rPr lang="en-US" smtClean="0"/>
              <a:pPr/>
              <a:t>‹#›</a:t>
            </a:fld>
            <a:endParaRPr lang="en-US" dirty="0"/>
          </a:p>
        </p:txBody>
      </p:sp>
      <p:pic>
        <p:nvPicPr>
          <p:cNvPr id="8" name="Picture 7" descr="A picture containing logo&#10;&#10;Description automatically generated">
            <a:extLst>
              <a:ext uri="{FF2B5EF4-FFF2-40B4-BE49-F238E27FC236}">
                <a16:creationId xmlns:a16="http://schemas.microsoft.com/office/drawing/2014/main" id="{C8B35266-A88F-62EE-3889-535825C2647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573105" y="5752686"/>
            <a:ext cx="1234441" cy="822960"/>
          </a:xfrm>
          <a:prstGeom prst="rect">
            <a:avLst/>
          </a:prstGeom>
        </p:spPr>
      </p:pic>
    </p:spTree>
    <p:custDataLst>
      <p:tags r:id="rId1"/>
    </p:custDataLst>
    <p:extLst>
      <p:ext uri="{BB962C8B-B14F-4D97-AF65-F5344CB8AC3E}">
        <p14:creationId xmlns:p14="http://schemas.microsoft.com/office/powerpoint/2010/main" val="1914174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FD4C4A-2A0D-49B1-BA82-804F2E99812C}"/>
              </a:ext>
            </a:extLst>
          </p:cNvPr>
          <p:cNvSpPr/>
          <p:nvPr userDrawn="1"/>
        </p:nvSpPr>
        <p:spPr>
          <a:xfrm>
            <a:off x="0" y="0"/>
            <a:ext cx="3538728"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F00BFE-79B3-4496-9B34-A8CA48260669}"/>
              </a:ext>
            </a:extLst>
          </p:cNvPr>
          <p:cNvSpPr>
            <a:spLocks noGrp="1"/>
          </p:cNvSpPr>
          <p:nvPr userDrawn="1">
            <p:ph type="title"/>
          </p:nvPr>
        </p:nvSpPr>
        <p:spPr>
          <a:xfrm>
            <a:off x="387351" y="1151510"/>
            <a:ext cx="2818164" cy="3292474"/>
          </a:xfrm>
          <a:prstGeom prst="rect">
            <a:avLst/>
          </a:prstGeom>
        </p:spPr>
        <p:txBody>
          <a:bodyPr/>
          <a:lstStyle>
            <a:lvl1pPr>
              <a:defRPr>
                <a:solidFill>
                  <a:schemeClr val="bg1"/>
                </a:solidFill>
              </a:defRPr>
            </a:lvl1pPr>
          </a:lstStyle>
          <a:p>
            <a:endParaRPr lang="en-US"/>
          </a:p>
        </p:txBody>
      </p:sp>
      <p:sp>
        <p:nvSpPr>
          <p:cNvPr id="6" name="Полилиния: фигура 74">
            <a:extLst>
              <a:ext uri="{FF2B5EF4-FFF2-40B4-BE49-F238E27FC236}">
                <a16:creationId xmlns:a16="http://schemas.microsoft.com/office/drawing/2014/main" id="{3B154F63-137C-41F7-A29E-0288DC5DFF35}"/>
              </a:ext>
            </a:extLst>
          </p:cNvPr>
          <p:cNvSpPr/>
          <p:nvPr userDrawn="1"/>
        </p:nvSpPr>
        <p:spPr>
          <a:xfrm>
            <a:off x="3205515" y="3066017"/>
            <a:ext cx="684036" cy="3360183"/>
          </a:xfrm>
          <a:custGeom>
            <a:avLst/>
            <a:gdLst>
              <a:gd name="connsiteX0" fmla="*/ 1019688 w 3624059"/>
              <a:gd name="connsiteY0" fmla="*/ 4206836 h 4242217"/>
              <a:gd name="connsiteX1" fmla="*/ 1546302 w 3624059"/>
              <a:gd name="connsiteY1" fmla="*/ 4206836 h 4242217"/>
              <a:gd name="connsiteX2" fmla="*/ 1633435 w 3624059"/>
              <a:gd name="connsiteY2" fmla="*/ 4229283 h 4242217"/>
              <a:gd name="connsiteX3" fmla="*/ 1639522 w 3624059"/>
              <a:gd name="connsiteY3" fmla="*/ 4242217 h 4242217"/>
              <a:gd name="connsiteX4" fmla="*/ 0 w 3624059"/>
              <a:gd name="connsiteY4" fmla="*/ 4242217 h 4242217"/>
              <a:gd name="connsiteX5" fmla="*/ 0 w 3624059"/>
              <a:gd name="connsiteY5" fmla="*/ 4228475 h 4242217"/>
              <a:gd name="connsiteX6" fmla="*/ 118466 w 3624059"/>
              <a:gd name="connsiteY6" fmla="*/ 4222424 h 4242217"/>
              <a:gd name="connsiteX7" fmla="*/ 493074 w 3624059"/>
              <a:gd name="connsiteY7" fmla="*/ 4206836 h 4242217"/>
              <a:gd name="connsiteX8" fmla="*/ 1019688 w 3624059"/>
              <a:gd name="connsiteY8" fmla="*/ 4206836 h 4242217"/>
              <a:gd name="connsiteX9" fmla="*/ 3624059 w 3624059"/>
              <a:gd name="connsiteY9" fmla="*/ 4122596 h 4242217"/>
              <a:gd name="connsiteX10" fmla="*/ 3624059 w 3624059"/>
              <a:gd name="connsiteY10" fmla="*/ 4242217 h 4242217"/>
              <a:gd name="connsiteX11" fmla="*/ 1729472 w 3624059"/>
              <a:gd name="connsiteY11" fmla="*/ 4242217 h 4242217"/>
              <a:gd name="connsiteX12" fmla="*/ 1729472 w 3624059"/>
              <a:gd name="connsiteY12" fmla="*/ 4196860 h 4242217"/>
              <a:gd name="connsiteX13" fmla="*/ 2818317 w 3624059"/>
              <a:gd name="connsiteY13" fmla="*/ 4132014 h 4242217"/>
              <a:gd name="connsiteX14" fmla="*/ 3337299 w 3624059"/>
              <a:gd name="connsiteY14" fmla="*/ 4123285 h 4242217"/>
              <a:gd name="connsiteX15" fmla="*/ 1668416 w 3624059"/>
              <a:gd name="connsiteY15" fmla="*/ 3907548 h 4242217"/>
              <a:gd name="connsiteX16" fmla="*/ 1668416 w 3624059"/>
              <a:gd name="connsiteY16" fmla="*/ 4002323 h 4242217"/>
              <a:gd name="connsiteX17" fmla="*/ 1510686 w 3624059"/>
              <a:gd name="connsiteY17" fmla="*/ 4156955 h 4242217"/>
              <a:gd name="connsiteX18" fmla="*/ 1174874 w 3624059"/>
              <a:gd name="connsiteY18" fmla="*/ 4166931 h 4242217"/>
              <a:gd name="connsiteX19" fmla="*/ 139454 w 3624059"/>
              <a:gd name="connsiteY19" fmla="*/ 4172543 h 4242217"/>
              <a:gd name="connsiteX20" fmla="*/ 0 w 3624059"/>
              <a:gd name="connsiteY20" fmla="*/ 4173802 h 4242217"/>
              <a:gd name="connsiteX21" fmla="*/ 0 w 3624059"/>
              <a:gd name="connsiteY21" fmla="*/ 3943409 h 4242217"/>
              <a:gd name="connsiteX22" fmla="*/ 325804 w 3624059"/>
              <a:gd name="connsiteY22" fmla="*/ 3943712 h 4242217"/>
              <a:gd name="connsiteX23" fmla="*/ 1668416 w 3624059"/>
              <a:gd name="connsiteY23" fmla="*/ 3907548 h 4242217"/>
              <a:gd name="connsiteX24" fmla="*/ 3624059 w 3624059"/>
              <a:gd name="connsiteY24" fmla="*/ 3850991 h 4242217"/>
              <a:gd name="connsiteX25" fmla="*/ 3624059 w 3624059"/>
              <a:gd name="connsiteY25" fmla="*/ 4067621 h 4242217"/>
              <a:gd name="connsiteX26" fmla="*/ 2999580 w 3624059"/>
              <a:gd name="connsiteY26" fmla="*/ 4087121 h 4242217"/>
              <a:gd name="connsiteX27" fmla="*/ 2044932 w 3624059"/>
              <a:gd name="connsiteY27" fmla="*/ 4117050 h 4242217"/>
              <a:gd name="connsiteX28" fmla="*/ 1729472 w 3624059"/>
              <a:gd name="connsiteY28" fmla="*/ 4137002 h 4242217"/>
              <a:gd name="connsiteX29" fmla="*/ 1749825 w 3624059"/>
              <a:gd name="connsiteY29" fmla="*/ 3897572 h 4242217"/>
              <a:gd name="connsiteX30" fmla="*/ 2075460 w 3624059"/>
              <a:gd name="connsiteY30" fmla="*/ 3897572 h 4242217"/>
              <a:gd name="connsiteX31" fmla="*/ 3367828 w 3624059"/>
              <a:gd name="connsiteY31" fmla="*/ 3852679 h 4242217"/>
              <a:gd name="connsiteX32" fmla="*/ 1037496 w 3624059"/>
              <a:gd name="connsiteY32" fmla="*/ 3607013 h 4242217"/>
              <a:gd name="connsiteX33" fmla="*/ 1480157 w 3624059"/>
              <a:gd name="connsiteY33" fmla="*/ 3608260 h 4242217"/>
              <a:gd name="connsiteX34" fmla="*/ 1673504 w 3624059"/>
              <a:gd name="connsiteY34" fmla="*/ 3817762 h 4242217"/>
              <a:gd name="connsiteX35" fmla="*/ 1663328 w 3624059"/>
              <a:gd name="connsiteY35" fmla="*/ 3842702 h 4242217"/>
              <a:gd name="connsiteX36" fmla="*/ 1571743 w 3624059"/>
              <a:gd name="connsiteY36" fmla="*/ 3857667 h 4242217"/>
              <a:gd name="connsiteX37" fmla="*/ 228495 w 3624059"/>
              <a:gd name="connsiteY37" fmla="*/ 3892584 h 4242217"/>
              <a:gd name="connsiteX38" fmla="*/ 0 w 3624059"/>
              <a:gd name="connsiteY38" fmla="*/ 3887800 h 4242217"/>
              <a:gd name="connsiteX39" fmla="*/ 0 w 3624059"/>
              <a:gd name="connsiteY39" fmla="*/ 3645448 h 4242217"/>
              <a:gd name="connsiteX40" fmla="*/ 164894 w 3624059"/>
              <a:gd name="connsiteY40" fmla="*/ 3634448 h 4242217"/>
              <a:gd name="connsiteX41" fmla="*/ 594835 w 3624059"/>
              <a:gd name="connsiteY41" fmla="*/ 3613248 h 4242217"/>
              <a:gd name="connsiteX42" fmla="*/ 1037496 w 3624059"/>
              <a:gd name="connsiteY42" fmla="*/ 3607013 h 4242217"/>
              <a:gd name="connsiteX43" fmla="*/ 3479765 w 3624059"/>
              <a:gd name="connsiteY43" fmla="*/ 3533438 h 4242217"/>
              <a:gd name="connsiteX44" fmla="*/ 3624059 w 3624059"/>
              <a:gd name="connsiteY44" fmla="*/ 3538222 h 4242217"/>
              <a:gd name="connsiteX45" fmla="*/ 3624059 w 3624059"/>
              <a:gd name="connsiteY45" fmla="*/ 3804141 h 4242217"/>
              <a:gd name="connsiteX46" fmla="*/ 1826146 w 3624059"/>
              <a:gd name="connsiteY46" fmla="*/ 3837714 h 4242217"/>
              <a:gd name="connsiteX47" fmla="*/ 1749825 w 3624059"/>
              <a:gd name="connsiteY47" fmla="*/ 3832726 h 4242217"/>
              <a:gd name="connsiteX48" fmla="*/ 1749825 w 3624059"/>
              <a:gd name="connsiteY48" fmla="*/ 3653153 h 4242217"/>
              <a:gd name="connsiteX49" fmla="*/ 3072720 w 3624059"/>
              <a:gd name="connsiteY49" fmla="*/ 3563367 h 4242217"/>
              <a:gd name="connsiteX50" fmla="*/ 3479765 w 3624059"/>
              <a:gd name="connsiteY50" fmla="*/ 3533438 h 4242217"/>
              <a:gd name="connsiteX51" fmla="*/ 1417193 w 3624059"/>
              <a:gd name="connsiteY51" fmla="*/ 3401876 h 4242217"/>
              <a:gd name="connsiteX52" fmla="*/ 1673504 w 3624059"/>
              <a:gd name="connsiteY52" fmla="*/ 3403747 h 4242217"/>
              <a:gd name="connsiteX53" fmla="*/ 1663328 w 3624059"/>
              <a:gd name="connsiteY53" fmla="*/ 3558379 h 4242217"/>
              <a:gd name="connsiteX54" fmla="*/ 1592095 w 3624059"/>
              <a:gd name="connsiteY54" fmla="*/ 3563367 h 4242217"/>
              <a:gd name="connsiteX55" fmla="*/ 442193 w 3624059"/>
              <a:gd name="connsiteY55" fmla="*/ 3580825 h 4242217"/>
              <a:gd name="connsiteX56" fmla="*/ 0 w 3624059"/>
              <a:gd name="connsiteY56" fmla="*/ 3587539 h 4242217"/>
              <a:gd name="connsiteX57" fmla="*/ 0 w 3624059"/>
              <a:gd name="connsiteY57" fmla="*/ 3449325 h 4242217"/>
              <a:gd name="connsiteX58" fmla="*/ 14796 w 3624059"/>
              <a:gd name="connsiteY58" fmla="*/ 3448640 h 4242217"/>
              <a:gd name="connsiteX59" fmla="*/ 1164698 w 3624059"/>
              <a:gd name="connsiteY59" fmla="*/ 3403747 h 4242217"/>
              <a:gd name="connsiteX60" fmla="*/ 1417193 w 3624059"/>
              <a:gd name="connsiteY60" fmla="*/ 3401876 h 4242217"/>
              <a:gd name="connsiteX61" fmla="*/ 3624059 w 3624059"/>
              <a:gd name="connsiteY61" fmla="*/ 3333594 h 4242217"/>
              <a:gd name="connsiteX62" fmla="*/ 3624059 w 3624059"/>
              <a:gd name="connsiteY62" fmla="*/ 3484091 h 4242217"/>
              <a:gd name="connsiteX63" fmla="*/ 3378004 w 3624059"/>
              <a:gd name="connsiteY63" fmla="*/ 3492910 h 4242217"/>
              <a:gd name="connsiteX64" fmla="*/ 2838669 w 3624059"/>
              <a:gd name="connsiteY64" fmla="*/ 3523462 h 4242217"/>
              <a:gd name="connsiteX65" fmla="*/ 1887202 w 3624059"/>
              <a:gd name="connsiteY65" fmla="*/ 3568355 h 4242217"/>
              <a:gd name="connsiteX66" fmla="*/ 1749825 w 3624059"/>
              <a:gd name="connsiteY66" fmla="*/ 3558379 h 4242217"/>
              <a:gd name="connsiteX67" fmla="*/ 1866850 w 3624059"/>
              <a:gd name="connsiteY67" fmla="*/ 3413723 h 4242217"/>
              <a:gd name="connsiteX68" fmla="*/ 2360392 w 3624059"/>
              <a:gd name="connsiteY68" fmla="*/ 3403747 h 4242217"/>
              <a:gd name="connsiteX69" fmla="*/ 3332211 w 3624059"/>
              <a:gd name="connsiteY69" fmla="*/ 3333913 h 4242217"/>
              <a:gd name="connsiteX70" fmla="*/ 1363351 w 3624059"/>
              <a:gd name="connsiteY70" fmla="*/ 3144257 h 4242217"/>
              <a:gd name="connsiteX71" fmla="*/ 1668416 w 3624059"/>
              <a:gd name="connsiteY71" fmla="*/ 3154340 h 4242217"/>
              <a:gd name="connsiteX72" fmla="*/ 1668416 w 3624059"/>
              <a:gd name="connsiteY72" fmla="*/ 3363842 h 4242217"/>
              <a:gd name="connsiteX73" fmla="*/ 513426 w 3624059"/>
              <a:gd name="connsiteY73" fmla="*/ 3363842 h 4242217"/>
              <a:gd name="connsiteX74" fmla="*/ 0 w 3624059"/>
              <a:gd name="connsiteY74" fmla="*/ 3377034 h 4242217"/>
              <a:gd name="connsiteX75" fmla="*/ 0 w 3624059"/>
              <a:gd name="connsiteY75" fmla="*/ 3197607 h 4242217"/>
              <a:gd name="connsiteX76" fmla="*/ 449825 w 3624059"/>
              <a:gd name="connsiteY76" fmla="*/ 3171175 h 4242217"/>
              <a:gd name="connsiteX77" fmla="*/ 1363351 w 3624059"/>
              <a:gd name="connsiteY77" fmla="*/ 3144257 h 4242217"/>
              <a:gd name="connsiteX78" fmla="*/ 3624059 w 3624059"/>
              <a:gd name="connsiteY78" fmla="*/ 3068455 h 4242217"/>
              <a:gd name="connsiteX79" fmla="*/ 3624059 w 3624059"/>
              <a:gd name="connsiteY79" fmla="*/ 3264269 h 4242217"/>
              <a:gd name="connsiteX80" fmla="*/ 3600288 w 3624059"/>
              <a:gd name="connsiteY80" fmla="*/ 3264001 h 4242217"/>
              <a:gd name="connsiteX81" fmla="*/ 2263719 w 3624059"/>
              <a:gd name="connsiteY81" fmla="*/ 3348877 h 4242217"/>
              <a:gd name="connsiteX82" fmla="*/ 1749825 w 3624059"/>
              <a:gd name="connsiteY82" fmla="*/ 3353865 h 4242217"/>
              <a:gd name="connsiteX83" fmla="*/ 1749825 w 3624059"/>
              <a:gd name="connsiteY83" fmla="*/ 3154340 h 4242217"/>
              <a:gd name="connsiteX84" fmla="*/ 3138229 w 3624059"/>
              <a:gd name="connsiteY84" fmla="*/ 3082636 h 4242217"/>
              <a:gd name="connsiteX85" fmla="*/ 1559341 w 3624059"/>
              <a:gd name="connsiteY85" fmla="*/ 2853805 h 4242217"/>
              <a:gd name="connsiteX86" fmla="*/ 1668416 w 3624059"/>
              <a:gd name="connsiteY86" fmla="*/ 3054578 h 4242217"/>
              <a:gd name="connsiteX87" fmla="*/ 1658240 w 3624059"/>
              <a:gd name="connsiteY87" fmla="*/ 3074530 h 4242217"/>
              <a:gd name="connsiteX88" fmla="*/ 1576831 w 3624059"/>
              <a:gd name="connsiteY88" fmla="*/ 3079518 h 4242217"/>
              <a:gd name="connsiteX89" fmla="*/ 523602 w 3624059"/>
              <a:gd name="connsiteY89" fmla="*/ 3104459 h 4242217"/>
              <a:gd name="connsiteX90" fmla="*/ 0 w 3624059"/>
              <a:gd name="connsiteY90" fmla="*/ 3120367 h 4242217"/>
              <a:gd name="connsiteX91" fmla="*/ 0 w 3624059"/>
              <a:gd name="connsiteY91" fmla="*/ 2895265 h 4242217"/>
              <a:gd name="connsiteX92" fmla="*/ 1490334 w 3624059"/>
              <a:gd name="connsiteY92" fmla="*/ 2855052 h 4242217"/>
              <a:gd name="connsiteX93" fmla="*/ 1559341 w 3624059"/>
              <a:gd name="connsiteY93" fmla="*/ 2853805 h 4242217"/>
              <a:gd name="connsiteX94" fmla="*/ 3624059 w 3624059"/>
              <a:gd name="connsiteY94" fmla="*/ 2832565 h 4242217"/>
              <a:gd name="connsiteX95" fmla="*/ 3624059 w 3624059"/>
              <a:gd name="connsiteY95" fmla="*/ 3005092 h 4242217"/>
              <a:gd name="connsiteX96" fmla="*/ 3271155 w 3624059"/>
              <a:gd name="connsiteY96" fmla="*/ 3009684 h 4242217"/>
              <a:gd name="connsiteX97" fmla="*/ 1943171 w 3624059"/>
              <a:gd name="connsiteY97" fmla="*/ 3089494 h 4242217"/>
              <a:gd name="connsiteX98" fmla="*/ 1749825 w 3624059"/>
              <a:gd name="connsiteY98" fmla="*/ 2870017 h 4242217"/>
              <a:gd name="connsiteX99" fmla="*/ 1765089 w 3624059"/>
              <a:gd name="connsiteY99" fmla="*/ 2845076 h 4242217"/>
              <a:gd name="connsiteX100" fmla="*/ 1877026 w 3624059"/>
              <a:gd name="connsiteY100" fmla="*/ 2845076 h 4242217"/>
              <a:gd name="connsiteX101" fmla="*/ 3016752 w 3624059"/>
              <a:gd name="connsiteY101" fmla="*/ 2850064 h 4242217"/>
              <a:gd name="connsiteX102" fmla="*/ 3368623 w 3624059"/>
              <a:gd name="connsiteY102" fmla="*/ 2842270 h 4242217"/>
              <a:gd name="connsiteX103" fmla="*/ 1561566 w 3624059"/>
              <a:gd name="connsiteY103" fmla="*/ 2605646 h 4242217"/>
              <a:gd name="connsiteX104" fmla="*/ 1678592 w 3624059"/>
              <a:gd name="connsiteY104" fmla="*/ 2730349 h 4242217"/>
              <a:gd name="connsiteX105" fmla="*/ 1668416 w 3624059"/>
              <a:gd name="connsiteY105" fmla="*/ 2785218 h 4242217"/>
              <a:gd name="connsiteX106" fmla="*/ 1632799 w 3624059"/>
              <a:gd name="connsiteY106" fmla="*/ 2795195 h 4242217"/>
              <a:gd name="connsiteX107" fmla="*/ 534415 w 3624059"/>
              <a:gd name="connsiteY107" fmla="*/ 2817641 h 4242217"/>
              <a:gd name="connsiteX108" fmla="*/ 0 w 3624059"/>
              <a:gd name="connsiteY108" fmla="*/ 2828601 h 4242217"/>
              <a:gd name="connsiteX109" fmla="*/ 0 w 3624059"/>
              <a:gd name="connsiteY109" fmla="*/ 2635972 h 4242217"/>
              <a:gd name="connsiteX110" fmla="*/ 274287 w 3624059"/>
              <a:gd name="connsiteY110" fmla="*/ 2625598 h 4242217"/>
              <a:gd name="connsiteX111" fmla="*/ 1561566 w 3624059"/>
              <a:gd name="connsiteY111" fmla="*/ 2605646 h 4242217"/>
              <a:gd name="connsiteX112" fmla="*/ 2558826 w 3624059"/>
              <a:gd name="connsiteY112" fmla="*/ 2560752 h 4242217"/>
              <a:gd name="connsiteX113" fmla="*/ 3142045 w 3624059"/>
              <a:gd name="connsiteY113" fmla="*/ 2566364 h 4242217"/>
              <a:gd name="connsiteX114" fmla="*/ 3624059 w 3624059"/>
              <a:gd name="connsiteY114" fmla="*/ 2574044 h 4242217"/>
              <a:gd name="connsiteX115" fmla="*/ 3624059 w 3624059"/>
              <a:gd name="connsiteY115" fmla="*/ 2757687 h 4242217"/>
              <a:gd name="connsiteX116" fmla="*/ 3181478 w 3624059"/>
              <a:gd name="connsiteY116" fmla="*/ 2770254 h 4242217"/>
              <a:gd name="connsiteX117" fmla="*/ 2299335 w 3624059"/>
              <a:gd name="connsiteY117" fmla="*/ 2795195 h 4242217"/>
              <a:gd name="connsiteX118" fmla="*/ 1744737 w 3624059"/>
              <a:gd name="connsiteY118" fmla="*/ 2795195 h 4242217"/>
              <a:gd name="connsiteX119" fmla="*/ 1744737 w 3624059"/>
              <a:gd name="connsiteY119" fmla="*/ 2595669 h 4242217"/>
              <a:gd name="connsiteX120" fmla="*/ 2558826 w 3624059"/>
              <a:gd name="connsiteY120" fmla="*/ 2560752 h 4242217"/>
              <a:gd name="connsiteX121" fmla="*/ 907751 w 3624059"/>
              <a:gd name="connsiteY121" fmla="*/ 2310099 h 4242217"/>
              <a:gd name="connsiteX122" fmla="*/ 1464893 w 3624059"/>
              <a:gd name="connsiteY122" fmla="*/ 2311346 h 4242217"/>
              <a:gd name="connsiteX123" fmla="*/ 1683680 w 3624059"/>
              <a:gd name="connsiteY123" fmla="*/ 2311346 h 4242217"/>
              <a:gd name="connsiteX124" fmla="*/ 1688768 w 3624059"/>
              <a:gd name="connsiteY124" fmla="*/ 2386168 h 4242217"/>
              <a:gd name="connsiteX125" fmla="*/ 1541214 w 3624059"/>
              <a:gd name="connsiteY125" fmla="*/ 2545788 h 4242217"/>
              <a:gd name="connsiteX126" fmla="*/ 482898 w 3624059"/>
              <a:gd name="connsiteY126" fmla="*/ 2560752 h 4242217"/>
              <a:gd name="connsiteX127" fmla="*/ 0 w 3624059"/>
              <a:gd name="connsiteY127" fmla="*/ 2570035 h 4242217"/>
              <a:gd name="connsiteX128" fmla="*/ 0 w 3624059"/>
              <a:gd name="connsiteY128" fmla="*/ 2335542 h 4242217"/>
              <a:gd name="connsiteX129" fmla="*/ 350608 w 3624059"/>
              <a:gd name="connsiteY129" fmla="*/ 2316334 h 4242217"/>
              <a:gd name="connsiteX130" fmla="*/ 907751 w 3624059"/>
              <a:gd name="connsiteY130" fmla="*/ 2310099 h 4242217"/>
              <a:gd name="connsiteX131" fmla="*/ 3624059 w 3624059"/>
              <a:gd name="connsiteY131" fmla="*/ 2235896 h 4242217"/>
              <a:gd name="connsiteX132" fmla="*/ 3624059 w 3624059"/>
              <a:gd name="connsiteY132" fmla="*/ 2507868 h 4242217"/>
              <a:gd name="connsiteX133" fmla="*/ 3271155 w 3624059"/>
              <a:gd name="connsiteY133" fmla="*/ 2520847 h 4242217"/>
              <a:gd name="connsiteX134" fmla="*/ 1958435 w 3624059"/>
              <a:gd name="connsiteY134" fmla="*/ 2525835 h 4242217"/>
              <a:gd name="connsiteX135" fmla="*/ 1739649 w 3624059"/>
              <a:gd name="connsiteY135" fmla="*/ 2525835 h 4242217"/>
              <a:gd name="connsiteX136" fmla="*/ 1754913 w 3624059"/>
              <a:gd name="connsiteY136" fmla="*/ 2316334 h 4242217"/>
              <a:gd name="connsiteX137" fmla="*/ 3091165 w 3624059"/>
              <a:gd name="connsiteY137" fmla="*/ 2258970 h 4242217"/>
              <a:gd name="connsiteX138" fmla="*/ 1320520 w 3624059"/>
              <a:gd name="connsiteY138" fmla="*/ 2035128 h 4242217"/>
              <a:gd name="connsiteX139" fmla="*/ 1688768 w 3624059"/>
              <a:gd name="connsiteY139" fmla="*/ 2036999 h 4242217"/>
              <a:gd name="connsiteX140" fmla="*/ 1693856 w 3624059"/>
              <a:gd name="connsiteY140" fmla="*/ 2101844 h 4242217"/>
              <a:gd name="connsiteX141" fmla="*/ 1546302 w 3624059"/>
              <a:gd name="connsiteY141" fmla="*/ 2256476 h 4242217"/>
              <a:gd name="connsiteX142" fmla="*/ 223407 w 3624059"/>
              <a:gd name="connsiteY142" fmla="*/ 2251488 h 4242217"/>
              <a:gd name="connsiteX143" fmla="*/ 0 w 3624059"/>
              <a:gd name="connsiteY143" fmla="*/ 2261684 h 4242217"/>
              <a:gd name="connsiteX144" fmla="*/ 0 w 3624059"/>
              <a:gd name="connsiteY144" fmla="*/ 2073071 h 4242217"/>
              <a:gd name="connsiteX145" fmla="*/ 432017 w 3624059"/>
              <a:gd name="connsiteY145" fmla="*/ 2055081 h 4242217"/>
              <a:gd name="connsiteX146" fmla="*/ 956087 w 3624059"/>
              <a:gd name="connsiteY146" fmla="*/ 2036999 h 4242217"/>
              <a:gd name="connsiteX147" fmla="*/ 1320520 w 3624059"/>
              <a:gd name="connsiteY147" fmla="*/ 2035128 h 4242217"/>
              <a:gd name="connsiteX148" fmla="*/ 3624059 w 3624059"/>
              <a:gd name="connsiteY148" fmla="*/ 1946721 h 4242217"/>
              <a:gd name="connsiteX149" fmla="*/ 3624059 w 3624059"/>
              <a:gd name="connsiteY149" fmla="*/ 2175879 h 4242217"/>
              <a:gd name="connsiteX150" fmla="*/ 3094345 w 3624059"/>
              <a:gd name="connsiteY150" fmla="*/ 2195372 h 4242217"/>
              <a:gd name="connsiteX151" fmla="*/ 1765089 w 3624059"/>
              <a:gd name="connsiteY151" fmla="*/ 2251488 h 4242217"/>
              <a:gd name="connsiteX152" fmla="*/ 1785441 w 3624059"/>
              <a:gd name="connsiteY152" fmla="*/ 1992105 h 4242217"/>
              <a:gd name="connsiteX153" fmla="*/ 2202662 w 3624059"/>
              <a:gd name="connsiteY153" fmla="*/ 1992105 h 4242217"/>
              <a:gd name="connsiteX154" fmla="*/ 2976683 w 3624059"/>
              <a:gd name="connsiteY154" fmla="*/ 1969035 h 4242217"/>
              <a:gd name="connsiteX155" fmla="*/ 1693856 w 3624059"/>
              <a:gd name="connsiteY155" fmla="*/ 1752675 h 4242217"/>
              <a:gd name="connsiteX156" fmla="*/ 1693856 w 3624059"/>
              <a:gd name="connsiteY156" fmla="*/ 1852438 h 4242217"/>
              <a:gd name="connsiteX157" fmla="*/ 1587007 w 3624059"/>
              <a:gd name="connsiteY157" fmla="*/ 1967165 h 4242217"/>
              <a:gd name="connsiteX158" fmla="*/ 1271547 w 3624059"/>
              <a:gd name="connsiteY158" fmla="*/ 1972153 h 4242217"/>
              <a:gd name="connsiteX159" fmla="*/ 400853 w 3624059"/>
              <a:gd name="connsiteY159" fmla="*/ 1999588 h 4242217"/>
              <a:gd name="connsiteX160" fmla="*/ 0 w 3624059"/>
              <a:gd name="connsiteY160" fmla="*/ 2012163 h 4242217"/>
              <a:gd name="connsiteX161" fmla="*/ 0 w 3624059"/>
              <a:gd name="connsiteY161" fmla="*/ 1806966 h 4242217"/>
              <a:gd name="connsiteX162" fmla="*/ 603103 w 3624059"/>
              <a:gd name="connsiteY162" fmla="*/ 1787592 h 4242217"/>
              <a:gd name="connsiteX163" fmla="*/ 1693856 w 3624059"/>
              <a:gd name="connsiteY163" fmla="*/ 1752675 h 4242217"/>
              <a:gd name="connsiteX164" fmla="*/ 3357652 w 3624059"/>
              <a:gd name="connsiteY164" fmla="*/ 1657901 h 4242217"/>
              <a:gd name="connsiteX165" fmla="*/ 3624059 w 3624059"/>
              <a:gd name="connsiteY165" fmla="*/ 1659458 h 4242217"/>
              <a:gd name="connsiteX166" fmla="*/ 3624059 w 3624059"/>
              <a:gd name="connsiteY166" fmla="*/ 1869612 h 4242217"/>
              <a:gd name="connsiteX167" fmla="*/ 3027564 w 3624059"/>
              <a:gd name="connsiteY167" fmla="*/ 1892343 h 4242217"/>
              <a:gd name="connsiteX168" fmla="*/ 1785441 w 3624059"/>
              <a:gd name="connsiteY168" fmla="*/ 1947212 h 4242217"/>
              <a:gd name="connsiteX169" fmla="*/ 1775265 w 3624059"/>
              <a:gd name="connsiteY169" fmla="*/ 1857426 h 4242217"/>
              <a:gd name="connsiteX170" fmla="*/ 1866850 w 3624059"/>
              <a:gd name="connsiteY170" fmla="*/ 1747687 h 4242217"/>
              <a:gd name="connsiteX171" fmla="*/ 2039844 w 3624059"/>
              <a:gd name="connsiteY171" fmla="*/ 1737711 h 4242217"/>
              <a:gd name="connsiteX172" fmla="*/ 3357652 w 3624059"/>
              <a:gd name="connsiteY172" fmla="*/ 1657901 h 4242217"/>
              <a:gd name="connsiteX173" fmla="*/ 0 w 3624059"/>
              <a:gd name="connsiteY173" fmla="*/ 1548162 h 4242217"/>
              <a:gd name="connsiteX174" fmla="*/ 617095 w 3624059"/>
              <a:gd name="connsiteY174" fmla="*/ 1548162 h 4242217"/>
              <a:gd name="connsiteX175" fmla="*/ 1704032 w 3624059"/>
              <a:gd name="connsiteY175" fmla="*/ 1548162 h 4242217"/>
              <a:gd name="connsiteX176" fmla="*/ 1704032 w 3624059"/>
              <a:gd name="connsiteY176" fmla="*/ 1687829 h 4242217"/>
              <a:gd name="connsiteX177" fmla="*/ 1312251 w 3624059"/>
              <a:gd name="connsiteY177" fmla="*/ 1707782 h 4242217"/>
              <a:gd name="connsiteX178" fmla="*/ 442829 w 3624059"/>
              <a:gd name="connsiteY178" fmla="*/ 1728358 h 4242217"/>
              <a:gd name="connsiteX179" fmla="*/ 0 w 3624059"/>
              <a:gd name="connsiteY179" fmla="*/ 1740798 h 4242217"/>
              <a:gd name="connsiteX180" fmla="*/ 3624059 w 3624059"/>
              <a:gd name="connsiteY180" fmla="*/ 1454677 h 4242217"/>
              <a:gd name="connsiteX181" fmla="*/ 3624059 w 3624059"/>
              <a:gd name="connsiteY181" fmla="*/ 1598608 h 4242217"/>
              <a:gd name="connsiteX182" fmla="*/ 3026292 w 3624059"/>
              <a:gd name="connsiteY182" fmla="*/ 1620489 h 4242217"/>
              <a:gd name="connsiteX183" fmla="*/ 1795617 w 3624059"/>
              <a:gd name="connsiteY183" fmla="*/ 1687829 h 4242217"/>
              <a:gd name="connsiteX184" fmla="*/ 1795617 w 3624059"/>
              <a:gd name="connsiteY184" fmla="*/ 1538185 h 4242217"/>
              <a:gd name="connsiteX185" fmla="*/ 2998308 w 3624059"/>
              <a:gd name="connsiteY185" fmla="*/ 1483316 h 4242217"/>
              <a:gd name="connsiteX186" fmla="*/ 1724384 w 3624059"/>
              <a:gd name="connsiteY186" fmla="*/ 1283791 h 4242217"/>
              <a:gd name="connsiteX187" fmla="*/ 1566654 w 3624059"/>
              <a:gd name="connsiteY187" fmla="*/ 1478328 h 4242217"/>
              <a:gd name="connsiteX188" fmla="*/ 1464893 w 3624059"/>
              <a:gd name="connsiteY188" fmla="*/ 1473340 h 4242217"/>
              <a:gd name="connsiteX189" fmla="*/ 203055 w 3624059"/>
              <a:gd name="connsiteY189" fmla="*/ 1478328 h 4242217"/>
              <a:gd name="connsiteX190" fmla="*/ 0 w 3624059"/>
              <a:gd name="connsiteY190" fmla="*/ 1481723 h 4242217"/>
              <a:gd name="connsiteX191" fmla="*/ 0 w 3624059"/>
              <a:gd name="connsiteY191" fmla="*/ 1294640 h 4242217"/>
              <a:gd name="connsiteX192" fmla="*/ 82293 w 3624059"/>
              <a:gd name="connsiteY192" fmla="*/ 1299223 h 4242217"/>
              <a:gd name="connsiteX193" fmla="*/ 1724384 w 3624059"/>
              <a:gd name="connsiteY193" fmla="*/ 1283791 h 4242217"/>
              <a:gd name="connsiteX194" fmla="*/ 3624059 w 3624059"/>
              <a:gd name="connsiteY194" fmla="*/ 1217980 h 4242217"/>
              <a:gd name="connsiteX195" fmla="*/ 3624059 w 3624059"/>
              <a:gd name="connsiteY195" fmla="*/ 1378588 h 4242217"/>
              <a:gd name="connsiteX196" fmla="*/ 3611180 w 3624059"/>
              <a:gd name="connsiteY196" fmla="*/ 1379423 h 4242217"/>
              <a:gd name="connsiteX197" fmla="*/ 3413620 w 3624059"/>
              <a:gd name="connsiteY197" fmla="*/ 1393530 h 4242217"/>
              <a:gd name="connsiteX198" fmla="*/ 2604619 w 3624059"/>
              <a:gd name="connsiteY198" fmla="*/ 1438423 h 4242217"/>
              <a:gd name="connsiteX199" fmla="*/ 1800705 w 3624059"/>
              <a:gd name="connsiteY199" fmla="*/ 1443411 h 4242217"/>
              <a:gd name="connsiteX200" fmla="*/ 1856674 w 3624059"/>
              <a:gd name="connsiteY200" fmla="*/ 1293767 h 4242217"/>
              <a:gd name="connsiteX201" fmla="*/ 2935343 w 3624059"/>
              <a:gd name="connsiteY201" fmla="*/ 1228921 h 4242217"/>
              <a:gd name="connsiteX202" fmla="*/ 3472133 w 3624059"/>
              <a:gd name="connsiteY202" fmla="*/ 1219569 h 4242217"/>
              <a:gd name="connsiteX203" fmla="*/ 1576831 w 3624059"/>
              <a:gd name="connsiteY203" fmla="*/ 1014431 h 4242217"/>
              <a:gd name="connsiteX204" fmla="*/ 1729472 w 3624059"/>
              <a:gd name="connsiteY204" fmla="*/ 1198992 h 4242217"/>
              <a:gd name="connsiteX205" fmla="*/ 1714208 w 3624059"/>
              <a:gd name="connsiteY205" fmla="*/ 1223933 h 4242217"/>
              <a:gd name="connsiteX206" fmla="*/ 82134 w 3624059"/>
              <a:gd name="connsiteY206" fmla="*/ 1231649 h 4242217"/>
              <a:gd name="connsiteX207" fmla="*/ 0 w 3624059"/>
              <a:gd name="connsiteY207" fmla="*/ 1228986 h 4242217"/>
              <a:gd name="connsiteX208" fmla="*/ 0 w 3624059"/>
              <a:gd name="connsiteY208" fmla="*/ 1032219 h 4242217"/>
              <a:gd name="connsiteX209" fmla="*/ 707408 w 3624059"/>
              <a:gd name="connsiteY209" fmla="*/ 1022537 h 4242217"/>
              <a:gd name="connsiteX210" fmla="*/ 1576831 w 3624059"/>
              <a:gd name="connsiteY210" fmla="*/ 1014431 h 4242217"/>
              <a:gd name="connsiteX211" fmla="*/ 3624059 w 3624059"/>
              <a:gd name="connsiteY211" fmla="*/ 958219 h 4242217"/>
              <a:gd name="connsiteX212" fmla="*/ 3624059 w 3624059"/>
              <a:gd name="connsiteY212" fmla="*/ 1166175 h 4242217"/>
              <a:gd name="connsiteX213" fmla="*/ 3019932 w 3624059"/>
              <a:gd name="connsiteY213" fmla="*/ 1185899 h 4242217"/>
              <a:gd name="connsiteX214" fmla="*/ 2355304 w 3624059"/>
              <a:gd name="connsiteY214" fmla="*/ 1203981 h 4242217"/>
              <a:gd name="connsiteX215" fmla="*/ 1831234 w 3624059"/>
              <a:gd name="connsiteY215" fmla="*/ 1203981 h 4242217"/>
              <a:gd name="connsiteX216" fmla="*/ 2004228 w 3624059"/>
              <a:gd name="connsiteY216" fmla="*/ 999467 h 4242217"/>
              <a:gd name="connsiteX217" fmla="*/ 2594443 w 3624059"/>
              <a:gd name="connsiteY217" fmla="*/ 979514 h 4242217"/>
              <a:gd name="connsiteX218" fmla="*/ 1449629 w 3624059"/>
              <a:gd name="connsiteY218" fmla="*/ 740084 h 4242217"/>
              <a:gd name="connsiteX219" fmla="*/ 1744737 w 3624059"/>
              <a:gd name="connsiteY219" fmla="*/ 740084 h 4242217"/>
              <a:gd name="connsiteX220" fmla="*/ 1744737 w 3624059"/>
              <a:gd name="connsiteY220" fmla="*/ 944598 h 4242217"/>
              <a:gd name="connsiteX221" fmla="*/ 1663328 w 3624059"/>
              <a:gd name="connsiteY221" fmla="*/ 949586 h 4242217"/>
              <a:gd name="connsiteX222" fmla="*/ 86029 w 3624059"/>
              <a:gd name="connsiteY222" fmla="*/ 949586 h 4242217"/>
              <a:gd name="connsiteX223" fmla="*/ 0 w 3624059"/>
              <a:gd name="connsiteY223" fmla="*/ 952474 h 4242217"/>
              <a:gd name="connsiteX224" fmla="*/ 0 w 3624059"/>
              <a:gd name="connsiteY224" fmla="*/ 777748 h 4242217"/>
              <a:gd name="connsiteX225" fmla="*/ 93661 w 3624059"/>
              <a:gd name="connsiteY225" fmla="*/ 776872 h 4242217"/>
              <a:gd name="connsiteX226" fmla="*/ 426929 w 3624059"/>
              <a:gd name="connsiteY226" fmla="*/ 770013 h 4242217"/>
              <a:gd name="connsiteX227" fmla="*/ 1449629 w 3624059"/>
              <a:gd name="connsiteY227" fmla="*/ 740084 h 4242217"/>
              <a:gd name="connsiteX228" fmla="*/ 3624059 w 3624059"/>
              <a:gd name="connsiteY228" fmla="*/ 670670 h 4242217"/>
              <a:gd name="connsiteX229" fmla="*/ 3624059 w 3624059"/>
              <a:gd name="connsiteY229" fmla="*/ 895315 h 4242217"/>
              <a:gd name="connsiteX230" fmla="*/ 3522378 w 3624059"/>
              <a:gd name="connsiteY230" fmla="*/ 899081 h 4242217"/>
              <a:gd name="connsiteX231" fmla="*/ 3266067 w 3624059"/>
              <a:gd name="connsiteY231" fmla="*/ 904693 h 4242217"/>
              <a:gd name="connsiteX232" fmla="*/ 1938083 w 3624059"/>
              <a:gd name="connsiteY232" fmla="*/ 949586 h 4242217"/>
              <a:gd name="connsiteX233" fmla="*/ 1815969 w 3624059"/>
              <a:gd name="connsiteY233" fmla="*/ 949586 h 4242217"/>
              <a:gd name="connsiteX234" fmla="*/ 1841410 w 3624059"/>
              <a:gd name="connsiteY234" fmla="*/ 735096 h 4242217"/>
              <a:gd name="connsiteX235" fmla="*/ 1963523 w 3624059"/>
              <a:gd name="connsiteY235" fmla="*/ 735096 h 4242217"/>
              <a:gd name="connsiteX236" fmla="*/ 2482505 w 3624059"/>
              <a:gd name="connsiteY236" fmla="*/ 725120 h 4242217"/>
              <a:gd name="connsiteX237" fmla="*/ 3255890 w 3624059"/>
              <a:gd name="connsiteY237" fmla="*/ 675238 h 4242217"/>
              <a:gd name="connsiteX238" fmla="*/ 3533190 w 3624059"/>
              <a:gd name="connsiteY238" fmla="*/ 670874 h 4242217"/>
              <a:gd name="connsiteX239" fmla="*/ 1681136 w 3624059"/>
              <a:gd name="connsiteY239" fmla="*/ 415232 h 4242217"/>
              <a:gd name="connsiteX240" fmla="*/ 1749825 w 3624059"/>
              <a:gd name="connsiteY240" fmla="*/ 645310 h 4242217"/>
              <a:gd name="connsiteX241" fmla="*/ 1744737 w 3624059"/>
              <a:gd name="connsiteY241" fmla="*/ 655286 h 4242217"/>
              <a:gd name="connsiteX242" fmla="*/ 839062 w 3624059"/>
              <a:gd name="connsiteY242" fmla="*/ 700179 h 4242217"/>
              <a:gd name="connsiteX243" fmla="*/ 299728 w 3624059"/>
              <a:gd name="connsiteY243" fmla="*/ 697062 h 4242217"/>
              <a:gd name="connsiteX244" fmla="*/ 0 w 3624059"/>
              <a:gd name="connsiteY244" fmla="*/ 693250 h 4242217"/>
              <a:gd name="connsiteX245" fmla="*/ 0 w 3624059"/>
              <a:gd name="connsiteY245" fmla="*/ 457750 h 4242217"/>
              <a:gd name="connsiteX246" fmla="*/ 419297 w 3624059"/>
              <a:gd name="connsiteY246" fmla="*/ 443290 h 4242217"/>
              <a:gd name="connsiteX247" fmla="*/ 925559 w 3624059"/>
              <a:gd name="connsiteY247" fmla="*/ 425832 h 4242217"/>
              <a:gd name="connsiteX248" fmla="*/ 1546302 w 3624059"/>
              <a:gd name="connsiteY248" fmla="*/ 420844 h 4242217"/>
              <a:gd name="connsiteX249" fmla="*/ 1681136 w 3624059"/>
              <a:gd name="connsiteY249" fmla="*/ 415232 h 4242217"/>
              <a:gd name="connsiteX250" fmla="*/ 1846498 w 3624059"/>
              <a:gd name="connsiteY250" fmla="*/ 405879 h 4242217"/>
              <a:gd name="connsiteX251" fmla="*/ 2825313 w 3624059"/>
              <a:gd name="connsiteY251" fmla="*/ 405879 h 4242217"/>
              <a:gd name="connsiteX252" fmla="*/ 3624059 w 3624059"/>
              <a:gd name="connsiteY252" fmla="*/ 405879 h 4242217"/>
              <a:gd name="connsiteX253" fmla="*/ 3624059 w 3624059"/>
              <a:gd name="connsiteY253" fmla="*/ 603991 h 4242217"/>
              <a:gd name="connsiteX254" fmla="*/ 3528102 w 3624059"/>
              <a:gd name="connsiteY254" fmla="*/ 608522 h 4242217"/>
              <a:gd name="connsiteX255" fmla="*/ 3250802 w 3624059"/>
              <a:gd name="connsiteY255" fmla="*/ 625357 h 4242217"/>
              <a:gd name="connsiteX256" fmla="*/ 2426537 w 3624059"/>
              <a:gd name="connsiteY256" fmla="*/ 665262 h 4242217"/>
              <a:gd name="connsiteX257" fmla="*/ 1846498 w 3624059"/>
              <a:gd name="connsiteY257" fmla="*/ 665262 h 4242217"/>
              <a:gd name="connsiteX258" fmla="*/ 1846498 w 3624059"/>
              <a:gd name="connsiteY258" fmla="*/ 405879 h 4242217"/>
              <a:gd name="connsiteX259" fmla="*/ 1518318 w 3624059"/>
              <a:gd name="connsiteY259" fmla="*/ 174555 h 4242217"/>
              <a:gd name="connsiteX260" fmla="*/ 1709120 w 3624059"/>
              <a:gd name="connsiteY260" fmla="*/ 176425 h 4242217"/>
              <a:gd name="connsiteX261" fmla="*/ 1770177 w 3624059"/>
              <a:gd name="connsiteY261" fmla="*/ 256236 h 4242217"/>
              <a:gd name="connsiteX262" fmla="*/ 1704032 w 3624059"/>
              <a:gd name="connsiteY262" fmla="*/ 326069 h 4242217"/>
              <a:gd name="connsiteX263" fmla="*/ 1337692 w 3624059"/>
              <a:gd name="connsiteY263" fmla="*/ 351010 h 4242217"/>
              <a:gd name="connsiteX264" fmla="*/ 192878 w 3624059"/>
              <a:gd name="connsiteY264" fmla="*/ 370963 h 4242217"/>
              <a:gd name="connsiteX265" fmla="*/ 33241 w 3624059"/>
              <a:gd name="connsiteY265" fmla="*/ 377198 h 4242217"/>
              <a:gd name="connsiteX266" fmla="*/ 0 w 3624059"/>
              <a:gd name="connsiteY266" fmla="*/ 380124 h 4242217"/>
              <a:gd name="connsiteX267" fmla="*/ 0 w 3624059"/>
              <a:gd name="connsiteY267" fmla="*/ 243084 h 4242217"/>
              <a:gd name="connsiteX268" fmla="*/ 50413 w 3624059"/>
              <a:gd name="connsiteY268" fmla="*/ 236283 h 4242217"/>
              <a:gd name="connsiteX269" fmla="*/ 1327516 w 3624059"/>
              <a:gd name="connsiteY269" fmla="*/ 176425 h 4242217"/>
              <a:gd name="connsiteX270" fmla="*/ 1518318 w 3624059"/>
              <a:gd name="connsiteY270" fmla="*/ 174555 h 4242217"/>
              <a:gd name="connsiteX271" fmla="*/ 3624059 w 3624059"/>
              <a:gd name="connsiteY271" fmla="*/ 141797 h 4242217"/>
              <a:gd name="connsiteX272" fmla="*/ 3624059 w 3624059"/>
              <a:gd name="connsiteY272" fmla="*/ 326407 h 4242217"/>
              <a:gd name="connsiteX273" fmla="*/ 2818317 w 3624059"/>
              <a:gd name="connsiteY273" fmla="*/ 337916 h 4242217"/>
              <a:gd name="connsiteX274" fmla="*/ 1988963 w 3624059"/>
              <a:gd name="connsiteY274" fmla="*/ 346022 h 4242217"/>
              <a:gd name="connsiteX275" fmla="*/ 1851586 w 3624059"/>
              <a:gd name="connsiteY275" fmla="*/ 326069 h 4242217"/>
              <a:gd name="connsiteX276" fmla="*/ 2004228 w 3624059"/>
              <a:gd name="connsiteY276" fmla="*/ 176425 h 4242217"/>
              <a:gd name="connsiteX277" fmla="*/ 2126341 w 3624059"/>
              <a:gd name="connsiteY277" fmla="*/ 166449 h 4242217"/>
              <a:gd name="connsiteX278" fmla="*/ 3586614 w 3624059"/>
              <a:gd name="connsiteY278" fmla="*/ 151484 h 4242217"/>
              <a:gd name="connsiteX279" fmla="*/ 1876182 w 3624059"/>
              <a:gd name="connsiteY279" fmla="*/ 0 h 4242217"/>
              <a:gd name="connsiteX280" fmla="*/ 3624059 w 3624059"/>
              <a:gd name="connsiteY280" fmla="*/ 0 h 4242217"/>
              <a:gd name="connsiteX281" fmla="*/ 3624059 w 3624059"/>
              <a:gd name="connsiteY281" fmla="*/ 87887 h 4242217"/>
              <a:gd name="connsiteX282" fmla="*/ 3591702 w 3624059"/>
              <a:gd name="connsiteY282" fmla="*/ 76663 h 4242217"/>
              <a:gd name="connsiteX283" fmla="*/ 2390920 w 3624059"/>
              <a:gd name="connsiteY283" fmla="*/ 106591 h 4242217"/>
              <a:gd name="connsiteX284" fmla="*/ 1866850 w 3624059"/>
              <a:gd name="connsiteY284" fmla="*/ 106591 h 4242217"/>
              <a:gd name="connsiteX285" fmla="*/ 1874482 w 3624059"/>
              <a:gd name="connsiteY285" fmla="*/ 18052 h 4242217"/>
              <a:gd name="connsiteX286" fmla="*/ 0 w 3624059"/>
              <a:gd name="connsiteY286" fmla="*/ 0 h 4242217"/>
              <a:gd name="connsiteX287" fmla="*/ 1773185 w 3624059"/>
              <a:gd name="connsiteY287" fmla="*/ 0 h 4242217"/>
              <a:gd name="connsiteX288" fmla="*/ 1775265 w 3624059"/>
              <a:gd name="connsiteY288" fmla="*/ 11817 h 4242217"/>
              <a:gd name="connsiteX289" fmla="*/ 1668416 w 3624059"/>
              <a:gd name="connsiteY289" fmla="*/ 96615 h 4242217"/>
              <a:gd name="connsiteX290" fmla="*/ 1190138 w 3624059"/>
              <a:gd name="connsiteY290" fmla="*/ 111580 h 4242217"/>
              <a:gd name="connsiteX291" fmla="*/ 208143 w 3624059"/>
              <a:gd name="connsiteY291" fmla="*/ 156473 h 4242217"/>
              <a:gd name="connsiteX292" fmla="*/ 55501 w 3624059"/>
              <a:gd name="connsiteY292" fmla="*/ 162085 h 4242217"/>
              <a:gd name="connsiteX293" fmla="*/ 0 w 3624059"/>
              <a:gd name="connsiteY293" fmla="*/ 165485 h 42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Lst>
            <a:rect l="l" t="t" r="r" b="b"/>
            <a:pathLst>
              <a:path w="3624059" h="4242217">
                <a:moveTo>
                  <a:pt x="1019688" y="4206836"/>
                </a:moveTo>
                <a:cubicBezTo>
                  <a:pt x="1195226" y="4208083"/>
                  <a:pt x="1370764" y="4209330"/>
                  <a:pt x="1546302" y="4206836"/>
                </a:cubicBezTo>
                <a:cubicBezTo>
                  <a:pt x="1589551" y="4206836"/>
                  <a:pt x="1617535" y="4213071"/>
                  <a:pt x="1633435" y="4229283"/>
                </a:cubicBezTo>
                <a:lnTo>
                  <a:pt x="1639522" y="4242217"/>
                </a:lnTo>
                <a:lnTo>
                  <a:pt x="0" y="4242217"/>
                </a:lnTo>
                <a:lnTo>
                  <a:pt x="0" y="4228475"/>
                </a:lnTo>
                <a:lnTo>
                  <a:pt x="118466" y="4222424"/>
                </a:lnTo>
                <a:cubicBezTo>
                  <a:pt x="243759" y="4215565"/>
                  <a:pt x="368417" y="4209330"/>
                  <a:pt x="493074" y="4206836"/>
                </a:cubicBezTo>
                <a:cubicBezTo>
                  <a:pt x="668612" y="4204342"/>
                  <a:pt x="844150" y="4205589"/>
                  <a:pt x="1019688" y="4206836"/>
                </a:cubicBezTo>
                <a:close/>
                <a:moveTo>
                  <a:pt x="3624059" y="4122596"/>
                </a:moveTo>
                <a:lnTo>
                  <a:pt x="3624059" y="4242217"/>
                </a:lnTo>
                <a:lnTo>
                  <a:pt x="1729472" y="4242217"/>
                </a:lnTo>
                <a:lnTo>
                  <a:pt x="1729472" y="4196860"/>
                </a:lnTo>
                <a:cubicBezTo>
                  <a:pt x="2095813" y="4171919"/>
                  <a:pt x="2457065" y="4146978"/>
                  <a:pt x="2818317" y="4132014"/>
                </a:cubicBezTo>
                <a:cubicBezTo>
                  <a:pt x="2991311" y="4127026"/>
                  <a:pt x="3164305" y="4124532"/>
                  <a:pt x="3337299" y="4123285"/>
                </a:cubicBezTo>
                <a:close/>
                <a:moveTo>
                  <a:pt x="1668416" y="3907548"/>
                </a:moveTo>
                <a:cubicBezTo>
                  <a:pt x="1668416" y="3942465"/>
                  <a:pt x="1668416" y="3972394"/>
                  <a:pt x="1668416" y="4002323"/>
                </a:cubicBezTo>
                <a:cubicBezTo>
                  <a:pt x="1673504" y="4107073"/>
                  <a:pt x="1617535" y="4156955"/>
                  <a:pt x="1510686" y="4156955"/>
                </a:cubicBezTo>
                <a:cubicBezTo>
                  <a:pt x="1398749" y="4156955"/>
                  <a:pt x="1286811" y="4166931"/>
                  <a:pt x="1174874" y="4166931"/>
                </a:cubicBezTo>
                <a:cubicBezTo>
                  <a:pt x="828886" y="4169425"/>
                  <a:pt x="484170" y="4170672"/>
                  <a:pt x="139454" y="4172543"/>
                </a:cubicBezTo>
                <a:lnTo>
                  <a:pt x="0" y="4173802"/>
                </a:lnTo>
                <a:lnTo>
                  <a:pt x="0" y="3943409"/>
                </a:lnTo>
                <a:lnTo>
                  <a:pt x="325804" y="3943712"/>
                </a:lnTo>
                <a:cubicBezTo>
                  <a:pt x="772917" y="3938724"/>
                  <a:pt x="1220667" y="3927501"/>
                  <a:pt x="1668416" y="3907548"/>
                </a:cubicBezTo>
                <a:close/>
                <a:moveTo>
                  <a:pt x="3624059" y="3850991"/>
                </a:moveTo>
                <a:lnTo>
                  <a:pt x="3624059" y="4067621"/>
                </a:lnTo>
                <a:lnTo>
                  <a:pt x="2999580" y="4087121"/>
                </a:lnTo>
                <a:cubicBezTo>
                  <a:pt x="2680940" y="4097097"/>
                  <a:pt x="2362936" y="4107074"/>
                  <a:pt x="2044932" y="4117050"/>
                </a:cubicBezTo>
                <a:cubicBezTo>
                  <a:pt x="1943171" y="4122038"/>
                  <a:pt x="1836322" y="4132014"/>
                  <a:pt x="1729472" y="4137002"/>
                </a:cubicBezTo>
                <a:cubicBezTo>
                  <a:pt x="1734560" y="4052204"/>
                  <a:pt x="1739649" y="3982370"/>
                  <a:pt x="1749825" y="3897572"/>
                </a:cubicBezTo>
                <a:cubicBezTo>
                  <a:pt x="1856674" y="3897572"/>
                  <a:pt x="1968611" y="3897572"/>
                  <a:pt x="2075460" y="3897572"/>
                </a:cubicBezTo>
                <a:cubicBezTo>
                  <a:pt x="2502857" y="3882607"/>
                  <a:pt x="2935343" y="3857667"/>
                  <a:pt x="3367828" y="3852679"/>
                </a:cubicBezTo>
                <a:close/>
                <a:moveTo>
                  <a:pt x="1037496" y="3607013"/>
                </a:moveTo>
                <a:cubicBezTo>
                  <a:pt x="1185050" y="3607013"/>
                  <a:pt x="1332604" y="3608260"/>
                  <a:pt x="1480157" y="3608260"/>
                </a:cubicBezTo>
                <a:cubicBezTo>
                  <a:pt x="1683680" y="3608260"/>
                  <a:pt x="1688768" y="3618236"/>
                  <a:pt x="1673504" y="3817762"/>
                </a:cubicBezTo>
                <a:cubicBezTo>
                  <a:pt x="1673504" y="3822750"/>
                  <a:pt x="1668416" y="3832726"/>
                  <a:pt x="1663328" y="3842702"/>
                </a:cubicBezTo>
                <a:cubicBezTo>
                  <a:pt x="1632799" y="3847691"/>
                  <a:pt x="1602271" y="3857667"/>
                  <a:pt x="1571743" y="3857667"/>
                </a:cubicBezTo>
                <a:cubicBezTo>
                  <a:pt x="1123993" y="3872631"/>
                  <a:pt x="676244" y="3892584"/>
                  <a:pt x="228495" y="3892584"/>
                </a:cubicBezTo>
                <a:lnTo>
                  <a:pt x="0" y="3887800"/>
                </a:lnTo>
                <a:lnTo>
                  <a:pt x="0" y="3645448"/>
                </a:lnTo>
                <a:lnTo>
                  <a:pt x="164894" y="3634448"/>
                </a:lnTo>
                <a:cubicBezTo>
                  <a:pt x="308632" y="3625719"/>
                  <a:pt x="452369" y="3618237"/>
                  <a:pt x="594835" y="3613248"/>
                </a:cubicBezTo>
                <a:cubicBezTo>
                  <a:pt x="742389" y="3608260"/>
                  <a:pt x="889943" y="3607013"/>
                  <a:pt x="1037496" y="3607013"/>
                </a:cubicBezTo>
                <a:close/>
                <a:moveTo>
                  <a:pt x="3479765" y="3533438"/>
                </a:moveTo>
                <a:lnTo>
                  <a:pt x="3624059" y="3538222"/>
                </a:lnTo>
                <a:lnTo>
                  <a:pt x="3624059" y="3804141"/>
                </a:lnTo>
                <a:lnTo>
                  <a:pt x="1826146" y="3837714"/>
                </a:lnTo>
                <a:cubicBezTo>
                  <a:pt x="1800705" y="3837714"/>
                  <a:pt x="1775265" y="3837714"/>
                  <a:pt x="1749825" y="3832726"/>
                </a:cubicBezTo>
                <a:cubicBezTo>
                  <a:pt x="1749825" y="3762892"/>
                  <a:pt x="1749825" y="3698047"/>
                  <a:pt x="1749825" y="3653153"/>
                </a:cubicBezTo>
                <a:cubicBezTo>
                  <a:pt x="2197574" y="3623225"/>
                  <a:pt x="2635147" y="3593296"/>
                  <a:pt x="3072720" y="3563367"/>
                </a:cubicBezTo>
                <a:cubicBezTo>
                  <a:pt x="3205010" y="3553391"/>
                  <a:pt x="3342387" y="3533438"/>
                  <a:pt x="3479765" y="3533438"/>
                </a:cubicBezTo>
                <a:close/>
                <a:moveTo>
                  <a:pt x="1417193" y="3401876"/>
                </a:moveTo>
                <a:cubicBezTo>
                  <a:pt x="1501782" y="3402500"/>
                  <a:pt x="1587007" y="3403747"/>
                  <a:pt x="1673504" y="3403747"/>
                </a:cubicBezTo>
                <a:cubicBezTo>
                  <a:pt x="1668416" y="3468592"/>
                  <a:pt x="1663328" y="3513486"/>
                  <a:pt x="1663328" y="3558379"/>
                </a:cubicBezTo>
                <a:cubicBezTo>
                  <a:pt x="1632799" y="3558379"/>
                  <a:pt x="1612447" y="3563367"/>
                  <a:pt x="1592095" y="3563367"/>
                </a:cubicBezTo>
                <a:cubicBezTo>
                  <a:pt x="1207947" y="3568355"/>
                  <a:pt x="825070" y="3574590"/>
                  <a:pt x="442193" y="3580825"/>
                </a:cubicBezTo>
                <a:lnTo>
                  <a:pt x="0" y="3587539"/>
                </a:lnTo>
                <a:lnTo>
                  <a:pt x="0" y="3449325"/>
                </a:lnTo>
                <a:lnTo>
                  <a:pt x="14796" y="3448640"/>
                </a:lnTo>
                <a:cubicBezTo>
                  <a:pt x="401489" y="3433676"/>
                  <a:pt x="783093" y="3413723"/>
                  <a:pt x="1164698" y="3403747"/>
                </a:cubicBezTo>
                <a:cubicBezTo>
                  <a:pt x="1248651" y="3401253"/>
                  <a:pt x="1332604" y="3401253"/>
                  <a:pt x="1417193" y="3401876"/>
                </a:cubicBezTo>
                <a:close/>
                <a:moveTo>
                  <a:pt x="3624059" y="3333594"/>
                </a:moveTo>
                <a:lnTo>
                  <a:pt x="3624059" y="3484091"/>
                </a:lnTo>
                <a:lnTo>
                  <a:pt x="3378004" y="3492910"/>
                </a:lnTo>
                <a:cubicBezTo>
                  <a:pt x="3198650" y="3502262"/>
                  <a:pt x="3019296" y="3513486"/>
                  <a:pt x="2838669" y="3523462"/>
                </a:cubicBezTo>
                <a:cubicBezTo>
                  <a:pt x="2523210" y="3538426"/>
                  <a:pt x="2202662" y="3553391"/>
                  <a:pt x="1887202" y="3568355"/>
                </a:cubicBezTo>
                <a:cubicBezTo>
                  <a:pt x="1841410" y="3568355"/>
                  <a:pt x="1795617" y="3563367"/>
                  <a:pt x="1749825" y="3558379"/>
                </a:cubicBezTo>
                <a:cubicBezTo>
                  <a:pt x="1729472" y="3418711"/>
                  <a:pt x="1734560" y="3413723"/>
                  <a:pt x="1866850" y="3413723"/>
                </a:cubicBezTo>
                <a:cubicBezTo>
                  <a:pt x="2029668" y="3408735"/>
                  <a:pt x="2197574" y="3413723"/>
                  <a:pt x="2360392" y="3403747"/>
                </a:cubicBezTo>
                <a:cubicBezTo>
                  <a:pt x="2686028" y="3383794"/>
                  <a:pt x="3011663" y="3338901"/>
                  <a:pt x="3332211" y="3333913"/>
                </a:cubicBezTo>
                <a:close/>
                <a:moveTo>
                  <a:pt x="1363351" y="3144257"/>
                </a:moveTo>
                <a:cubicBezTo>
                  <a:pt x="1464973" y="3145533"/>
                  <a:pt x="1566655" y="3148729"/>
                  <a:pt x="1668416" y="3154340"/>
                </a:cubicBezTo>
                <a:cubicBezTo>
                  <a:pt x="1668416" y="3224174"/>
                  <a:pt x="1668416" y="3284032"/>
                  <a:pt x="1668416" y="3363842"/>
                </a:cubicBezTo>
                <a:cubicBezTo>
                  <a:pt x="1276635" y="3363842"/>
                  <a:pt x="895031" y="3358854"/>
                  <a:pt x="513426" y="3363842"/>
                </a:cubicBezTo>
                <a:lnTo>
                  <a:pt x="0" y="3377034"/>
                </a:lnTo>
                <a:lnTo>
                  <a:pt x="0" y="3197607"/>
                </a:lnTo>
                <a:lnTo>
                  <a:pt x="449825" y="3171175"/>
                </a:lnTo>
                <a:cubicBezTo>
                  <a:pt x="754155" y="3153872"/>
                  <a:pt x="1058485" y="3140428"/>
                  <a:pt x="1363351" y="3144257"/>
                </a:cubicBezTo>
                <a:close/>
                <a:moveTo>
                  <a:pt x="3624059" y="3068455"/>
                </a:moveTo>
                <a:lnTo>
                  <a:pt x="3624059" y="3264269"/>
                </a:lnTo>
                <a:lnTo>
                  <a:pt x="3600288" y="3264001"/>
                </a:lnTo>
                <a:cubicBezTo>
                  <a:pt x="3151903" y="3265638"/>
                  <a:pt x="2706380" y="3289020"/>
                  <a:pt x="2263719" y="3348877"/>
                </a:cubicBezTo>
                <a:cubicBezTo>
                  <a:pt x="2095813" y="3373818"/>
                  <a:pt x="1922819" y="3353865"/>
                  <a:pt x="1749825" y="3353865"/>
                </a:cubicBezTo>
                <a:cubicBezTo>
                  <a:pt x="1749825" y="3284032"/>
                  <a:pt x="1749825" y="3219186"/>
                  <a:pt x="1749825" y="3154340"/>
                </a:cubicBezTo>
                <a:cubicBezTo>
                  <a:pt x="2215382" y="3141870"/>
                  <a:pt x="2677124" y="3105706"/>
                  <a:pt x="3138229" y="3082636"/>
                </a:cubicBezTo>
                <a:close/>
                <a:moveTo>
                  <a:pt x="1559341" y="2853805"/>
                </a:moveTo>
                <a:cubicBezTo>
                  <a:pt x="1699580" y="2853260"/>
                  <a:pt x="1699580" y="2875628"/>
                  <a:pt x="1668416" y="3054578"/>
                </a:cubicBezTo>
                <a:cubicBezTo>
                  <a:pt x="1668416" y="3059566"/>
                  <a:pt x="1663328" y="3064554"/>
                  <a:pt x="1658240" y="3074530"/>
                </a:cubicBezTo>
                <a:cubicBezTo>
                  <a:pt x="1632799" y="3074530"/>
                  <a:pt x="1607359" y="3079518"/>
                  <a:pt x="1576831" y="3079518"/>
                </a:cubicBezTo>
                <a:cubicBezTo>
                  <a:pt x="1225754" y="3089494"/>
                  <a:pt x="874678" y="3094483"/>
                  <a:pt x="523602" y="3104459"/>
                </a:cubicBezTo>
                <a:lnTo>
                  <a:pt x="0" y="3120367"/>
                </a:lnTo>
                <a:lnTo>
                  <a:pt x="0" y="2895265"/>
                </a:lnTo>
                <a:lnTo>
                  <a:pt x="1490334" y="2855052"/>
                </a:lnTo>
                <a:cubicBezTo>
                  <a:pt x="1516410" y="2854429"/>
                  <a:pt x="1539306" y="2853883"/>
                  <a:pt x="1559341" y="2853805"/>
                </a:cubicBezTo>
                <a:close/>
                <a:moveTo>
                  <a:pt x="3624059" y="2832565"/>
                </a:moveTo>
                <a:lnTo>
                  <a:pt x="3624059" y="3005092"/>
                </a:lnTo>
                <a:lnTo>
                  <a:pt x="3271155" y="3009684"/>
                </a:lnTo>
                <a:cubicBezTo>
                  <a:pt x="2828493" y="3024649"/>
                  <a:pt x="2385832" y="3064554"/>
                  <a:pt x="1943171" y="3089494"/>
                </a:cubicBezTo>
                <a:cubicBezTo>
                  <a:pt x="1724384" y="3099471"/>
                  <a:pt x="1729472" y="3134388"/>
                  <a:pt x="1749825" y="2870017"/>
                </a:cubicBezTo>
                <a:cubicBezTo>
                  <a:pt x="1749825" y="2865028"/>
                  <a:pt x="1754913" y="2860040"/>
                  <a:pt x="1765089" y="2845076"/>
                </a:cubicBezTo>
                <a:cubicBezTo>
                  <a:pt x="1800705" y="2845076"/>
                  <a:pt x="1836322" y="2845076"/>
                  <a:pt x="1877026" y="2845076"/>
                </a:cubicBezTo>
                <a:cubicBezTo>
                  <a:pt x="2258631" y="2845076"/>
                  <a:pt x="2640235" y="2850064"/>
                  <a:pt x="3016752" y="2850064"/>
                </a:cubicBezTo>
                <a:cubicBezTo>
                  <a:pt x="3133777" y="2850064"/>
                  <a:pt x="3251120" y="2846635"/>
                  <a:pt x="3368623" y="2842270"/>
                </a:cubicBezTo>
                <a:close/>
                <a:moveTo>
                  <a:pt x="1561566" y="2605646"/>
                </a:moveTo>
                <a:cubicBezTo>
                  <a:pt x="1688768" y="2605646"/>
                  <a:pt x="1688768" y="2610634"/>
                  <a:pt x="1678592" y="2730349"/>
                </a:cubicBezTo>
                <a:cubicBezTo>
                  <a:pt x="1673504" y="2750301"/>
                  <a:pt x="1668416" y="2770254"/>
                  <a:pt x="1668416" y="2785218"/>
                </a:cubicBezTo>
                <a:cubicBezTo>
                  <a:pt x="1653152" y="2790206"/>
                  <a:pt x="1642975" y="2795195"/>
                  <a:pt x="1632799" y="2795195"/>
                </a:cubicBezTo>
                <a:cubicBezTo>
                  <a:pt x="1266459" y="2802677"/>
                  <a:pt x="900119" y="2810159"/>
                  <a:pt x="534415" y="2817641"/>
                </a:cubicBezTo>
                <a:lnTo>
                  <a:pt x="0" y="2828601"/>
                </a:lnTo>
                <a:lnTo>
                  <a:pt x="0" y="2635972"/>
                </a:lnTo>
                <a:lnTo>
                  <a:pt x="274287" y="2625598"/>
                </a:lnTo>
                <a:cubicBezTo>
                  <a:pt x="701684" y="2615622"/>
                  <a:pt x="1134169" y="2610634"/>
                  <a:pt x="1561566" y="2605646"/>
                </a:cubicBezTo>
                <a:close/>
                <a:moveTo>
                  <a:pt x="2558826" y="2560752"/>
                </a:moveTo>
                <a:cubicBezTo>
                  <a:pt x="2752173" y="2560752"/>
                  <a:pt x="2946791" y="2563246"/>
                  <a:pt x="3142045" y="2566364"/>
                </a:cubicBezTo>
                <a:lnTo>
                  <a:pt x="3624059" y="2574044"/>
                </a:lnTo>
                <a:lnTo>
                  <a:pt x="3624059" y="2757687"/>
                </a:lnTo>
                <a:lnTo>
                  <a:pt x="3181478" y="2770254"/>
                </a:lnTo>
                <a:cubicBezTo>
                  <a:pt x="2888278" y="2778983"/>
                  <a:pt x="2594443" y="2787713"/>
                  <a:pt x="2299335" y="2795195"/>
                </a:cubicBezTo>
                <a:cubicBezTo>
                  <a:pt x="2116165" y="2800183"/>
                  <a:pt x="1932995" y="2795195"/>
                  <a:pt x="1744737" y="2795195"/>
                </a:cubicBezTo>
                <a:cubicBezTo>
                  <a:pt x="1744737" y="2720373"/>
                  <a:pt x="1744737" y="2665503"/>
                  <a:pt x="1744737" y="2595669"/>
                </a:cubicBezTo>
                <a:cubicBezTo>
                  <a:pt x="2019492" y="2580705"/>
                  <a:pt x="2289159" y="2560752"/>
                  <a:pt x="2558826" y="2560752"/>
                </a:cubicBezTo>
                <a:close/>
                <a:moveTo>
                  <a:pt x="907751" y="2310099"/>
                </a:moveTo>
                <a:cubicBezTo>
                  <a:pt x="1093465" y="2310099"/>
                  <a:pt x="1279179" y="2311346"/>
                  <a:pt x="1464893" y="2311346"/>
                </a:cubicBezTo>
                <a:cubicBezTo>
                  <a:pt x="1541214" y="2311346"/>
                  <a:pt x="1612447" y="2311346"/>
                  <a:pt x="1683680" y="2311346"/>
                </a:cubicBezTo>
                <a:cubicBezTo>
                  <a:pt x="1688768" y="2351251"/>
                  <a:pt x="1688768" y="2366215"/>
                  <a:pt x="1688768" y="2386168"/>
                </a:cubicBezTo>
                <a:cubicBezTo>
                  <a:pt x="1693856" y="2540800"/>
                  <a:pt x="1693856" y="2545788"/>
                  <a:pt x="1541214" y="2545788"/>
                </a:cubicBezTo>
                <a:cubicBezTo>
                  <a:pt x="1190138" y="2550776"/>
                  <a:pt x="833974" y="2555764"/>
                  <a:pt x="482898" y="2560752"/>
                </a:cubicBezTo>
                <a:lnTo>
                  <a:pt x="0" y="2570035"/>
                </a:lnTo>
                <a:lnTo>
                  <a:pt x="0" y="2335542"/>
                </a:lnTo>
                <a:lnTo>
                  <a:pt x="350608" y="2316334"/>
                </a:lnTo>
                <a:cubicBezTo>
                  <a:pt x="536322" y="2311346"/>
                  <a:pt x="722037" y="2310099"/>
                  <a:pt x="907751" y="2310099"/>
                </a:cubicBezTo>
                <a:close/>
                <a:moveTo>
                  <a:pt x="3624059" y="2235896"/>
                </a:moveTo>
                <a:lnTo>
                  <a:pt x="3624059" y="2507868"/>
                </a:lnTo>
                <a:lnTo>
                  <a:pt x="3271155" y="2520847"/>
                </a:lnTo>
                <a:cubicBezTo>
                  <a:pt x="2833581" y="2525835"/>
                  <a:pt x="2396008" y="2525835"/>
                  <a:pt x="1958435" y="2525835"/>
                </a:cubicBezTo>
                <a:cubicBezTo>
                  <a:pt x="1892290" y="2525835"/>
                  <a:pt x="1821057" y="2525835"/>
                  <a:pt x="1739649" y="2525835"/>
                </a:cubicBezTo>
                <a:cubicBezTo>
                  <a:pt x="1744737" y="2446025"/>
                  <a:pt x="1749825" y="2381180"/>
                  <a:pt x="1754913" y="2316334"/>
                </a:cubicBezTo>
                <a:cubicBezTo>
                  <a:pt x="2202662" y="2296381"/>
                  <a:pt x="2647867" y="2277676"/>
                  <a:pt x="3091165" y="2258970"/>
                </a:cubicBezTo>
                <a:close/>
                <a:moveTo>
                  <a:pt x="1320520" y="2035128"/>
                </a:moveTo>
                <a:cubicBezTo>
                  <a:pt x="1441997" y="2035752"/>
                  <a:pt x="1564111" y="2036999"/>
                  <a:pt x="1688768" y="2036999"/>
                </a:cubicBezTo>
                <a:cubicBezTo>
                  <a:pt x="1693856" y="2051963"/>
                  <a:pt x="1693856" y="2076904"/>
                  <a:pt x="1693856" y="2101844"/>
                </a:cubicBezTo>
                <a:cubicBezTo>
                  <a:pt x="1698944" y="2251488"/>
                  <a:pt x="1698944" y="2256476"/>
                  <a:pt x="1546302" y="2256476"/>
                </a:cubicBezTo>
                <a:cubicBezTo>
                  <a:pt x="1103641" y="2256476"/>
                  <a:pt x="666068" y="2246500"/>
                  <a:pt x="223407" y="2251488"/>
                </a:cubicBezTo>
                <a:lnTo>
                  <a:pt x="0" y="2261684"/>
                </a:lnTo>
                <a:lnTo>
                  <a:pt x="0" y="2073071"/>
                </a:lnTo>
                <a:lnTo>
                  <a:pt x="432017" y="2055081"/>
                </a:lnTo>
                <a:cubicBezTo>
                  <a:pt x="606283" y="2048222"/>
                  <a:pt x="780549" y="2041987"/>
                  <a:pt x="956087" y="2036999"/>
                </a:cubicBezTo>
                <a:cubicBezTo>
                  <a:pt x="1078201" y="2034504"/>
                  <a:pt x="1199042" y="2034504"/>
                  <a:pt x="1320520" y="2035128"/>
                </a:cubicBezTo>
                <a:close/>
                <a:moveTo>
                  <a:pt x="3624059" y="1946721"/>
                </a:moveTo>
                <a:lnTo>
                  <a:pt x="3624059" y="2175879"/>
                </a:lnTo>
                <a:lnTo>
                  <a:pt x="3094345" y="2195372"/>
                </a:lnTo>
                <a:cubicBezTo>
                  <a:pt x="2652955" y="2212830"/>
                  <a:pt x="2210294" y="2231536"/>
                  <a:pt x="1765089" y="2251488"/>
                </a:cubicBezTo>
                <a:cubicBezTo>
                  <a:pt x="1775265" y="2161702"/>
                  <a:pt x="1780353" y="2086880"/>
                  <a:pt x="1785441" y="1992105"/>
                </a:cubicBezTo>
                <a:cubicBezTo>
                  <a:pt x="1932995" y="1992105"/>
                  <a:pt x="2065284" y="1997093"/>
                  <a:pt x="2202662" y="1992105"/>
                </a:cubicBezTo>
                <a:cubicBezTo>
                  <a:pt x="2459609" y="1984623"/>
                  <a:pt x="2717828" y="1977141"/>
                  <a:pt x="2976683" y="1969035"/>
                </a:cubicBezTo>
                <a:close/>
                <a:moveTo>
                  <a:pt x="1693856" y="1752675"/>
                </a:moveTo>
                <a:cubicBezTo>
                  <a:pt x="1693856" y="1792580"/>
                  <a:pt x="1688768" y="1822509"/>
                  <a:pt x="1693856" y="1852438"/>
                </a:cubicBezTo>
                <a:cubicBezTo>
                  <a:pt x="1709120" y="1937236"/>
                  <a:pt x="1678592" y="1972153"/>
                  <a:pt x="1587007" y="1967165"/>
                </a:cubicBezTo>
                <a:cubicBezTo>
                  <a:pt x="1485246" y="1962177"/>
                  <a:pt x="1378396" y="1972153"/>
                  <a:pt x="1271547" y="1972153"/>
                </a:cubicBezTo>
                <a:cubicBezTo>
                  <a:pt x="981528" y="1982129"/>
                  <a:pt x="691508" y="1990858"/>
                  <a:pt x="400853" y="1999588"/>
                </a:cubicBezTo>
                <a:lnTo>
                  <a:pt x="0" y="2012163"/>
                </a:lnTo>
                <a:lnTo>
                  <a:pt x="0" y="1806966"/>
                </a:lnTo>
                <a:lnTo>
                  <a:pt x="603103" y="1787592"/>
                </a:lnTo>
                <a:cubicBezTo>
                  <a:pt x="966264" y="1776369"/>
                  <a:pt x="1330060" y="1765145"/>
                  <a:pt x="1693856" y="1752675"/>
                </a:cubicBezTo>
                <a:close/>
                <a:moveTo>
                  <a:pt x="3357652" y="1657901"/>
                </a:moveTo>
                <a:lnTo>
                  <a:pt x="3624059" y="1659458"/>
                </a:lnTo>
                <a:lnTo>
                  <a:pt x="3624059" y="1869612"/>
                </a:lnTo>
                <a:lnTo>
                  <a:pt x="3027564" y="1892343"/>
                </a:lnTo>
                <a:cubicBezTo>
                  <a:pt x="2613523" y="1907307"/>
                  <a:pt x="2200118" y="1922271"/>
                  <a:pt x="1785441" y="1947212"/>
                </a:cubicBezTo>
                <a:cubicBezTo>
                  <a:pt x="1785441" y="1912295"/>
                  <a:pt x="1785441" y="1882366"/>
                  <a:pt x="1775265" y="1857426"/>
                </a:cubicBezTo>
                <a:cubicBezTo>
                  <a:pt x="1744737" y="1772628"/>
                  <a:pt x="1785441" y="1747687"/>
                  <a:pt x="1866850" y="1747687"/>
                </a:cubicBezTo>
                <a:cubicBezTo>
                  <a:pt x="1927907" y="1747687"/>
                  <a:pt x="1983875" y="1737711"/>
                  <a:pt x="2039844" y="1737711"/>
                </a:cubicBezTo>
                <a:cubicBezTo>
                  <a:pt x="2482505" y="1707782"/>
                  <a:pt x="2920078" y="1672865"/>
                  <a:pt x="3357652" y="1657901"/>
                </a:cubicBezTo>
                <a:close/>
                <a:moveTo>
                  <a:pt x="0" y="1548162"/>
                </a:moveTo>
                <a:lnTo>
                  <a:pt x="617095" y="1548162"/>
                </a:lnTo>
                <a:cubicBezTo>
                  <a:pt x="980256" y="1548162"/>
                  <a:pt x="1342780" y="1548162"/>
                  <a:pt x="1704032" y="1548162"/>
                </a:cubicBezTo>
                <a:cubicBezTo>
                  <a:pt x="1704032" y="1593055"/>
                  <a:pt x="1704032" y="1637948"/>
                  <a:pt x="1704032" y="1687829"/>
                </a:cubicBezTo>
                <a:cubicBezTo>
                  <a:pt x="1571743" y="1692817"/>
                  <a:pt x="1439453" y="1702794"/>
                  <a:pt x="1312251" y="1707782"/>
                </a:cubicBezTo>
                <a:cubicBezTo>
                  <a:pt x="1022232" y="1715264"/>
                  <a:pt x="732213" y="1721499"/>
                  <a:pt x="442829" y="1728358"/>
                </a:cubicBezTo>
                <a:lnTo>
                  <a:pt x="0" y="1740798"/>
                </a:lnTo>
                <a:close/>
                <a:moveTo>
                  <a:pt x="3624059" y="1454677"/>
                </a:moveTo>
                <a:lnTo>
                  <a:pt x="3624059" y="1598608"/>
                </a:lnTo>
                <a:lnTo>
                  <a:pt x="3026292" y="1620489"/>
                </a:lnTo>
                <a:cubicBezTo>
                  <a:pt x="2617339" y="1642936"/>
                  <a:pt x="2207750" y="1675359"/>
                  <a:pt x="1795617" y="1687829"/>
                </a:cubicBezTo>
                <a:cubicBezTo>
                  <a:pt x="1795617" y="1632960"/>
                  <a:pt x="1795617" y="1588067"/>
                  <a:pt x="1795617" y="1538185"/>
                </a:cubicBezTo>
                <a:cubicBezTo>
                  <a:pt x="2197574" y="1520727"/>
                  <a:pt x="2598259" y="1502021"/>
                  <a:pt x="2998308" y="1483316"/>
                </a:cubicBezTo>
                <a:close/>
                <a:moveTo>
                  <a:pt x="1724384" y="1283791"/>
                </a:moveTo>
                <a:cubicBezTo>
                  <a:pt x="1734560" y="1463363"/>
                  <a:pt x="1724384" y="1478328"/>
                  <a:pt x="1566654" y="1478328"/>
                </a:cubicBezTo>
                <a:cubicBezTo>
                  <a:pt x="1531038" y="1478328"/>
                  <a:pt x="1495422" y="1473340"/>
                  <a:pt x="1464893" y="1473340"/>
                </a:cubicBezTo>
                <a:cubicBezTo>
                  <a:pt x="1042584" y="1473340"/>
                  <a:pt x="625363" y="1478328"/>
                  <a:pt x="203055" y="1478328"/>
                </a:cubicBezTo>
                <a:lnTo>
                  <a:pt x="0" y="1481723"/>
                </a:lnTo>
                <a:lnTo>
                  <a:pt x="0" y="1294640"/>
                </a:lnTo>
                <a:lnTo>
                  <a:pt x="82293" y="1299223"/>
                </a:lnTo>
                <a:cubicBezTo>
                  <a:pt x="628225" y="1330554"/>
                  <a:pt x="1174874" y="1354872"/>
                  <a:pt x="1724384" y="1283791"/>
                </a:cubicBezTo>
                <a:close/>
                <a:moveTo>
                  <a:pt x="3624059" y="1217980"/>
                </a:moveTo>
                <a:lnTo>
                  <a:pt x="3624059" y="1378588"/>
                </a:lnTo>
                <a:lnTo>
                  <a:pt x="3611180" y="1379423"/>
                </a:lnTo>
                <a:cubicBezTo>
                  <a:pt x="3545592" y="1384489"/>
                  <a:pt x="3479765" y="1389789"/>
                  <a:pt x="3413620" y="1393530"/>
                </a:cubicBezTo>
                <a:cubicBezTo>
                  <a:pt x="3143953" y="1408494"/>
                  <a:pt x="2874286" y="1433435"/>
                  <a:pt x="2604619" y="1438423"/>
                </a:cubicBezTo>
                <a:cubicBezTo>
                  <a:pt x="2340040" y="1448399"/>
                  <a:pt x="2070372" y="1443411"/>
                  <a:pt x="1800705" y="1443411"/>
                </a:cubicBezTo>
                <a:cubicBezTo>
                  <a:pt x="1815969" y="1393530"/>
                  <a:pt x="1749825" y="1298755"/>
                  <a:pt x="1856674" y="1293767"/>
                </a:cubicBezTo>
                <a:cubicBezTo>
                  <a:pt x="2217926" y="1263838"/>
                  <a:pt x="2574090" y="1243886"/>
                  <a:pt x="2935343" y="1228921"/>
                </a:cubicBezTo>
                <a:cubicBezTo>
                  <a:pt x="3113425" y="1223933"/>
                  <a:pt x="3292779" y="1221439"/>
                  <a:pt x="3472133" y="1219569"/>
                </a:cubicBezTo>
                <a:close/>
                <a:moveTo>
                  <a:pt x="1576831" y="1014431"/>
                </a:moveTo>
                <a:cubicBezTo>
                  <a:pt x="1760001" y="1014431"/>
                  <a:pt x="1760001" y="1019419"/>
                  <a:pt x="1729472" y="1198992"/>
                </a:cubicBezTo>
                <a:cubicBezTo>
                  <a:pt x="1729472" y="1208969"/>
                  <a:pt x="1719296" y="1208969"/>
                  <a:pt x="1714208" y="1223933"/>
                </a:cubicBezTo>
                <a:cubicBezTo>
                  <a:pt x="1172330" y="1276308"/>
                  <a:pt x="627589" y="1252927"/>
                  <a:pt x="82134" y="1231649"/>
                </a:cubicBezTo>
                <a:lnTo>
                  <a:pt x="0" y="1228986"/>
                </a:lnTo>
                <a:lnTo>
                  <a:pt x="0" y="1032219"/>
                </a:lnTo>
                <a:lnTo>
                  <a:pt x="707408" y="1022537"/>
                </a:lnTo>
                <a:cubicBezTo>
                  <a:pt x="996792" y="1019420"/>
                  <a:pt x="1286811" y="1016925"/>
                  <a:pt x="1576831" y="1014431"/>
                </a:cubicBezTo>
                <a:close/>
                <a:moveTo>
                  <a:pt x="3624059" y="958219"/>
                </a:moveTo>
                <a:lnTo>
                  <a:pt x="3624059" y="1166175"/>
                </a:lnTo>
                <a:lnTo>
                  <a:pt x="3019932" y="1185899"/>
                </a:lnTo>
                <a:cubicBezTo>
                  <a:pt x="2797965" y="1192757"/>
                  <a:pt x="2576635" y="1198992"/>
                  <a:pt x="2355304" y="1203981"/>
                </a:cubicBezTo>
                <a:cubicBezTo>
                  <a:pt x="2182310" y="1208969"/>
                  <a:pt x="2004228" y="1203981"/>
                  <a:pt x="1831234" y="1203981"/>
                </a:cubicBezTo>
                <a:cubicBezTo>
                  <a:pt x="1805793" y="1019419"/>
                  <a:pt x="1815969" y="1004455"/>
                  <a:pt x="2004228" y="999467"/>
                </a:cubicBezTo>
                <a:cubicBezTo>
                  <a:pt x="2202662" y="994479"/>
                  <a:pt x="2396008" y="984503"/>
                  <a:pt x="2594443" y="979514"/>
                </a:cubicBezTo>
                <a:close/>
                <a:moveTo>
                  <a:pt x="1449629" y="740084"/>
                </a:moveTo>
                <a:cubicBezTo>
                  <a:pt x="1546302" y="740084"/>
                  <a:pt x="1648063" y="740084"/>
                  <a:pt x="1744737" y="740084"/>
                </a:cubicBezTo>
                <a:cubicBezTo>
                  <a:pt x="1744737" y="809918"/>
                  <a:pt x="1744737" y="874764"/>
                  <a:pt x="1744737" y="944598"/>
                </a:cubicBezTo>
                <a:cubicBezTo>
                  <a:pt x="1709120" y="944598"/>
                  <a:pt x="1688768" y="949586"/>
                  <a:pt x="1663328" y="949586"/>
                </a:cubicBezTo>
                <a:cubicBezTo>
                  <a:pt x="1139257" y="949586"/>
                  <a:pt x="615187" y="944598"/>
                  <a:pt x="86029" y="949586"/>
                </a:cubicBezTo>
                <a:lnTo>
                  <a:pt x="0" y="952474"/>
                </a:lnTo>
                <a:lnTo>
                  <a:pt x="0" y="777748"/>
                </a:lnTo>
                <a:lnTo>
                  <a:pt x="93661" y="776872"/>
                </a:lnTo>
                <a:cubicBezTo>
                  <a:pt x="204327" y="775001"/>
                  <a:pt x="314992" y="772507"/>
                  <a:pt x="426929" y="770013"/>
                </a:cubicBezTo>
                <a:cubicBezTo>
                  <a:pt x="767829" y="760037"/>
                  <a:pt x="1108729" y="750061"/>
                  <a:pt x="1449629" y="740084"/>
                </a:cubicBezTo>
                <a:close/>
                <a:moveTo>
                  <a:pt x="3624059" y="670670"/>
                </a:moveTo>
                <a:lnTo>
                  <a:pt x="3624059" y="895315"/>
                </a:lnTo>
                <a:lnTo>
                  <a:pt x="3522378" y="899081"/>
                </a:lnTo>
                <a:cubicBezTo>
                  <a:pt x="3437789" y="900952"/>
                  <a:pt x="3352564" y="902199"/>
                  <a:pt x="3266067" y="904693"/>
                </a:cubicBezTo>
                <a:cubicBezTo>
                  <a:pt x="2823405" y="919657"/>
                  <a:pt x="2380744" y="934621"/>
                  <a:pt x="1938083" y="949586"/>
                </a:cubicBezTo>
                <a:cubicBezTo>
                  <a:pt x="1902466" y="949586"/>
                  <a:pt x="1866850" y="949586"/>
                  <a:pt x="1815969" y="949586"/>
                </a:cubicBezTo>
                <a:cubicBezTo>
                  <a:pt x="1826146" y="864788"/>
                  <a:pt x="1831234" y="804930"/>
                  <a:pt x="1841410" y="735096"/>
                </a:cubicBezTo>
                <a:cubicBezTo>
                  <a:pt x="1892290" y="735096"/>
                  <a:pt x="1927907" y="735096"/>
                  <a:pt x="1963523" y="735096"/>
                </a:cubicBezTo>
                <a:cubicBezTo>
                  <a:pt x="2136517" y="730108"/>
                  <a:pt x="2309511" y="735096"/>
                  <a:pt x="2482505" y="725120"/>
                </a:cubicBezTo>
                <a:cubicBezTo>
                  <a:pt x="2741996" y="715144"/>
                  <a:pt x="2996399" y="685215"/>
                  <a:pt x="3255890" y="675238"/>
                </a:cubicBezTo>
                <a:cubicBezTo>
                  <a:pt x="3347476" y="670250"/>
                  <a:pt x="3440333" y="670250"/>
                  <a:pt x="3533190" y="670874"/>
                </a:cubicBezTo>
                <a:close/>
                <a:moveTo>
                  <a:pt x="1681136" y="415232"/>
                </a:moveTo>
                <a:cubicBezTo>
                  <a:pt x="1781307" y="410556"/>
                  <a:pt x="1784169" y="428326"/>
                  <a:pt x="1749825" y="645310"/>
                </a:cubicBezTo>
                <a:cubicBezTo>
                  <a:pt x="1749825" y="650298"/>
                  <a:pt x="1744737" y="655286"/>
                  <a:pt x="1744737" y="655286"/>
                </a:cubicBezTo>
                <a:cubicBezTo>
                  <a:pt x="1439453" y="670250"/>
                  <a:pt x="1139257" y="695191"/>
                  <a:pt x="839062" y="700179"/>
                </a:cubicBezTo>
                <a:cubicBezTo>
                  <a:pt x="658436" y="702673"/>
                  <a:pt x="479082" y="700179"/>
                  <a:pt x="299728" y="697062"/>
                </a:cubicBezTo>
                <a:lnTo>
                  <a:pt x="0" y="693250"/>
                </a:lnTo>
                <a:lnTo>
                  <a:pt x="0" y="457750"/>
                </a:lnTo>
                <a:lnTo>
                  <a:pt x="419297" y="443290"/>
                </a:lnTo>
                <a:cubicBezTo>
                  <a:pt x="588475" y="437055"/>
                  <a:pt x="757653" y="430820"/>
                  <a:pt x="925559" y="425832"/>
                </a:cubicBezTo>
                <a:cubicBezTo>
                  <a:pt x="1134169" y="420844"/>
                  <a:pt x="1342780" y="420844"/>
                  <a:pt x="1546302" y="420844"/>
                </a:cubicBezTo>
                <a:cubicBezTo>
                  <a:pt x="1603543" y="420844"/>
                  <a:pt x="1647746" y="416791"/>
                  <a:pt x="1681136" y="415232"/>
                </a:cubicBezTo>
                <a:close/>
                <a:moveTo>
                  <a:pt x="1846498" y="405879"/>
                </a:moveTo>
                <a:cubicBezTo>
                  <a:pt x="2174678" y="405879"/>
                  <a:pt x="2500314" y="405879"/>
                  <a:pt x="2825313" y="405879"/>
                </a:cubicBezTo>
                <a:lnTo>
                  <a:pt x="3624059" y="405879"/>
                </a:lnTo>
                <a:lnTo>
                  <a:pt x="3624059" y="603991"/>
                </a:lnTo>
                <a:lnTo>
                  <a:pt x="3528102" y="608522"/>
                </a:lnTo>
                <a:cubicBezTo>
                  <a:pt x="3435245" y="614134"/>
                  <a:pt x="3342388" y="620369"/>
                  <a:pt x="3250802" y="625357"/>
                </a:cubicBezTo>
                <a:cubicBezTo>
                  <a:pt x="2976047" y="640321"/>
                  <a:pt x="2701292" y="655286"/>
                  <a:pt x="2426537" y="665262"/>
                </a:cubicBezTo>
                <a:cubicBezTo>
                  <a:pt x="2233190" y="670250"/>
                  <a:pt x="2039844" y="665262"/>
                  <a:pt x="1846498" y="665262"/>
                </a:cubicBezTo>
                <a:cubicBezTo>
                  <a:pt x="1846498" y="575476"/>
                  <a:pt x="1846498" y="495666"/>
                  <a:pt x="1846498" y="405879"/>
                </a:cubicBezTo>
                <a:close/>
                <a:moveTo>
                  <a:pt x="1518318" y="174555"/>
                </a:moveTo>
                <a:cubicBezTo>
                  <a:pt x="1581919" y="175178"/>
                  <a:pt x="1645520" y="176425"/>
                  <a:pt x="1709120" y="176425"/>
                </a:cubicBezTo>
                <a:cubicBezTo>
                  <a:pt x="1770177" y="176425"/>
                  <a:pt x="1785441" y="211342"/>
                  <a:pt x="1770177" y="256236"/>
                </a:cubicBezTo>
                <a:cubicBezTo>
                  <a:pt x="1760001" y="286164"/>
                  <a:pt x="1729472" y="326069"/>
                  <a:pt x="1704032" y="326069"/>
                </a:cubicBezTo>
                <a:cubicBezTo>
                  <a:pt x="1581919" y="341034"/>
                  <a:pt x="1459805" y="346022"/>
                  <a:pt x="1337692" y="351010"/>
                </a:cubicBezTo>
                <a:cubicBezTo>
                  <a:pt x="956087" y="355998"/>
                  <a:pt x="574483" y="360986"/>
                  <a:pt x="192878" y="370963"/>
                </a:cubicBezTo>
                <a:cubicBezTo>
                  <a:pt x="139454" y="370963"/>
                  <a:pt x="86029" y="373457"/>
                  <a:pt x="33241" y="377198"/>
                </a:cubicBezTo>
                <a:lnTo>
                  <a:pt x="0" y="380124"/>
                </a:lnTo>
                <a:lnTo>
                  <a:pt x="0" y="243084"/>
                </a:lnTo>
                <a:lnTo>
                  <a:pt x="50413" y="236283"/>
                </a:lnTo>
                <a:cubicBezTo>
                  <a:pt x="477810" y="216330"/>
                  <a:pt x="900119" y="196378"/>
                  <a:pt x="1327516" y="176425"/>
                </a:cubicBezTo>
                <a:cubicBezTo>
                  <a:pt x="1391117" y="173931"/>
                  <a:pt x="1454717" y="173931"/>
                  <a:pt x="1518318" y="174555"/>
                </a:cubicBezTo>
                <a:close/>
                <a:moveTo>
                  <a:pt x="3624059" y="141797"/>
                </a:moveTo>
                <a:lnTo>
                  <a:pt x="3624059" y="326407"/>
                </a:lnTo>
                <a:lnTo>
                  <a:pt x="2818317" y="337916"/>
                </a:lnTo>
                <a:cubicBezTo>
                  <a:pt x="2542290" y="341034"/>
                  <a:pt x="2266263" y="343528"/>
                  <a:pt x="1988963" y="346022"/>
                </a:cubicBezTo>
                <a:cubicBezTo>
                  <a:pt x="1943171" y="346022"/>
                  <a:pt x="1897378" y="336045"/>
                  <a:pt x="1851586" y="326069"/>
                </a:cubicBezTo>
                <a:cubicBezTo>
                  <a:pt x="1871938" y="181414"/>
                  <a:pt x="1871938" y="181414"/>
                  <a:pt x="2004228" y="176425"/>
                </a:cubicBezTo>
                <a:cubicBezTo>
                  <a:pt x="2044932" y="176425"/>
                  <a:pt x="2085637" y="166449"/>
                  <a:pt x="2126341" y="166449"/>
                </a:cubicBezTo>
                <a:cubicBezTo>
                  <a:pt x="2614795" y="161461"/>
                  <a:pt x="3098160" y="161461"/>
                  <a:pt x="3586614" y="151484"/>
                </a:cubicBezTo>
                <a:close/>
                <a:moveTo>
                  <a:pt x="1876182" y="0"/>
                </a:moveTo>
                <a:lnTo>
                  <a:pt x="3624059" y="0"/>
                </a:lnTo>
                <a:lnTo>
                  <a:pt x="3624059" y="87887"/>
                </a:lnTo>
                <a:lnTo>
                  <a:pt x="3591702" y="76663"/>
                </a:lnTo>
                <a:cubicBezTo>
                  <a:pt x="3189746" y="86639"/>
                  <a:pt x="2787789" y="96615"/>
                  <a:pt x="2390920" y="106591"/>
                </a:cubicBezTo>
                <a:cubicBezTo>
                  <a:pt x="2217926" y="111580"/>
                  <a:pt x="2044932" y="106591"/>
                  <a:pt x="1866850" y="106591"/>
                </a:cubicBezTo>
                <a:cubicBezTo>
                  <a:pt x="1869394" y="74169"/>
                  <a:pt x="1871938" y="45487"/>
                  <a:pt x="1874482" y="18052"/>
                </a:cubicBezTo>
                <a:close/>
                <a:moveTo>
                  <a:pt x="0" y="0"/>
                </a:moveTo>
                <a:lnTo>
                  <a:pt x="1773185" y="0"/>
                </a:lnTo>
                <a:lnTo>
                  <a:pt x="1775265" y="11817"/>
                </a:lnTo>
                <a:cubicBezTo>
                  <a:pt x="1775265" y="96615"/>
                  <a:pt x="1724384" y="91627"/>
                  <a:pt x="1668416" y="96615"/>
                </a:cubicBezTo>
                <a:cubicBezTo>
                  <a:pt x="1510686" y="101603"/>
                  <a:pt x="1347868" y="106591"/>
                  <a:pt x="1190138" y="111580"/>
                </a:cubicBezTo>
                <a:cubicBezTo>
                  <a:pt x="864502" y="126544"/>
                  <a:pt x="533778" y="141508"/>
                  <a:pt x="208143" y="156473"/>
                </a:cubicBezTo>
                <a:cubicBezTo>
                  <a:pt x="157262" y="158967"/>
                  <a:pt x="106381" y="160214"/>
                  <a:pt x="55501" y="162085"/>
                </a:cubicBezTo>
                <a:lnTo>
                  <a:pt x="0" y="165485"/>
                </a:lnTo>
                <a:close/>
              </a:path>
            </a:pathLst>
          </a:cu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3" name="Slide Number Placeholder 1">
            <a:extLst>
              <a:ext uri="{FF2B5EF4-FFF2-40B4-BE49-F238E27FC236}">
                <a16:creationId xmlns:a16="http://schemas.microsoft.com/office/drawing/2014/main" id="{D2923D33-BEA8-58C5-8424-270D7F5C7DD7}"/>
              </a:ext>
            </a:extLst>
          </p:cNvPr>
          <p:cNvSpPr>
            <a:spLocks noGrp="1"/>
          </p:cNvSpPr>
          <p:nvPr>
            <p:ph type="sldNum" sz="quarter" idx="4"/>
          </p:nvPr>
        </p:nvSpPr>
        <p:spPr>
          <a:xfrm>
            <a:off x="373316" y="6343573"/>
            <a:ext cx="1455484" cy="365125"/>
          </a:xfrm>
          <a:prstGeom prst="rect">
            <a:avLst/>
          </a:prstGeom>
        </p:spPr>
        <p:txBody>
          <a:bodyPr vert="horz" lIns="91440" tIns="45720" rIns="91440" bIns="45720" rtlCol="0" anchor="ctr"/>
          <a:lstStyle>
            <a:lvl1pPr algn="l">
              <a:defRPr sz="1200">
                <a:solidFill>
                  <a:schemeClr val="bg1"/>
                </a:solidFill>
              </a:defRPr>
            </a:lvl1pPr>
          </a:lstStyle>
          <a:p>
            <a:fld id="{1AC54047-9E61-42D7-8DBF-7D64572410AD}" type="slidenum">
              <a:rPr lang="en-US" smtClean="0"/>
              <a:pPr/>
              <a:t>‹#›</a:t>
            </a:fld>
            <a:endParaRPr lang="en-US" dirty="0"/>
          </a:p>
        </p:txBody>
      </p:sp>
      <p:pic>
        <p:nvPicPr>
          <p:cNvPr id="4" name="Picture 3" descr="A picture containing logo&#10;&#10;Description automatically generated">
            <a:extLst>
              <a:ext uri="{FF2B5EF4-FFF2-40B4-BE49-F238E27FC236}">
                <a16:creationId xmlns:a16="http://schemas.microsoft.com/office/drawing/2014/main" id="{EF2E0823-0F9C-0B5D-0532-1AFD01758DD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84243" y="5849708"/>
            <a:ext cx="1234441" cy="822960"/>
          </a:xfrm>
          <a:prstGeom prst="rect">
            <a:avLst/>
          </a:prstGeom>
        </p:spPr>
      </p:pic>
    </p:spTree>
    <p:custDataLst>
      <p:tags r:id="rId1"/>
    </p:custDataLst>
    <p:extLst>
      <p:ext uri="{BB962C8B-B14F-4D97-AF65-F5344CB8AC3E}">
        <p14:creationId xmlns:p14="http://schemas.microsoft.com/office/powerpoint/2010/main" val="13776284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FD4C4A-2A0D-49B1-BA82-804F2E99812C}"/>
              </a:ext>
            </a:extLst>
          </p:cNvPr>
          <p:cNvSpPr/>
          <p:nvPr userDrawn="1"/>
        </p:nvSpPr>
        <p:spPr>
          <a:xfrm>
            <a:off x="0" y="0"/>
            <a:ext cx="3630168" cy="6949440"/>
          </a:xfrm>
          <a:custGeom>
            <a:avLst/>
            <a:gdLst>
              <a:gd name="connsiteX0" fmla="*/ 0 w 3538728"/>
              <a:gd name="connsiteY0" fmla="*/ 0 h 6858000"/>
              <a:gd name="connsiteX1" fmla="*/ 3538728 w 3538728"/>
              <a:gd name="connsiteY1" fmla="*/ 0 h 6858000"/>
              <a:gd name="connsiteX2" fmla="*/ 3538728 w 3538728"/>
              <a:gd name="connsiteY2" fmla="*/ 6858000 h 6858000"/>
              <a:gd name="connsiteX3" fmla="*/ 0 w 3538728"/>
              <a:gd name="connsiteY3" fmla="*/ 6858000 h 6858000"/>
              <a:gd name="connsiteX4" fmla="*/ 0 w 3538728"/>
              <a:gd name="connsiteY4" fmla="*/ 0 h 6858000"/>
              <a:gd name="connsiteX0" fmla="*/ 3538728 w 3630168"/>
              <a:gd name="connsiteY0" fmla="*/ 6858000 h 6949440"/>
              <a:gd name="connsiteX1" fmla="*/ 0 w 3630168"/>
              <a:gd name="connsiteY1" fmla="*/ 6858000 h 6949440"/>
              <a:gd name="connsiteX2" fmla="*/ 0 w 3630168"/>
              <a:gd name="connsiteY2" fmla="*/ 0 h 6949440"/>
              <a:gd name="connsiteX3" fmla="*/ 3538728 w 3630168"/>
              <a:gd name="connsiteY3" fmla="*/ 0 h 6949440"/>
              <a:gd name="connsiteX4" fmla="*/ 3630168 w 3630168"/>
              <a:gd name="connsiteY4" fmla="*/ 6949440 h 6949440"/>
              <a:gd name="connsiteX0" fmla="*/ 3538728 w 3676380"/>
              <a:gd name="connsiteY0" fmla="*/ 6858000 h 6949440"/>
              <a:gd name="connsiteX1" fmla="*/ 0 w 3676380"/>
              <a:gd name="connsiteY1" fmla="*/ 6858000 h 6949440"/>
              <a:gd name="connsiteX2" fmla="*/ 0 w 3676380"/>
              <a:gd name="connsiteY2" fmla="*/ 0 h 6949440"/>
              <a:gd name="connsiteX3" fmla="*/ 3538728 w 3676380"/>
              <a:gd name="connsiteY3" fmla="*/ 0 h 6949440"/>
              <a:gd name="connsiteX4" fmla="*/ 2622550 w 3676380"/>
              <a:gd name="connsiteY4" fmla="*/ 3644900 h 6949440"/>
              <a:gd name="connsiteX5" fmla="*/ 3630168 w 3676380"/>
              <a:gd name="connsiteY5" fmla="*/ 6949440 h 6949440"/>
              <a:gd name="connsiteX0" fmla="*/ 3538728 w 3630168"/>
              <a:gd name="connsiteY0" fmla="*/ 6858000 h 6949440"/>
              <a:gd name="connsiteX1" fmla="*/ 0 w 3630168"/>
              <a:gd name="connsiteY1" fmla="*/ 6858000 h 6949440"/>
              <a:gd name="connsiteX2" fmla="*/ 0 w 3630168"/>
              <a:gd name="connsiteY2" fmla="*/ 0 h 6949440"/>
              <a:gd name="connsiteX3" fmla="*/ 3538728 w 3630168"/>
              <a:gd name="connsiteY3" fmla="*/ 0 h 6949440"/>
              <a:gd name="connsiteX4" fmla="*/ 2622550 w 3630168"/>
              <a:gd name="connsiteY4" fmla="*/ 3644900 h 6949440"/>
              <a:gd name="connsiteX5" fmla="*/ 3630168 w 3630168"/>
              <a:gd name="connsiteY5" fmla="*/ 6949440 h 6949440"/>
              <a:gd name="connsiteX0" fmla="*/ 3538728 w 3630168"/>
              <a:gd name="connsiteY0" fmla="*/ 6858000 h 6949440"/>
              <a:gd name="connsiteX1" fmla="*/ 0 w 3630168"/>
              <a:gd name="connsiteY1" fmla="*/ 6858000 h 6949440"/>
              <a:gd name="connsiteX2" fmla="*/ 0 w 3630168"/>
              <a:gd name="connsiteY2" fmla="*/ 0 h 6949440"/>
              <a:gd name="connsiteX3" fmla="*/ 3538728 w 3630168"/>
              <a:gd name="connsiteY3" fmla="*/ 0 h 6949440"/>
              <a:gd name="connsiteX4" fmla="*/ 2622550 w 3630168"/>
              <a:gd name="connsiteY4" fmla="*/ 3644900 h 6949440"/>
              <a:gd name="connsiteX5" fmla="*/ 3630168 w 3630168"/>
              <a:gd name="connsiteY5" fmla="*/ 6949440 h 69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0168" h="6949440">
                <a:moveTo>
                  <a:pt x="3538728" y="6858000"/>
                </a:moveTo>
                <a:lnTo>
                  <a:pt x="0" y="6858000"/>
                </a:lnTo>
                <a:lnTo>
                  <a:pt x="0" y="0"/>
                </a:lnTo>
                <a:lnTo>
                  <a:pt x="3538728" y="0"/>
                </a:lnTo>
                <a:cubicBezTo>
                  <a:pt x="3669961" y="698500"/>
                  <a:pt x="2607310" y="2486660"/>
                  <a:pt x="2622550" y="3644900"/>
                </a:cubicBezTo>
                <a:cubicBezTo>
                  <a:pt x="2637790" y="4803140"/>
                  <a:pt x="3619923" y="6242050"/>
                  <a:pt x="3630168" y="6949440"/>
                </a:cubicBezTo>
              </a:path>
            </a:pathLst>
          </a:cu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F00BFE-79B3-4496-9B34-A8CA48260669}"/>
              </a:ext>
            </a:extLst>
          </p:cNvPr>
          <p:cNvSpPr>
            <a:spLocks noGrp="1"/>
          </p:cNvSpPr>
          <p:nvPr userDrawn="1">
            <p:ph type="title"/>
          </p:nvPr>
        </p:nvSpPr>
        <p:spPr>
          <a:xfrm>
            <a:off x="387350" y="368300"/>
            <a:ext cx="2531682" cy="4075684"/>
          </a:xfrm>
          <a:prstGeom prst="rect">
            <a:avLst/>
          </a:prstGeom>
        </p:spPr>
        <p:txBody>
          <a:bodyPr/>
          <a:lstStyle>
            <a:lvl1pPr>
              <a:defRPr>
                <a:solidFill>
                  <a:schemeClr val="bg1"/>
                </a:solidFill>
              </a:defRPr>
            </a:lvl1pPr>
          </a:lstStyle>
          <a:p>
            <a:endParaRPr lang="en-US"/>
          </a:p>
        </p:txBody>
      </p:sp>
      <p:sp>
        <p:nvSpPr>
          <p:cNvPr id="6" name="Полилиния: фигура 74">
            <a:extLst>
              <a:ext uri="{FF2B5EF4-FFF2-40B4-BE49-F238E27FC236}">
                <a16:creationId xmlns:a16="http://schemas.microsoft.com/office/drawing/2014/main" id="{3B154F63-137C-41F7-A29E-0288DC5DFF35}"/>
              </a:ext>
            </a:extLst>
          </p:cNvPr>
          <p:cNvSpPr/>
          <p:nvPr userDrawn="1"/>
        </p:nvSpPr>
        <p:spPr>
          <a:xfrm rot="20307132">
            <a:off x="2818165" y="4026398"/>
            <a:ext cx="684036" cy="3360183"/>
          </a:xfrm>
          <a:custGeom>
            <a:avLst/>
            <a:gdLst>
              <a:gd name="connsiteX0" fmla="*/ 1019688 w 3624059"/>
              <a:gd name="connsiteY0" fmla="*/ 4206836 h 4242217"/>
              <a:gd name="connsiteX1" fmla="*/ 1546302 w 3624059"/>
              <a:gd name="connsiteY1" fmla="*/ 4206836 h 4242217"/>
              <a:gd name="connsiteX2" fmla="*/ 1633435 w 3624059"/>
              <a:gd name="connsiteY2" fmla="*/ 4229283 h 4242217"/>
              <a:gd name="connsiteX3" fmla="*/ 1639522 w 3624059"/>
              <a:gd name="connsiteY3" fmla="*/ 4242217 h 4242217"/>
              <a:gd name="connsiteX4" fmla="*/ 0 w 3624059"/>
              <a:gd name="connsiteY4" fmla="*/ 4242217 h 4242217"/>
              <a:gd name="connsiteX5" fmla="*/ 0 w 3624059"/>
              <a:gd name="connsiteY5" fmla="*/ 4228475 h 4242217"/>
              <a:gd name="connsiteX6" fmla="*/ 118466 w 3624059"/>
              <a:gd name="connsiteY6" fmla="*/ 4222424 h 4242217"/>
              <a:gd name="connsiteX7" fmla="*/ 493074 w 3624059"/>
              <a:gd name="connsiteY7" fmla="*/ 4206836 h 4242217"/>
              <a:gd name="connsiteX8" fmla="*/ 1019688 w 3624059"/>
              <a:gd name="connsiteY8" fmla="*/ 4206836 h 4242217"/>
              <a:gd name="connsiteX9" fmla="*/ 3624059 w 3624059"/>
              <a:gd name="connsiteY9" fmla="*/ 4122596 h 4242217"/>
              <a:gd name="connsiteX10" fmla="*/ 3624059 w 3624059"/>
              <a:gd name="connsiteY10" fmla="*/ 4242217 h 4242217"/>
              <a:gd name="connsiteX11" fmla="*/ 1729472 w 3624059"/>
              <a:gd name="connsiteY11" fmla="*/ 4242217 h 4242217"/>
              <a:gd name="connsiteX12" fmla="*/ 1729472 w 3624059"/>
              <a:gd name="connsiteY12" fmla="*/ 4196860 h 4242217"/>
              <a:gd name="connsiteX13" fmla="*/ 2818317 w 3624059"/>
              <a:gd name="connsiteY13" fmla="*/ 4132014 h 4242217"/>
              <a:gd name="connsiteX14" fmla="*/ 3337299 w 3624059"/>
              <a:gd name="connsiteY14" fmla="*/ 4123285 h 4242217"/>
              <a:gd name="connsiteX15" fmla="*/ 1668416 w 3624059"/>
              <a:gd name="connsiteY15" fmla="*/ 3907548 h 4242217"/>
              <a:gd name="connsiteX16" fmla="*/ 1668416 w 3624059"/>
              <a:gd name="connsiteY16" fmla="*/ 4002323 h 4242217"/>
              <a:gd name="connsiteX17" fmla="*/ 1510686 w 3624059"/>
              <a:gd name="connsiteY17" fmla="*/ 4156955 h 4242217"/>
              <a:gd name="connsiteX18" fmla="*/ 1174874 w 3624059"/>
              <a:gd name="connsiteY18" fmla="*/ 4166931 h 4242217"/>
              <a:gd name="connsiteX19" fmla="*/ 139454 w 3624059"/>
              <a:gd name="connsiteY19" fmla="*/ 4172543 h 4242217"/>
              <a:gd name="connsiteX20" fmla="*/ 0 w 3624059"/>
              <a:gd name="connsiteY20" fmla="*/ 4173802 h 4242217"/>
              <a:gd name="connsiteX21" fmla="*/ 0 w 3624059"/>
              <a:gd name="connsiteY21" fmla="*/ 3943409 h 4242217"/>
              <a:gd name="connsiteX22" fmla="*/ 325804 w 3624059"/>
              <a:gd name="connsiteY22" fmla="*/ 3943712 h 4242217"/>
              <a:gd name="connsiteX23" fmla="*/ 1668416 w 3624059"/>
              <a:gd name="connsiteY23" fmla="*/ 3907548 h 4242217"/>
              <a:gd name="connsiteX24" fmla="*/ 3624059 w 3624059"/>
              <a:gd name="connsiteY24" fmla="*/ 3850991 h 4242217"/>
              <a:gd name="connsiteX25" fmla="*/ 3624059 w 3624059"/>
              <a:gd name="connsiteY25" fmla="*/ 4067621 h 4242217"/>
              <a:gd name="connsiteX26" fmla="*/ 2999580 w 3624059"/>
              <a:gd name="connsiteY26" fmla="*/ 4087121 h 4242217"/>
              <a:gd name="connsiteX27" fmla="*/ 2044932 w 3624059"/>
              <a:gd name="connsiteY27" fmla="*/ 4117050 h 4242217"/>
              <a:gd name="connsiteX28" fmla="*/ 1729472 w 3624059"/>
              <a:gd name="connsiteY28" fmla="*/ 4137002 h 4242217"/>
              <a:gd name="connsiteX29" fmla="*/ 1749825 w 3624059"/>
              <a:gd name="connsiteY29" fmla="*/ 3897572 h 4242217"/>
              <a:gd name="connsiteX30" fmla="*/ 2075460 w 3624059"/>
              <a:gd name="connsiteY30" fmla="*/ 3897572 h 4242217"/>
              <a:gd name="connsiteX31" fmla="*/ 3367828 w 3624059"/>
              <a:gd name="connsiteY31" fmla="*/ 3852679 h 4242217"/>
              <a:gd name="connsiteX32" fmla="*/ 1037496 w 3624059"/>
              <a:gd name="connsiteY32" fmla="*/ 3607013 h 4242217"/>
              <a:gd name="connsiteX33" fmla="*/ 1480157 w 3624059"/>
              <a:gd name="connsiteY33" fmla="*/ 3608260 h 4242217"/>
              <a:gd name="connsiteX34" fmla="*/ 1673504 w 3624059"/>
              <a:gd name="connsiteY34" fmla="*/ 3817762 h 4242217"/>
              <a:gd name="connsiteX35" fmla="*/ 1663328 w 3624059"/>
              <a:gd name="connsiteY35" fmla="*/ 3842702 h 4242217"/>
              <a:gd name="connsiteX36" fmla="*/ 1571743 w 3624059"/>
              <a:gd name="connsiteY36" fmla="*/ 3857667 h 4242217"/>
              <a:gd name="connsiteX37" fmla="*/ 228495 w 3624059"/>
              <a:gd name="connsiteY37" fmla="*/ 3892584 h 4242217"/>
              <a:gd name="connsiteX38" fmla="*/ 0 w 3624059"/>
              <a:gd name="connsiteY38" fmla="*/ 3887800 h 4242217"/>
              <a:gd name="connsiteX39" fmla="*/ 0 w 3624059"/>
              <a:gd name="connsiteY39" fmla="*/ 3645448 h 4242217"/>
              <a:gd name="connsiteX40" fmla="*/ 164894 w 3624059"/>
              <a:gd name="connsiteY40" fmla="*/ 3634448 h 4242217"/>
              <a:gd name="connsiteX41" fmla="*/ 594835 w 3624059"/>
              <a:gd name="connsiteY41" fmla="*/ 3613248 h 4242217"/>
              <a:gd name="connsiteX42" fmla="*/ 1037496 w 3624059"/>
              <a:gd name="connsiteY42" fmla="*/ 3607013 h 4242217"/>
              <a:gd name="connsiteX43" fmla="*/ 3479765 w 3624059"/>
              <a:gd name="connsiteY43" fmla="*/ 3533438 h 4242217"/>
              <a:gd name="connsiteX44" fmla="*/ 3624059 w 3624059"/>
              <a:gd name="connsiteY44" fmla="*/ 3538222 h 4242217"/>
              <a:gd name="connsiteX45" fmla="*/ 3624059 w 3624059"/>
              <a:gd name="connsiteY45" fmla="*/ 3804141 h 4242217"/>
              <a:gd name="connsiteX46" fmla="*/ 1826146 w 3624059"/>
              <a:gd name="connsiteY46" fmla="*/ 3837714 h 4242217"/>
              <a:gd name="connsiteX47" fmla="*/ 1749825 w 3624059"/>
              <a:gd name="connsiteY47" fmla="*/ 3832726 h 4242217"/>
              <a:gd name="connsiteX48" fmla="*/ 1749825 w 3624059"/>
              <a:gd name="connsiteY48" fmla="*/ 3653153 h 4242217"/>
              <a:gd name="connsiteX49" fmla="*/ 3072720 w 3624059"/>
              <a:gd name="connsiteY49" fmla="*/ 3563367 h 4242217"/>
              <a:gd name="connsiteX50" fmla="*/ 3479765 w 3624059"/>
              <a:gd name="connsiteY50" fmla="*/ 3533438 h 4242217"/>
              <a:gd name="connsiteX51" fmla="*/ 1417193 w 3624059"/>
              <a:gd name="connsiteY51" fmla="*/ 3401876 h 4242217"/>
              <a:gd name="connsiteX52" fmla="*/ 1673504 w 3624059"/>
              <a:gd name="connsiteY52" fmla="*/ 3403747 h 4242217"/>
              <a:gd name="connsiteX53" fmla="*/ 1663328 w 3624059"/>
              <a:gd name="connsiteY53" fmla="*/ 3558379 h 4242217"/>
              <a:gd name="connsiteX54" fmla="*/ 1592095 w 3624059"/>
              <a:gd name="connsiteY54" fmla="*/ 3563367 h 4242217"/>
              <a:gd name="connsiteX55" fmla="*/ 442193 w 3624059"/>
              <a:gd name="connsiteY55" fmla="*/ 3580825 h 4242217"/>
              <a:gd name="connsiteX56" fmla="*/ 0 w 3624059"/>
              <a:gd name="connsiteY56" fmla="*/ 3587539 h 4242217"/>
              <a:gd name="connsiteX57" fmla="*/ 0 w 3624059"/>
              <a:gd name="connsiteY57" fmla="*/ 3449325 h 4242217"/>
              <a:gd name="connsiteX58" fmla="*/ 14796 w 3624059"/>
              <a:gd name="connsiteY58" fmla="*/ 3448640 h 4242217"/>
              <a:gd name="connsiteX59" fmla="*/ 1164698 w 3624059"/>
              <a:gd name="connsiteY59" fmla="*/ 3403747 h 4242217"/>
              <a:gd name="connsiteX60" fmla="*/ 1417193 w 3624059"/>
              <a:gd name="connsiteY60" fmla="*/ 3401876 h 4242217"/>
              <a:gd name="connsiteX61" fmla="*/ 3624059 w 3624059"/>
              <a:gd name="connsiteY61" fmla="*/ 3333594 h 4242217"/>
              <a:gd name="connsiteX62" fmla="*/ 3624059 w 3624059"/>
              <a:gd name="connsiteY62" fmla="*/ 3484091 h 4242217"/>
              <a:gd name="connsiteX63" fmla="*/ 3378004 w 3624059"/>
              <a:gd name="connsiteY63" fmla="*/ 3492910 h 4242217"/>
              <a:gd name="connsiteX64" fmla="*/ 2838669 w 3624059"/>
              <a:gd name="connsiteY64" fmla="*/ 3523462 h 4242217"/>
              <a:gd name="connsiteX65" fmla="*/ 1887202 w 3624059"/>
              <a:gd name="connsiteY65" fmla="*/ 3568355 h 4242217"/>
              <a:gd name="connsiteX66" fmla="*/ 1749825 w 3624059"/>
              <a:gd name="connsiteY66" fmla="*/ 3558379 h 4242217"/>
              <a:gd name="connsiteX67" fmla="*/ 1866850 w 3624059"/>
              <a:gd name="connsiteY67" fmla="*/ 3413723 h 4242217"/>
              <a:gd name="connsiteX68" fmla="*/ 2360392 w 3624059"/>
              <a:gd name="connsiteY68" fmla="*/ 3403747 h 4242217"/>
              <a:gd name="connsiteX69" fmla="*/ 3332211 w 3624059"/>
              <a:gd name="connsiteY69" fmla="*/ 3333913 h 4242217"/>
              <a:gd name="connsiteX70" fmla="*/ 1363351 w 3624059"/>
              <a:gd name="connsiteY70" fmla="*/ 3144257 h 4242217"/>
              <a:gd name="connsiteX71" fmla="*/ 1668416 w 3624059"/>
              <a:gd name="connsiteY71" fmla="*/ 3154340 h 4242217"/>
              <a:gd name="connsiteX72" fmla="*/ 1668416 w 3624059"/>
              <a:gd name="connsiteY72" fmla="*/ 3363842 h 4242217"/>
              <a:gd name="connsiteX73" fmla="*/ 513426 w 3624059"/>
              <a:gd name="connsiteY73" fmla="*/ 3363842 h 4242217"/>
              <a:gd name="connsiteX74" fmla="*/ 0 w 3624059"/>
              <a:gd name="connsiteY74" fmla="*/ 3377034 h 4242217"/>
              <a:gd name="connsiteX75" fmla="*/ 0 w 3624059"/>
              <a:gd name="connsiteY75" fmla="*/ 3197607 h 4242217"/>
              <a:gd name="connsiteX76" fmla="*/ 449825 w 3624059"/>
              <a:gd name="connsiteY76" fmla="*/ 3171175 h 4242217"/>
              <a:gd name="connsiteX77" fmla="*/ 1363351 w 3624059"/>
              <a:gd name="connsiteY77" fmla="*/ 3144257 h 4242217"/>
              <a:gd name="connsiteX78" fmla="*/ 3624059 w 3624059"/>
              <a:gd name="connsiteY78" fmla="*/ 3068455 h 4242217"/>
              <a:gd name="connsiteX79" fmla="*/ 3624059 w 3624059"/>
              <a:gd name="connsiteY79" fmla="*/ 3264269 h 4242217"/>
              <a:gd name="connsiteX80" fmla="*/ 3600288 w 3624059"/>
              <a:gd name="connsiteY80" fmla="*/ 3264001 h 4242217"/>
              <a:gd name="connsiteX81" fmla="*/ 2263719 w 3624059"/>
              <a:gd name="connsiteY81" fmla="*/ 3348877 h 4242217"/>
              <a:gd name="connsiteX82" fmla="*/ 1749825 w 3624059"/>
              <a:gd name="connsiteY82" fmla="*/ 3353865 h 4242217"/>
              <a:gd name="connsiteX83" fmla="*/ 1749825 w 3624059"/>
              <a:gd name="connsiteY83" fmla="*/ 3154340 h 4242217"/>
              <a:gd name="connsiteX84" fmla="*/ 3138229 w 3624059"/>
              <a:gd name="connsiteY84" fmla="*/ 3082636 h 4242217"/>
              <a:gd name="connsiteX85" fmla="*/ 1559341 w 3624059"/>
              <a:gd name="connsiteY85" fmla="*/ 2853805 h 4242217"/>
              <a:gd name="connsiteX86" fmla="*/ 1668416 w 3624059"/>
              <a:gd name="connsiteY86" fmla="*/ 3054578 h 4242217"/>
              <a:gd name="connsiteX87" fmla="*/ 1658240 w 3624059"/>
              <a:gd name="connsiteY87" fmla="*/ 3074530 h 4242217"/>
              <a:gd name="connsiteX88" fmla="*/ 1576831 w 3624059"/>
              <a:gd name="connsiteY88" fmla="*/ 3079518 h 4242217"/>
              <a:gd name="connsiteX89" fmla="*/ 523602 w 3624059"/>
              <a:gd name="connsiteY89" fmla="*/ 3104459 h 4242217"/>
              <a:gd name="connsiteX90" fmla="*/ 0 w 3624059"/>
              <a:gd name="connsiteY90" fmla="*/ 3120367 h 4242217"/>
              <a:gd name="connsiteX91" fmla="*/ 0 w 3624059"/>
              <a:gd name="connsiteY91" fmla="*/ 2895265 h 4242217"/>
              <a:gd name="connsiteX92" fmla="*/ 1490334 w 3624059"/>
              <a:gd name="connsiteY92" fmla="*/ 2855052 h 4242217"/>
              <a:gd name="connsiteX93" fmla="*/ 1559341 w 3624059"/>
              <a:gd name="connsiteY93" fmla="*/ 2853805 h 4242217"/>
              <a:gd name="connsiteX94" fmla="*/ 3624059 w 3624059"/>
              <a:gd name="connsiteY94" fmla="*/ 2832565 h 4242217"/>
              <a:gd name="connsiteX95" fmla="*/ 3624059 w 3624059"/>
              <a:gd name="connsiteY95" fmla="*/ 3005092 h 4242217"/>
              <a:gd name="connsiteX96" fmla="*/ 3271155 w 3624059"/>
              <a:gd name="connsiteY96" fmla="*/ 3009684 h 4242217"/>
              <a:gd name="connsiteX97" fmla="*/ 1943171 w 3624059"/>
              <a:gd name="connsiteY97" fmla="*/ 3089494 h 4242217"/>
              <a:gd name="connsiteX98" fmla="*/ 1749825 w 3624059"/>
              <a:gd name="connsiteY98" fmla="*/ 2870017 h 4242217"/>
              <a:gd name="connsiteX99" fmla="*/ 1765089 w 3624059"/>
              <a:gd name="connsiteY99" fmla="*/ 2845076 h 4242217"/>
              <a:gd name="connsiteX100" fmla="*/ 1877026 w 3624059"/>
              <a:gd name="connsiteY100" fmla="*/ 2845076 h 4242217"/>
              <a:gd name="connsiteX101" fmla="*/ 3016752 w 3624059"/>
              <a:gd name="connsiteY101" fmla="*/ 2850064 h 4242217"/>
              <a:gd name="connsiteX102" fmla="*/ 3368623 w 3624059"/>
              <a:gd name="connsiteY102" fmla="*/ 2842270 h 4242217"/>
              <a:gd name="connsiteX103" fmla="*/ 1561566 w 3624059"/>
              <a:gd name="connsiteY103" fmla="*/ 2605646 h 4242217"/>
              <a:gd name="connsiteX104" fmla="*/ 1678592 w 3624059"/>
              <a:gd name="connsiteY104" fmla="*/ 2730349 h 4242217"/>
              <a:gd name="connsiteX105" fmla="*/ 1668416 w 3624059"/>
              <a:gd name="connsiteY105" fmla="*/ 2785218 h 4242217"/>
              <a:gd name="connsiteX106" fmla="*/ 1632799 w 3624059"/>
              <a:gd name="connsiteY106" fmla="*/ 2795195 h 4242217"/>
              <a:gd name="connsiteX107" fmla="*/ 534415 w 3624059"/>
              <a:gd name="connsiteY107" fmla="*/ 2817641 h 4242217"/>
              <a:gd name="connsiteX108" fmla="*/ 0 w 3624059"/>
              <a:gd name="connsiteY108" fmla="*/ 2828601 h 4242217"/>
              <a:gd name="connsiteX109" fmla="*/ 0 w 3624059"/>
              <a:gd name="connsiteY109" fmla="*/ 2635972 h 4242217"/>
              <a:gd name="connsiteX110" fmla="*/ 274287 w 3624059"/>
              <a:gd name="connsiteY110" fmla="*/ 2625598 h 4242217"/>
              <a:gd name="connsiteX111" fmla="*/ 1561566 w 3624059"/>
              <a:gd name="connsiteY111" fmla="*/ 2605646 h 4242217"/>
              <a:gd name="connsiteX112" fmla="*/ 2558826 w 3624059"/>
              <a:gd name="connsiteY112" fmla="*/ 2560752 h 4242217"/>
              <a:gd name="connsiteX113" fmla="*/ 3142045 w 3624059"/>
              <a:gd name="connsiteY113" fmla="*/ 2566364 h 4242217"/>
              <a:gd name="connsiteX114" fmla="*/ 3624059 w 3624059"/>
              <a:gd name="connsiteY114" fmla="*/ 2574044 h 4242217"/>
              <a:gd name="connsiteX115" fmla="*/ 3624059 w 3624059"/>
              <a:gd name="connsiteY115" fmla="*/ 2757687 h 4242217"/>
              <a:gd name="connsiteX116" fmla="*/ 3181478 w 3624059"/>
              <a:gd name="connsiteY116" fmla="*/ 2770254 h 4242217"/>
              <a:gd name="connsiteX117" fmla="*/ 2299335 w 3624059"/>
              <a:gd name="connsiteY117" fmla="*/ 2795195 h 4242217"/>
              <a:gd name="connsiteX118" fmla="*/ 1744737 w 3624059"/>
              <a:gd name="connsiteY118" fmla="*/ 2795195 h 4242217"/>
              <a:gd name="connsiteX119" fmla="*/ 1744737 w 3624059"/>
              <a:gd name="connsiteY119" fmla="*/ 2595669 h 4242217"/>
              <a:gd name="connsiteX120" fmla="*/ 2558826 w 3624059"/>
              <a:gd name="connsiteY120" fmla="*/ 2560752 h 4242217"/>
              <a:gd name="connsiteX121" fmla="*/ 907751 w 3624059"/>
              <a:gd name="connsiteY121" fmla="*/ 2310099 h 4242217"/>
              <a:gd name="connsiteX122" fmla="*/ 1464893 w 3624059"/>
              <a:gd name="connsiteY122" fmla="*/ 2311346 h 4242217"/>
              <a:gd name="connsiteX123" fmla="*/ 1683680 w 3624059"/>
              <a:gd name="connsiteY123" fmla="*/ 2311346 h 4242217"/>
              <a:gd name="connsiteX124" fmla="*/ 1688768 w 3624059"/>
              <a:gd name="connsiteY124" fmla="*/ 2386168 h 4242217"/>
              <a:gd name="connsiteX125" fmla="*/ 1541214 w 3624059"/>
              <a:gd name="connsiteY125" fmla="*/ 2545788 h 4242217"/>
              <a:gd name="connsiteX126" fmla="*/ 482898 w 3624059"/>
              <a:gd name="connsiteY126" fmla="*/ 2560752 h 4242217"/>
              <a:gd name="connsiteX127" fmla="*/ 0 w 3624059"/>
              <a:gd name="connsiteY127" fmla="*/ 2570035 h 4242217"/>
              <a:gd name="connsiteX128" fmla="*/ 0 w 3624059"/>
              <a:gd name="connsiteY128" fmla="*/ 2335542 h 4242217"/>
              <a:gd name="connsiteX129" fmla="*/ 350608 w 3624059"/>
              <a:gd name="connsiteY129" fmla="*/ 2316334 h 4242217"/>
              <a:gd name="connsiteX130" fmla="*/ 907751 w 3624059"/>
              <a:gd name="connsiteY130" fmla="*/ 2310099 h 4242217"/>
              <a:gd name="connsiteX131" fmla="*/ 3624059 w 3624059"/>
              <a:gd name="connsiteY131" fmla="*/ 2235896 h 4242217"/>
              <a:gd name="connsiteX132" fmla="*/ 3624059 w 3624059"/>
              <a:gd name="connsiteY132" fmla="*/ 2507868 h 4242217"/>
              <a:gd name="connsiteX133" fmla="*/ 3271155 w 3624059"/>
              <a:gd name="connsiteY133" fmla="*/ 2520847 h 4242217"/>
              <a:gd name="connsiteX134" fmla="*/ 1958435 w 3624059"/>
              <a:gd name="connsiteY134" fmla="*/ 2525835 h 4242217"/>
              <a:gd name="connsiteX135" fmla="*/ 1739649 w 3624059"/>
              <a:gd name="connsiteY135" fmla="*/ 2525835 h 4242217"/>
              <a:gd name="connsiteX136" fmla="*/ 1754913 w 3624059"/>
              <a:gd name="connsiteY136" fmla="*/ 2316334 h 4242217"/>
              <a:gd name="connsiteX137" fmla="*/ 3091165 w 3624059"/>
              <a:gd name="connsiteY137" fmla="*/ 2258970 h 4242217"/>
              <a:gd name="connsiteX138" fmla="*/ 1320520 w 3624059"/>
              <a:gd name="connsiteY138" fmla="*/ 2035128 h 4242217"/>
              <a:gd name="connsiteX139" fmla="*/ 1688768 w 3624059"/>
              <a:gd name="connsiteY139" fmla="*/ 2036999 h 4242217"/>
              <a:gd name="connsiteX140" fmla="*/ 1693856 w 3624059"/>
              <a:gd name="connsiteY140" fmla="*/ 2101844 h 4242217"/>
              <a:gd name="connsiteX141" fmla="*/ 1546302 w 3624059"/>
              <a:gd name="connsiteY141" fmla="*/ 2256476 h 4242217"/>
              <a:gd name="connsiteX142" fmla="*/ 223407 w 3624059"/>
              <a:gd name="connsiteY142" fmla="*/ 2251488 h 4242217"/>
              <a:gd name="connsiteX143" fmla="*/ 0 w 3624059"/>
              <a:gd name="connsiteY143" fmla="*/ 2261684 h 4242217"/>
              <a:gd name="connsiteX144" fmla="*/ 0 w 3624059"/>
              <a:gd name="connsiteY144" fmla="*/ 2073071 h 4242217"/>
              <a:gd name="connsiteX145" fmla="*/ 432017 w 3624059"/>
              <a:gd name="connsiteY145" fmla="*/ 2055081 h 4242217"/>
              <a:gd name="connsiteX146" fmla="*/ 956087 w 3624059"/>
              <a:gd name="connsiteY146" fmla="*/ 2036999 h 4242217"/>
              <a:gd name="connsiteX147" fmla="*/ 1320520 w 3624059"/>
              <a:gd name="connsiteY147" fmla="*/ 2035128 h 4242217"/>
              <a:gd name="connsiteX148" fmla="*/ 3624059 w 3624059"/>
              <a:gd name="connsiteY148" fmla="*/ 1946721 h 4242217"/>
              <a:gd name="connsiteX149" fmla="*/ 3624059 w 3624059"/>
              <a:gd name="connsiteY149" fmla="*/ 2175879 h 4242217"/>
              <a:gd name="connsiteX150" fmla="*/ 3094345 w 3624059"/>
              <a:gd name="connsiteY150" fmla="*/ 2195372 h 4242217"/>
              <a:gd name="connsiteX151" fmla="*/ 1765089 w 3624059"/>
              <a:gd name="connsiteY151" fmla="*/ 2251488 h 4242217"/>
              <a:gd name="connsiteX152" fmla="*/ 1785441 w 3624059"/>
              <a:gd name="connsiteY152" fmla="*/ 1992105 h 4242217"/>
              <a:gd name="connsiteX153" fmla="*/ 2202662 w 3624059"/>
              <a:gd name="connsiteY153" fmla="*/ 1992105 h 4242217"/>
              <a:gd name="connsiteX154" fmla="*/ 2976683 w 3624059"/>
              <a:gd name="connsiteY154" fmla="*/ 1969035 h 4242217"/>
              <a:gd name="connsiteX155" fmla="*/ 1693856 w 3624059"/>
              <a:gd name="connsiteY155" fmla="*/ 1752675 h 4242217"/>
              <a:gd name="connsiteX156" fmla="*/ 1693856 w 3624059"/>
              <a:gd name="connsiteY156" fmla="*/ 1852438 h 4242217"/>
              <a:gd name="connsiteX157" fmla="*/ 1587007 w 3624059"/>
              <a:gd name="connsiteY157" fmla="*/ 1967165 h 4242217"/>
              <a:gd name="connsiteX158" fmla="*/ 1271547 w 3624059"/>
              <a:gd name="connsiteY158" fmla="*/ 1972153 h 4242217"/>
              <a:gd name="connsiteX159" fmla="*/ 400853 w 3624059"/>
              <a:gd name="connsiteY159" fmla="*/ 1999588 h 4242217"/>
              <a:gd name="connsiteX160" fmla="*/ 0 w 3624059"/>
              <a:gd name="connsiteY160" fmla="*/ 2012163 h 4242217"/>
              <a:gd name="connsiteX161" fmla="*/ 0 w 3624059"/>
              <a:gd name="connsiteY161" fmla="*/ 1806966 h 4242217"/>
              <a:gd name="connsiteX162" fmla="*/ 603103 w 3624059"/>
              <a:gd name="connsiteY162" fmla="*/ 1787592 h 4242217"/>
              <a:gd name="connsiteX163" fmla="*/ 1693856 w 3624059"/>
              <a:gd name="connsiteY163" fmla="*/ 1752675 h 4242217"/>
              <a:gd name="connsiteX164" fmla="*/ 3357652 w 3624059"/>
              <a:gd name="connsiteY164" fmla="*/ 1657901 h 4242217"/>
              <a:gd name="connsiteX165" fmla="*/ 3624059 w 3624059"/>
              <a:gd name="connsiteY165" fmla="*/ 1659458 h 4242217"/>
              <a:gd name="connsiteX166" fmla="*/ 3624059 w 3624059"/>
              <a:gd name="connsiteY166" fmla="*/ 1869612 h 4242217"/>
              <a:gd name="connsiteX167" fmla="*/ 3027564 w 3624059"/>
              <a:gd name="connsiteY167" fmla="*/ 1892343 h 4242217"/>
              <a:gd name="connsiteX168" fmla="*/ 1785441 w 3624059"/>
              <a:gd name="connsiteY168" fmla="*/ 1947212 h 4242217"/>
              <a:gd name="connsiteX169" fmla="*/ 1775265 w 3624059"/>
              <a:gd name="connsiteY169" fmla="*/ 1857426 h 4242217"/>
              <a:gd name="connsiteX170" fmla="*/ 1866850 w 3624059"/>
              <a:gd name="connsiteY170" fmla="*/ 1747687 h 4242217"/>
              <a:gd name="connsiteX171" fmla="*/ 2039844 w 3624059"/>
              <a:gd name="connsiteY171" fmla="*/ 1737711 h 4242217"/>
              <a:gd name="connsiteX172" fmla="*/ 3357652 w 3624059"/>
              <a:gd name="connsiteY172" fmla="*/ 1657901 h 4242217"/>
              <a:gd name="connsiteX173" fmla="*/ 0 w 3624059"/>
              <a:gd name="connsiteY173" fmla="*/ 1548162 h 4242217"/>
              <a:gd name="connsiteX174" fmla="*/ 617095 w 3624059"/>
              <a:gd name="connsiteY174" fmla="*/ 1548162 h 4242217"/>
              <a:gd name="connsiteX175" fmla="*/ 1704032 w 3624059"/>
              <a:gd name="connsiteY175" fmla="*/ 1548162 h 4242217"/>
              <a:gd name="connsiteX176" fmla="*/ 1704032 w 3624059"/>
              <a:gd name="connsiteY176" fmla="*/ 1687829 h 4242217"/>
              <a:gd name="connsiteX177" fmla="*/ 1312251 w 3624059"/>
              <a:gd name="connsiteY177" fmla="*/ 1707782 h 4242217"/>
              <a:gd name="connsiteX178" fmla="*/ 442829 w 3624059"/>
              <a:gd name="connsiteY178" fmla="*/ 1728358 h 4242217"/>
              <a:gd name="connsiteX179" fmla="*/ 0 w 3624059"/>
              <a:gd name="connsiteY179" fmla="*/ 1740798 h 4242217"/>
              <a:gd name="connsiteX180" fmla="*/ 3624059 w 3624059"/>
              <a:gd name="connsiteY180" fmla="*/ 1454677 h 4242217"/>
              <a:gd name="connsiteX181" fmla="*/ 3624059 w 3624059"/>
              <a:gd name="connsiteY181" fmla="*/ 1598608 h 4242217"/>
              <a:gd name="connsiteX182" fmla="*/ 3026292 w 3624059"/>
              <a:gd name="connsiteY182" fmla="*/ 1620489 h 4242217"/>
              <a:gd name="connsiteX183" fmla="*/ 1795617 w 3624059"/>
              <a:gd name="connsiteY183" fmla="*/ 1687829 h 4242217"/>
              <a:gd name="connsiteX184" fmla="*/ 1795617 w 3624059"/>
              <a:gd name="connsiteY184" fmla="*/ 1538185 h 4242217"/>
              <a:gd name="connsiteX185" fmla="*/ 2998308 w 3624059"/>
              <a:gd name="connsiteY185" fmla="*/ 1483316 h 4242217"/>
              <a:gd name="connsiteX186" fmla="*/ 1724384 w 3624059"/>
              <a:gd name="connsiteY186" fmla="*/ 1283791 h 4242217"/>
              <a:gd name="connsiteX187" fmla="*/ 1566654 w 3624059"/>
              <a:gd name="connsiteY187" fmla="*/ 1478328 h 4242217"/>
              <a:gd name="connsiteX188" fmla="*/ 1464893 w 3624059"/>
              <a:gd name="connsiteY188" fmla="*/ 1473340 h 4242217"/>
              <a:gd name="connsiteX189" fmla="*/ 203055 w 3624059"/>
              <a:gd name="connsiteY189" fmla="*/ 1478328 h 4242217"/>
              <a:gd name="connsiteX190" fmla="*/ 0 w 3624059"/>
              <a:gd name="connsiteY190" fmla="*/ 1481723 h 4242217"/>
              <a:gd name="connsiteX191" fmla="*/ 0 w 3624059"/>
              <a:gd name="connsiteY191" fmla="*/ 1294640 h 4242217"/>
              <a:gd name="connsiteX192" fmla="*/ 82293 w 3624059"/>
              <a:gd name="connsiteY192" fmla="*/ 1299223 h 4242217"/>
              <a:gd name="connsiteX193" fmla="*/ 1724384 w 3624059"/>
              <a:gd name="connsiteY193" fmla="*/ 1283791 h 4242217"/>
              <a:gd name="connsiteX194" fmla="*/ 3624059 w 3624059"/>
              <a:gd name="connsiteY194" fmla="*/ 1217980 h 4242217"/>
              <a:gd name="connsiteX195" fmla="*/ 3624059 w 3624059"/>
              <a:gd name="connsiteY195" fmla="*/ 1378588 h 4242217"/>
              <a:gd name="connsiteX196" fmla="*/ 3611180 w 3624059"/>
              <a:gd name="connsiteY196" fmla="*/ 1379423 h 4242217"/>
              <a:gd name="connsiteX197" fmla="*/ 3413620 w 3624059"/>
              <a:gd name="connsiteY197" fmla="*/ 1393530 h 4242217"/>
              <a:gd name="connsiteX198" fmla="*/ 2604619 w 3624059"/>
              <a:gd name="connsiteY198" fmla="*/ 1438423 h 4242217"/>
              <a:gd name="connsiteX199" fmla="*/ 1800705 w 3624059"/>
              <a:gd name="connsiteY199" fmla="*/ 1443411 h 4242217"/>
              <a:gd name="connsiteX200" fmla="*/ 1856674 w 3624059"/>
              <a:gd name="connsiteY200" fmla="*/ 1293767 h 4242217"/>
              <a:gd name="connsiteX201" fmla="*/ 2935343 w 3624059"/>
              <a:gd name="connsiteY201" fmla="*/ 1228921 h 4242217"/>
              <a:gd name="connsiteX202" fmla="*/ 3472133 w 3624059"/>
              <a:gd name="connsiteY202" fmla="*/ 1219569 h 4242217"/>
              <a:gd name="connsiteX203" fmla="*/ 1576831 w 3624059"/>
              <a:gd name="connsiteY203" fmla="*/ 1014431 h 4242217"/>
              <a:gd name="connsiteX204" fmla="*/ 1729472 w 3624059"/>
              <a:gd name="connsiteY204" fmla="*/ 1198992 h 4242217"/>
              <a:gd name="connsiteX205" fmla="*/ 1714208 w 3624059"/>
              <a:gd name="connsiteY205" fmla="*/ 1223933 h 4242217"/>
              <a:gd name="connsiteX206" fmla="*/ 82134 w 3624059"/>
              <a:gd name="connsiteY206" fmla="*/ 1231649 h 4242217"/>
              <a:gd name="connsiteX207" fmla="*/ 0 w 3624059"/>
              <a:gd name="connsiteY207" fmla="*/ 1228986 h 4242217"/>
              <a:gd name="connsiteX208" fmla="*/ 0 w 3624059"/>
              <a:gd name="connsiteY208" fmla="*/ 1032219 h 4242217"/>
              <a:gd name="connsiteX209" fmla="*/ 707408 w 3624059"/>
              <a:gd name="connsiteY209" fmla="*/ 1022537 h 4242217"/>
              <a:gd name="connsiteX210" fmla="*/ 1576831 w 3624059"/>
              <a:gd name="connsiteY210" fmla="*/ 1014431 h 4242217"/>
              <a:gd name="connsiteX211" fmla="*/ 3624059 w 3624059"/>
              <a:gd name="connsiteY211" fmla="*/ 958219 h 4242217"/>
              <a:gd name="connsiteX212" fmla="*/ 3624059 w 3624059"/>
              <a:gd name="connsiteY212" fmla="*/ 1166175 h 4242217"/>
              <a:gd name="connsiteX213" fmla="*/ 3019932 w 3624059"/>
              <a:gd name="connsiteY213" fmla="*/ 1185899 h 4242217"/>
              <a:gd name="connsiteX214" fmla="*/ 2355304 w 3624059"/>
              <a:gd name="connsiteY214" fmla="*/ 1203981 h 4242217"/>
              <a:gd name="connsiteX215" fmla="*/ 1831234 w 3624059"/>
              <a:gd name="connsiteY215" fmla="*/ 1203981 h 4242217"/>
              <a:gd name="connsiteX216" fmla="*/ 2004228 w 3624059"/>
              <a:gd name="connsiteY216" fmla="*/ 999467 h 4242217"/>
              <a:gd name="connsiteX217" fmla="*/ 2594443 w 3624059"/>
              <a:gd name="connsiteY217" fmla="*/ 979514 h 4242217"/>
              <a:gd name="connsiteX218" fmla="*/ 1449629 w 3624059"/>
              <a:gd name="connsiteY218" fmla="*/ 740084 h 4242217"/>
              <a:gd name="connsiteX219" fmla="*/ 1744737 w 3624059"/>
              <a:gd name="connsiteY219" fmla="*/ 740084 h 4242217"/>
              <a:gd name="connsiteX220" fmla="*/ 1744737 w 3624059"/>
              <a:gd name="connsiteY220" fmla="*/ 944598 h 4242217"/>
              <a:gd name="connsiteX221" fmla="*/ 1663328 w 3624059"/>
              <a:gd name="connsiteY221" fmla="*/ 949586 h 4242217"/>
              <a:gd name="connsiteX222" fmla="*/ 86029 w 3624059"/>
              <a:gd name="connsiteY222" fmla="*/ 949586 h 4242217"/>
              <a:gd name="connsiteX223" fmla="*/ 0 w 3624059"/>
              <a:gd name="connsiteY223" fmla="*/ 952474 h 4242217"/>
              <a:gd name="connsiteX224" fmla="*/ 0 w 3624059"/>
              <a:gd name="connsiteY224" fmla="*/ 777748 h 4242217"/>
              <a:gd name="connsiteX225" fmla="*/ 93661 w 3624059"/>
              <a:gd name="connsiteY225" fmla="*/ 776872 h 4242217"/>
              <a:gd name="connsiteX226" fmla="*/ 426929 w 3624059"/>
              <a:gd name="connsiteY226" fmla="*/ 770013 h 4242217"/>
              <a:gd name="connsiteX227" fmla="*/ 1449629 w 3624059"/>
              <a:gd name="connsiteY227" fmla="*/ 740084 h 4242217"/>
              <a:gd name="connsiteX228" fmla="*/ 3624059 w 3624059"/>
              <a:gd name="connsiteY228" fmla="*/ 670670 h 4242217"/>
              <a:gd name="connsiteX229" fmla="*/ 3624059 w 3624059"/>
              <a:gd name="connsiteY229" fmla="*/ 895315 h 4242217"/>
              <a:gd name="connsiteX230" fmla="*/ 3522378 w 3624059"/>
              <a:gd name="connsiteY230" fmla="*/ 899081 h 4242217"/>
              <a:gd name="connsiteX231" fmla="*/ 3266067 w 3624059"/>
              <a:gd name="connsiteY231" fmla="*/ 904693 h 4242217"/>
              <a:gd name="connsiteX232" fmla="*/ 1938083 w 3624059"/>
              <a:gd name="connsiteY232" fmla="*/ 949586 h 4242217"/>
              <a:gd name="connsiteX233" fmla="*/ 1815969 w 3624059"/>
              <a:gd name="connsiteY233" fmla="*/ 949586 h 4242217"/>
              <a:gd name="connsiteX234" fmla="*/ 1841410 w 3624059"/>
              <a:gd name="connsiteY234" fmla="*/ 735096 h 4242217"/>
              <a:gd name="connsiteX235" fmla="*/ 1963523 w 3624059"/>
              <a:gd name="connsiteY235" fmla="*/ 735096 h 4242217"/>
              <a:gd name="connsiteX236" fmla="*/ 2482505 w 3624059"/>
              <a:gd name="connsiteY236" fmla="*/ 725120 h 4242217"/>
              <a:gd name="connsiteX237" fmla="*/ 3255890 w 3624059"/>
              <a:gd name="connsiteY237" fmla="*/ 675238 h 4242217"/>
              <a:gd name="connsiteX238" fmla="*/ 3533190 w 3624059"/>
              <a:gd name="connsiteY238" fmla="*/ 670874 h 4242217"/>
              <a:gd name="connsiteX239" fmla="*/ 1681136 w 3624059"/>
              <a:gd name="connsiteY239" fmla="*/ 415232 h 4242217"/>
              <a:gd name="connsiteX240" fmla="*/ 1749825 w 3624059"/>
              <a:gd name="connsiteY240" fmla="*/ 645310 h 4242217"/>
              <a:gd name="connsiteX241" fmla="*/ 1744737 w 3624059"/>
              <a:gd name="connsiteY241" fmla="*/ 655286 h 4242217"/>
              <a:gd name="connsiteX242" fmla="*/ 839062 w 3624059"/>
              <a:gd name="connsiteY242" fmla="*/ 700179 h 4242217"/>
              <a:gd name="connsiteX243" fmla="*/ 299728 w 3624059"/>
              <a:gd name="connsiteY243" fmla="*/ 697062 h 4242217"/>
              <a:gd name="connsiteX244" fmla="*/ 0 w 3624059"/>
              <a:gd name="connsiteY244" fmla="*/ 693250 h 4242217"/>
              <a:gd name="connsiteX245" fmla="*/ 0 w 3624059"/>
              <a:gd name="connsiteY245" fmla="*/ 457750 h 4242217"/>
              <a:gd name="connsiteX246" fmla="*/ 419297 w 3624059"/>
              <a:gd name="connsiteY246" fmla="*/ 443290 h 4242217"/>
              <a:gd name="connsiteX247" fmla="*/ 925559 w 3624059"/>
              <a:gd name="connsiteY247" fmla="*/ 425832 h 4242217"/>
              <a:gd name="connsiteX248" fmla="*/ 1546302 w 3624059"/>
              <a:gd name="connsiteY248" fmla="*/ 420844 h 4242217"/>
              <a:gd name="connsiteX249" fmla="*/ 1681136 w 3624059"/>
              <a:gd name="connsiteY249" fmla="*/ 415232 h 4242217"/>
              <a:gd name="connsiteX250" fmla="*/ 1846498 w 3624059"/>
              <a:gd name="connsiteY250" fmla="*/ 405879 h 4242217"/>
              <a:gd name="connsiteX251" fmla="*/ 2825313 w 3624059"/>
              <a:gd name="connsiteY251" fmla="*/ 405879 h 4242217"/>
              <a:gd name="connsiteX252" fmla="*/ 3624059 w 3624059"/>
              <a:gd name="connsiteY252" fmla="*/ 405879 h 4242217"/>
              <a:gd name="connsiteX253" fmla="*/ 3624059 w 3624059"/>
              <a:gd name="connsiteY253" fmla="*/ 603991 h 4242217"/>
              <a:gd name="connsiteX254" fmla="*/ 3528102 w 3624059"/>
              <a:gd name="connsiteY254" fmla="*/ 608522 h 4242217"/>
              <a:gd name="connsiteX255" fmla="*/ 3250802 w 3624059"/>
              <a:gd name="connsiteY255" fmla="*/ 625357 h 4242217"/>
              <a:gd name="connsiteX256" fmla="*/ 2426537 w 3624059"/>
              <a:gd name="connsiteY256" fmla="*/ 665262 h 4242217"/>
              <a:gd name="connsiteX257" fmla="*/ 1846498 w 3624059"/>
              <a:gd name="connsiteY257" fmla="*/ 665262 h 4242217"/>
              <a:gd name="connsiteX258" fmla="*/ 1846498 w 3624059"/>
              <a:gd name="connsiteY258" fmla="*/ 405879 h 4242217"/>
              <a:gd name="connsiteX259" fmla="*/ 1518318 w 3624059"/>
              <a:gd name="connsiteY259" fmla="*/ 174555 h 4242217"/>
              <a:gd name="connsiteX260" fmla="*/ 1709120 w 3624059"/>
              <a:gd name="connsiteY260" fmla="*/ 176425 h 4242217"/>
              <a:gd name="connsiteX261" fmla="*/ 1770177 w 3624059"/>
              <a:gd name="connsiteY261" fmla="*/ 256236 h 4242217"/>
              <a:gd name="connsiteX262" fmla="*/ 1704032 w 3624059"/>
              <a:gd name="connsiteY262" fmla="*/ 326069 h 4242217"/>
              <a:gd name="connsiteX263" fmla="*/ 1337692 w 3624059"/>
              <a:gd name="connsiteY263" fmla="*/ 351010 h 4242217"/>
              <a:gd name="connsiteX264" fmla="*/ 192878 w 3624059"/>
              <a:gd name="connsiteY264" fmla="*/ 370963 h 4242217"/>
              <a:gd name="connsiteX265" fmla="*/ 33241 w 3624059"/>
              <a:gd name="connsiteY265" fmla="*/ 377198 h 4242217"/>
              <a:gd name="connsiteX266" fmla="*/ 0 w 3624059"/>
              <a:gd name="connsiteY266" fmla="*/ 380124 h 4242217"/>
              <a:gd name="connsiteX267" fmla="*/ 0 w 3624059"/>
              <a:gd name="connsiteY267" fmla="*/ 243084 h 4242217"/>
              <a:gd name="connsiteX268" fmla="*/ 50413 w 3624059"/>
              <a:gd name="connsiteY268" fmla="*/ 236283 h 4242217"/>
              <a:gd name="connsiteX269" fmla="*/ 1327516 w 3624059"/>
              <a:gd name="connsiteY269" fmla="*/ 176425 h 4242217"/>
              <a:gd name="connsiteX270" fmla="*/ 1518318 w 3624059"/>
              <a:gd name="connsiteY270" fmla="*/ 174555 h 4242217"/>
              <a:gd name="connsiteX271" fmla="*/ 3624059 w 3624059"/>
              <a:gd name="connsiteY271" fmla="*/ 141797 h 4242217"/>
              <a:gd name="connsiteX272" fmla="*/ 3624059 w 3624059"/>
              <a:gd name="connsiteY272" fmla="*/ 326407 h 4242217"/>
              <a:gd name="connsiteX273" fmla="*/ 2818317 w 3624059"/>
              <a:gd name="connsiteY273" fmla="*/ 337916 h 4242217"/>
              <a:gd name="connsiteX274" fmla="*/ 1988963 w 3624059"/>
              <a:gd name="connsiteY274" fmla="*/ 346022 h 4242217"/>
              <a:gd name="connsiteX275" fmla="*/ 1851586 w 3624059"/>
              <a:gd name="connsiteY275" fmla="*/ 326069 h 4242217"/>
              <a:gd name="connsiteX276" fmla="*/ 2004228 w 3624059"/>
              <a:gd name="connsiteY276" fmla="*/ 176425 h 4242217"/>
              <a:gd name="connsiteX277" fmla="*/ 2126341 w 3624059"/>
              <a:gd name="connsiteY277" fmla="*/ 166449 h 4242217"/>
              <a:gd name="connsiteX278" fmla="*/ 3586614 w 3624059"/>
              <a:gd name="connsiteY278" fmla="*/ 151484 h 4242217"/>
              <a:gd name="connsiteX279" fmla="*/ 1876182 w 3624059"/>
              <a:gd name="connsiteY279" fmla="*/ 0 h 4242217"/>
              <a:gd name="connsiteX280" fmla="*/ 3624059 w 3624059"/>
              <a:gd name="connsiteY280" fmla="*/ 0 h 4242217"/>
              <a:gd name="connsiteX281" fmla="*/ 3624059 w 3624059"/>
              <a:gd name="connsiteY281" fmla="*/ 87887 h 4242217"/>
              <a:gd name="connsiteX282" fmla="*/ 3591702 w 3624059"/>
              <a:gd name="connsiteY282" fmla="*/ 76663 h 4242217"/>
              <a:gd name="connsiteX283" fmla="*/ 2390920 w 3624059"/>
              <a:gd name="connsiteY283" fmla="*/ 106591 h 4242217"/>
              <a:gd name="connsiteX284" fmla="*/ 1866850 w 3624059"/>
              <a:gd name="connsiteY284" fmla="*/ 106591 h 4242217"/>
              <a:gd name="connsiteX285" fmla="*/ 1874482 w 3624059"/>
              <a:gd name="connsiteY285" fmla="*/ 18052 h 4242217"/>
              <a:gd name="connsiteX286" fmla="*/ 0 w 3624059"/>
              <a:gd name="connsiteY286" fmla="*/ 0 h 4242217"/>
              <a:gd name="connsiteX287" fmla="*/ 1773185 w 3624059"/>
              <a:gd name="connsiteY287" fmla="*/ 0 h 4242217"/>
              <a:gd name="connsiteX288" fmla="*/ 1775265 w 3624059"/>
              <a:gd name="connsiteY288" fmla="*/ 11817 h 4242217"/>
              <a:gd name="connsiteX289" fmla="*/ 1668416 w 3624059"/>
              <a:gd name="connsiteY289" fmla="*/ 96615 h 4242217"/>
              <a:gd name="connsiteX290" fmla="*/ 1190138 w 3624059"/>
              <a:gd name="connsiteY290" fmla="*/ 111580 h 4242217"/>
              <a:gd name="connsiteX291" fmla="*/ 208143 w 3624059"/>
              <a:gd name="connsiteY291" fmla="*/ 156473 h 4242217"/>
              <a:gd name="connsiteX292" fmla="*/ 55501 w 3624059"/>
              <a:gd name="connsiteY292" fmla="*/ 162085 h 4242217"/>
              <a:gd name="connsiteX293" fmla="*/ 0 w 3624059"/>
              <a:gd name="connsiteY293" fmla="*/ 165485 h 42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Lst>
            <a:rect l="l" t="t" r="r" b="b"/>
            <a:pathLst>
              <a:path w="3624059" h="4242217">
                <a:moveTo>
                  <a:pt x="1019688" y="4206836"/>
                </a:moveTo>
                <a:cubicBezTo>
                  <a:pt x="1195226" y="4208083"/>
                  <a:pt x="1370764" y="4209330"/>
                  <a:pt x="1546302" y="4206836"/>
                </a:cubicBezTo>
                <a:cubicBezTo>
                  <a:pt x="1589551" y="4206836"/>
                  <a:pt x="1617535" y="4213071"/>
                  <a:pt x="1633435" y="4229283"/>
                </a:cubicBezTo>
                <a:lnTo>
                  <a:pt x="1639522" y="4242217"/>
                </a:lnTo>
                <a:lnTo>
                  <a:pt x="0" y="4242217"/>
                </a:lnTo>
                <a:lnTo>
                  <a:pt x="0" y="4228475"/>
                </a:lnTo>
                <a:lnTo>
                  <a:pt x="118466" y="4222424"/>
                </a:lnTo>
                <a:cubicBezTo>
                  <a:pt x="243759" y="4215565"/>
                  <a:pt x="368417" y="4209330"/>
                  <a:pt x="493074" y="4206836"/>
                </a:cubicBezTo>
                <a:cubicBezTo>
                  <a:pt x="668612" y="4204342"/>
                  <a:pt x="844150" y="4205589"/>
                  <a:pt x="1019688" y="4206836"/>
                </a:cubicBezTo>
                <a:close/>
                <a:moveTo>
                  <a:pt x="3624059" y="4122596"/>
                </a:moveTo>
                <a:lnTo>
                  <a:pt x="3624059" y="4242217"/>
                </a:lnTo>
                <a:lnTo>
                  <a:pt x="1729472" y="4242217"/>
                </a:lnTo>
                <a:lnTo>
                  <a:pt x="1729472" y="4196860"/>
                </a:lnTo>
                <a:cubicBezTo>
                  <a:pt x="2095813" y="4171919"/>
                  <a:pt x="2457065" y="4146978"/>
                  <a:pt x="2818317" y="4132014"/>
                </a:cubicBezTo>
                <a:cubicBezTo>
                  <a:pt x="2991311" y="4127026"/>
                  <a:pt x="3164305" y="4124532"/>
                  <a:pt x="3337299" y="4123285"/>
                </a:cubicBezTo>
                <a:close/>
                <a:moveTo>
                  <a:pt x="1668416" y="3907548"/>
                </a:moveTo>
                <a:cubicBezTo>
                  <a:pt x="1668416" y="3942465"/>
                  <a:pt x="1668416" y="3972394"/>
                  <a:pt x="1668416" y="4002323"/>
                </a:cubicBezTo>
                <a:cubicBezTo>
                  <a:pt x="1673504" y="4107073"/>
                  <a:pt x="1617535" y="4156955"/>
                  <a:pt x="1510686" y="4156955"/>
                </a:cubicBezTo>
                <a:cubicBezTo>
                  <a:pt x="1398749" y="4156955"/>
                  <a:pt x="1286811" y="4166931"/>
                  <a:pt x="1174874" y="4166931"/>
                </a:cubicBezTo>
                <a:cubicBezTo>
                  <a:pt x="828886" y="4169425"/>
                  <a:pt x="484170" y="4170672"/>
                  <a:pt x="139454" y="4172543"/>
                </a:cubicBezTo>
                <a:lnTo>
                  <a:pt x="0" y="4173802"/>
                </a:lnTo>
                <a:lnTo>
                  <a:pt x="0" y="3943409"/>
                </a:lnTo>
                <a:lnTo>
                  <a:pt x="325804" y="3943712"/>
                </a:lnTo>
                <a:cubicBezTo>
                  <a:pt x="772917" y="3938724"/>
                  <a:pt x="1220667" y="3927501"/>
                  <a:pt x="1668416" y="3907548"/>
                </a:cubicBezTo>
                <a:close/>
                <a:moveTo>
                  <a:pt x="3624059" y="3850991"/>
                </a:moveTo>
                <a:lnTo>
                  <a:pt x="3624059" y="4067621"/>
                </a:lnTo>
                <a:lnTo>
                  <a:pt x="2999580" y="4087121"/>
                </a:lnTo>
                <a:cubicBezTo>
                  <a:pt x="2680940" y="4097097"/>
                  <a:pt x="2362936" y="4107074"/>
                  <a:pt x="2044932" y="4117050"/>
                </a:cubicBezTo>
                <a:cubicBezTo>
                  <a:pt x="1943171" y="4122038"/>
                  <a:pt x="1836322" y="4132014"/>
                  <a:pt x="1729472" y="4137002"/>
                </a:cubicBezTo>
                <a:cubicBezTo>
                  <a:pt x="1734560" y="4052204"/>
                  <a:pt x="1739649" y="3982370"/>
                  <a:pt x="1749825" y="3897572"/>
                </a:cubicBezTo>
                <a:cubicBezTo>
                  <a:pt x="1856674" y="3897572"/>
                  <a:pt x="1968611" y="3897572"/>
                  <a:pt x="2075460" y="3897572"/>
                </a:cubicBezTo>
                <a:cubicBezTo>
                  <a:pt x="2502857" y="3882607"/>
                  <a:pt x="2935343" y="3857667"/>
                  <a:pt x="3367828" y="3852679"/>
                </a:cubicBezTo>
                <a:close/>
                <a:moveTo>
                  <a:pt x="1037496" y="3607013"/>
                </a:moveTo>
                <a:cubicBezTo>
                  <a:pt x="1185050" y="3607013"/>
                  <a:pt x="1332604" y="3608260"/>
                  <a:pt x="1480157" y="3608260"/>
                </a:cubicBezTo>
                <a:cubicBezTo>
                  <a:pt x="1683680" y="3608260"/>
                  <a:pt x="1688768" y="3618236"/>
                  <a:pt x="1673504" y="3817762"/>
                </a:cubicBezTo>
                <a:cubicBezTo>
                  <a:pt x="1673504" y="3822750"/>
                  <a:pt x="1668416" y="3832726"/>
                  <a:pt x="1663328" y="3842702"/>
                </a:cubicBezTo>
                <a:cubicBezTo>
                  <a:pt x="1632799" y="3847691"/>
                  <a:pt x="1602271" y="3857667"/>
                  <a:pt x="1571743" y="3857667"/>
                </a:cubicBezTo>
                <a:cubicBezTo>
                  <a:pt x="1123993" y="3872631"/>
                  <a:pt x="676244" y="3892584"/>
                  <a:pt x="228495" y="3892584"/>
                </a:cubicBezTo>
                <a:lnTo>
                  <a:pt x="0" y="3887800"/>
                </a:lnTo>
                <a:lnTo>
                  <a:pt x="0" y="3645448"/>
                </a:lnTo>
                <a:lnTo>
                  <a:pt x="164894" y="3634448"/>
                </a:lnTo>
                <a:cubicBezTo>
                  <a:pt x="308632" y="3625719"/>
                  <a:pt x="452369" y="3618237"/>
                  <a:pt x="594835" y="3613248"/>
                </a:cubicBezTo>
                <a:cubicBezTo>
                  <a:pt x="742389" y="3608260"/>
                  <a:pt x="889943" y="3607013"/>
                  <a:pt x="1037496" y="3607013"/>
                </a:cubicBezTo>
                <a:close/>
                <a:moveTo>
                  <a:pt x="3479765" y="3533438"/>
                </a:moveTo>
                <a:lnTo>
                  <a:pt x="3624059" y="3538222"/>
                </a:lnTo>
                <a:lnTo>
                  <a:pt x="3624059" y="3804141"/>
                </a:lnTo>
                <a:lnTo>
                  <a:pt x="1826146" y="3837714"/>
                </a:lnTo>
                <a:cubicBezTo>
                  <a:pt x="1800705" y="3837714"/>
                  <a:pt x="1775265" y="3837714"/>
                  <a:pt x="1749825" y="3832726"/>
                </a:cubicBezTo>
                <a:cubicBezTo>
                  <a:pt x="1749825" y="3762892"/>
                  <a:pt x="1749825" y="3698047"/>
                  <a:pt x="1749825" y="3653153"/>
                </a:cubicBezTo>
                <a:cubicBezTo>
                  <a:pt x="2197574" y="3623225"/>
                  <a:pt x="2635147" y="3593296"/>
                  <a:pt x="3072720" y="3563367"/>
                </a:cubicBezTo>
                <a:cubicBezTo>
                  <a:pt x="3205010" y="3553391"/>
                  <a:pt x="3342387" y="3533438"/>
                  <a:pt x="3479765" y="3533438"/>
                </a:cubicBezTo>
                <a:close/>
                <a:moveTo>
                  <a:pt x="1417193" y="3401876"/>
                </a:moveTo>
                <a:cubicBezTo>
                  <a:pt x="1501782" y="3402500"/>
                  <a:pt x="1587007" y="3403747"/>
                  <a:pt x="1673504" y="3403747"/>
                </a:cubicBezTo>
                <a:cubicBezTo>
                  <a:pt x="1668416" y="3468592"/>
                  <a:pt x="1663328" y="3513486"/>
                  <a:pt x="1663328" y="3558379"/>
                </a:cubicBezTo>
                <a:cubicBezTo>
                  <a:pt x="1632799" y="3558379"/>
                  <a:pt x="1612447" y="3563367"/>
                  <a:pt x="1592095" y="3563367"/>
                </a:cubicBezTo>
                <a:cubicBezTo>
                  <a:pt x="1207947" y="3568355"/>
                  <a:pt x="825070" y="3574590"/>
                  <a:pt x="442193" y="3580825"/>
                </a:cubicBezTo>
                <a:lnTo>
                  <a:pt x="0" y="3587539"/>
                </a:lnTo>
                <a:lnTo>
                  <a:pt x="0" y="3449325"/>
                </a:lnTo>
                <a:lnTo>
                  <a:pt x="14796" y="3448640"/>
                </a:lnTo>
                <a:cubicBezTo>
                  <a:pt x="401489" y="3433676"/>
                  <a:pt x="783093" y="3413723"/>
                  <a:pt x="1164698" y="3403747"/>
                </a:cubicBezTo>
                <a:cubicBezTo>
                  <a:pt x="1248651" y="3401253"/>
                  <a:pt x="1332604" y="3401253"/>
                  <a:pt x="1417193" y="3401876"/>
                </a:cubicBezTo>
                <a:close/>
                <a:moveTo>
                  <a:pt x="3624059" y="3333594"/>
                </a:moveTo>
                <a:lnTo>
                  <a:pt x="3624059" y="3484091"/>
                </a:lnTo>
                <a:lnTo>
                  <a:pt x="3378004" y="3492910"/>
                </a:lnTo>
                <a:cubicBezTo>
                  <a:pt x="3198650" y="3502262"/>
                  <a:pt x="3019296" y="3513486"/>
                  <a:pt x="2838669" y="3523462"/>
                </a:cubicBezTo>
                <a:cubicBezTo>
                  <a:pt x="2523210" y="3538426"/>
                  <a:pt x="2202662" y="3553391"/>
                  <a:pt x="1887202" y="3568355"/>
                </a:cubicBezTo>
                <a:cubicBezTo>
                  <a:pt x="1841410" y="3568355"/>
                  <a:pt x="1795617" y="3563367"/>
                  <a:pt x="1749825" y="3558379"/>
                </a:cubicBezTo>
                <a:cubicBezTo>
                  <a:pt x="1729472" y="3418711"/>
                  <a:pt x="1734560" y="3413723"/>
                  <a:pt x="1866850" y="3413723"/>
                </a:cubicBezTo>
                <a:cubicBezTo>
                  <a:pt x="2029668" y="3408735"/>
                  <a:pt x="2197574" y="3413723"/>
                  <a:pt x="2360392" y="3403747"/>
                </a:cubicBezTo>
                <a:cubicBezTo>
                  <a:pt x="2686028" y="3383794"/>
                  <a:pt x="3011663" y="3338901"/>
                  <a:pt x="3332211" y="3333913"/>
                </a:cubicBezTo>
                <a:close/>
                <a:moveTo>
                  <a:pt x="1363351" y="3144257"/>
                </a:moveTo>
                <a:cubicBezTo>
                  <a:pt x="1464973" y="3145533"/>
                  <a:pt x="1566655" y="3148729"/>
                  <a:pt x="1668416" y="3154340"/>
                </a:cubicBezTo>
                <a:cubicBezTo>
                  <a:pt x="1668416" y="3224174"/>
                  <a:pt x="1668416" y="3284032"/>
                  <a:pt x="1668416" y="3363842"/>
                </a:cubicBezTo>
                <a:cubicBezTo>
                  <a:pt x="1276635" y="3363842"/>
                  <a:pt x="895031" y="3358854"/>
                  <a:pt x="513426" y="3363842"/>
                </a:cubicBezTo>
                <a:lnTo>
                  <a:pt x="0" y="3377034"/>
                </a:lnTo>
                <a:lnTo>
                  <a:pt x="0" y="3197607"/>
                </a:lnTo>
                <a:lnTo>
                  <a:pt x="449825" y="3171175"/>
                </a:lnTo>
                <a:cubicBezTo>
                  <a:pt x="754155" y="3153872"/>
                  <a:pt x="1058485" y="3140428"/>
                  <a:pt x="1363351" y="3144257"/>
                </a:cubicBezTo>
                <a:close/>
                <a:moveTo>
                  <a:pt x="3624059" y="3068455"/>
                </a:moveTo>
                <a:lnTo>
                  <a:pt x="3624059" y="3264269"/>
                </a:lnTo>
                <a:lnTo>
                  <a:pt x="3600288" y="3264001"/>
                </a:lnTo>
                <a:cubicBezTo>
                  <a:pt x="3151903" y="3265638"/>
                  <a:pt x="2706380" y="3289020"/>
                  <a:pt x="2263719" y="3348877"/>
                </a:cubicBezTo>
                <a:cubicBezTo>
                  <a:pt x="2095813" y="3373818"/>
                  <a:pt x="1922819" y="3353865"/>
                  <a:pt x="1749825" y="3353865"/>
                </a:cubicBezTo>
                <a:cubicBezTo>
                  <a:pt x="1749825" y="3284032"/>
                  <a:pt x="1749825" y="3219186"/>
                  <a:pt x="1749825" y="3154340"/>
                </a:cubicBezTo>
                <a:cubicBezTo>
                  <a:pt x="2215382" y="3141870"/>
                  <a:pt x="2677124" y="3105706"/>
                  <a:pt x="3138229" y="3082636"/>
                </a:cubicBezTo>
                <a:close/>
                <a:moveTo>
                  <a:pt x="1559341" y="2853805"/>
                </a:moveTo>
                <a:cubicBezTo>
                  <a:pt x="1699580" y="2853260"/>
                  <a:pt x="1699580" y="2875628"/>
                  <a:pt x="1668416" y="3054578"/>
                </a:cubicBezTo>
                <a:cubicBezTo>
                  <a:pt x="1668416" y="3059566"/>
                  <a:pt x="1663328" y="3064554"/>
                  <a:pt x="1658240" y="3074530"/>
                </a:cubicBezTo>
                <a:cubicBezTo>
                  <a:pt x="1632799" y="3074530"/>
                  <a:pt x="1607359" y="3079518"/>
                  <a:pt x="1576831" y="3079518"/>
                </a:cubicBezTo>
                <a:cubicBezTo>
                  <a:pt x="1225754" y="3089494"/>
                  <a:pt x="874678" y="3094483"/>
                  <a:pt x="523602" y="3104459"/>
                </a:cubicBezTo>
                <a:lnTo>
                  <a:pt x="0" y="3120367"/>
                </a:lnTo>
                <a:lnTo>
                  <a:pt x="0" y="2895265"/>
                </a:lnTo>
                <a:lnTo>
                  <a:pt x="1490334" y="2855052"/>
                </a:lnTo>
                <a:cubicBezTo>
                  <a:pt x="1516410" y="2854429"/>
                  <a:pt x="1539306" y="2853883"/>
                  <a:pt x="1559341" y="2853805"/>
                </a:cubicBezTo>
                <a:close/>
                <a:moveTo>
                  <a:pt x="3624059" y="2832565"/>
                </a:moveTo>
                <a:lnTo>
                  <a:pt x="3624059" y="3005092"/>
                </a:lnTo>
                <a:lnTo>
                  <a:pt x="3271155" y="3009684"/>
                </a:lnTo>
                <a:cubicBezTo>
                  <a:pt x="2828493" y="3024649"/>
                  <a:pt x="2385832" y="3064554"/>
                  <a:pt x="1943171" y="3089494"/>
                </a:cubicBezTo>
                <a:cubicBezTo>
                  <a:pt x="1724384" y="3099471"/>
                  <a:pt x="1729472" y="3134388"/>
                  <a:pt x="1749825" y="2870017"/>
                </a:cubicBezTo>
                <a:cubicBezTo>
                  <a:pt x="1749825" y="2865028"/>
                  <a:pt x="1754913" y="2860040"/>
                  <a:pt x="1765089" y="2845076"/>
                </a:cubicBezTo>
                <a:cubicBezTo>
                  <a:pt x="1800705" y="2845076"/>
                  <a:pt x="1836322" y="2845076"/>
                  <a:pt x="1877026" y="2845076"/>
                </a:cubicBezTo>
                <a:cubicBezTo>
                  <a:pt x="2258631" y="2845076"/>
                  <a:pt x="2640235" y="2850064"/>
                  <a:pt x="3016752" y="2850064"/>
                </a:cubicBezTo>
                <a:cubicBezTo>
                  <a:pt x="3133777" y="2850064"/>
                  <a:pt x="3251120" y="2846635"/>
                  <a:pt x="3368623" y="2842270"/>
                </a:cubicBezTo>
                <a:close/>
                <a:moveTo>
                  <a:pt x="1561566" y="2605646"/>
                </a:moveTo>
                <a:cubicBezTo>
                  <a:pt x="1688768" y="2605646"/>
                  <a:pt x="1688768" y="2610634"/>
                  <a:pt x="1678592" y="2730349"/>
                </a:cubicBezTo>
                <a:cubicBezTo>
                  <a:pt x="1673504" y="2750301"/>
                  <a:pt x="1668416" y="2770254"/>
                  <a:pt x="1668416" y="2785218"/>
                </a:cubicBezTo>
                <a:cubicBezTo>
                  <a:pt x="1653152" y="2790206"/>
                  <a:pt x="1642975" y="2795195"/>
                  <a:pt x="1632799" y="2795195"/>
                </a:cubicBezTo>
                <a:cubicBezTo>
                  <a:pt x="1266459" y="2802677"/>
                  <a:pt x="900119" y="2810159"/>
                  <a:pt x="534415" y="2817641"/>
                </a:cubicBezTo>
                <a:lnTo>
                  <a:pt x="0" y="2828601"/>
                </a:lnTo>
                <a:lnTo>
                  <a:pt x="0" y="2635972"/>
                </a:lnTo>
                <a:lnTo>
                  <a:pt x="274287" y="2625598"/>
                </a:lnTo>
                <a:cubicBezTo>
                  <a:pt x="701684" y="2615622"/>
                  <a:pt x="1134169" y="2610634"/>
                  <a:pt x="1561566" y="2605646"/>
                </a:cubicBezTo>
                <a:close/>
                <a:moveTo>
                  <a:pt x="2558826" y="2560752"/>
                </a:moveTo>
                <a:cubicBezTo>
                  <a:pt x="2752173" y="2560752"/>
                  <a:pt x="2946791" y="2563246"/>
                  <a:pt x="3142045" y="2566364"/>
                </a:cubicBezTo>
                <a:lnTo>
                  <a:pt x="3624059" y="2574044"/>
                </a:lnTo>
                <a:lnTo>
                  <a:pt x="3624059" y="2757687"/>
                </a:lnTo>
                <a:lnTo>
                  <a:pt x="3181478" y="2770254"/>
                </a:lnTo>
                <a:cubicBezTo>
                  <a:pt x="2888278" y="2778983"/>
                  <a:pt x="2594443" y="2787713"/>
                  <a:pt x="2299335" y="2795195"/>
                </a:cubicBezTo>
                <a:cubicBezTo>
                  <a:pt x="2116165" y="2800183"/>
                  <a:pt x="1932995" y="2795195"/>
                  <a:pt x="1744737" y="2795195"/>
                </a:cubicBezTo>
                <a:cubicBezTo>
                  <a:pt x="1744737" y="2720373"/>
                  <a:pt x="1744737" y="2665503"/>
                  <a:pt x="1744737" y="2595669"/>
                </a:cubicBezTo>
                <a:cubicBezTo>
                  <a:pt x="2019492" y="2580705"/>
                  <a:pt x="2289159" y="2560752"/>
                  <a:pt x="2558826" y="2560752"/>
                </a:cubicBezTo>
                <a:close/>
                <a:moveTo>
                  <a:pt x="907751" y="2310099"/>
                </a:moveTo>
                <a:cubicBezTo>
                  <a:pt x="1093465" y="2310099"/>
                  <a:pt x="1279179" y="2311346"/>
                  <a:pt x="1464893" y="2311346"/>
                </a:cubicBezTo>
                <a:cubicBezTo>
                  <a:pt x="1541214" y="2311346"/>
                  <a:pt x="1612447" y="2311346"/>
                  <a:pt x="1683680" y="2311346"/>
                </a:cubicBezTo>
                <a:cubicBezTo>
                  <a:pt x="1688768" y="2351251"/>
                  <a:pt x="1688768" y="2366215"/>
                  <a:pt x="1688768" y="2386168"/>
                </a:cubicBezTo>
                <a:cubicBezTo>
                  <a:pt x="1693856" y="2540800"/>
                  <a:pt x="1693856" y="2545788"/>
                  <a:pt x="1541214" y="2545788"/>
                </a:cubicBezTo>
                <a:cubicBezTo>
                  <a:pt x="1190138" y="2550776"/>
                  <a:pt x="833974" y="2555764"/>
                  <a:pt x="482898" y="2560752"/>
                </a:cubicBezTo>
                <a:lnTo>
                  <a:pt x="0" y="2570035"/>
                </a:lnTo>
                <a:lnTo>
                  <a:pt x="0" y="2335542"/>
                </a:lnTo>
                <a:lnTo>
                  <a:pt x="350608" y="2316334"/>
                </a:lnTo>
                <a:cubicBezTo>
                  <a:pt x="536322" y="2311346"/>
                  <a:pt x="722037" y="2310099"/>
                  <a:pt x="907751" y="2310099"/>
                </a:cubicBezTo>
                <a:close/>
                <a:moveTo>
                  <a:pt x="3624059" y="2235896"/>
                </a:moveTo>
                <a:lnTo>
                  <a:pt x="3624059" y="2507868"/>
                </a:lnTo>
                <a:lnTo>
                  <a:pt x="3271155" y="2520847"/>
                </a:lnTo>
                <a:cubicBezTo>
                  <a:pt x="2833581" y="2525835"/>
                  <a:pt x="2396008" y="2525835"/>
                  <a:pt x="1958435" y="2525835"/>
                </a:cubicBezTo>
                <a:cubicBezTo>
                  <a:pt x="1892290" y="2525835"/>
                  <a:pt x="1821057" y="2525835"/>
                  <a:pt x="1739649" y="2525835"/>
                </a:cubicBezTo>
                <a:cubicBezTo>
                  <a:pt x="1744737" y="2446025"/>
                  <a:pt x="1749825" y="2381180"/>
                  <a:pt x="1754913" y="2316334"/>
                </a:cubicBezTo>
                <a:cubicBezTo>
                  <a:pt x="2202662" y="2296381"/>
                  <a:pt x="2647867" y="2277676"/>
                  <a:pt x="3091165" y="2258970"/>
                </a:cubicBezTo>
                <a:close/>
                <a:moveTo>
                  <a:pt x="1320520" y="2035128"/>
                </a:moveTo>
                <a:cubicBezTo>
                  <a:pt x="1441997" y="2035752"/>
                  <a:pt x="1564111" y="2036999"/>
                  <a:pt x="1688768" y="2036999"/>
                </a:cubicBezTo>
                <a:cubicBezTo>
                  <a:pt x="1693856" y="2051963"/>
                  <a:pt x="1693856" y="2076904"/>
                  <a:pt x="1693856" y="2101844"/>
                </a:cubicBezTo>
                <a:cubicBezTo>
                  <a:pt x="1698944" y="2251488"/>
                  <a:pt x="1698944" y="2256476"/>
                  <a:pt x="1546302" y="2256476"/>
                </a:cubicBezTo>
                <a:cubicBezTo>
                  <a:pt x="1103641" y="2256476"/>
                  <a:pt x="666068" y="2246500"/>
                  <a:pt x="223407" y="2251488"/>
                </a:cubicBezTo>
                <a:lnTo>
                  <a:pt x="0" y="2261684"/>
                </a:lnTo>
                <a:lnTo>
                  <a:pt x="0" y="2073071"/>
                </a:lnTo>
                <a:lnTo>
                  <a:pt x="432017" y="2055081"/>
                </a:lnTo>
                <a:cubicBezTo>
                  <a:pt x="606283" y="2048222"/>
                  <a:pt x="780549" y="2041987"/>
                  <a:pt x="956087" y="2036999"/>
                </a:cubicBezTo>
                <a:cubicBezTo>
                  <a:pt x="1078201" y="2034504"/>
                  <a:pt x="1199042" y="2034504"/>
                  <a:pt x="1320520" y="2035128"/>
                </a:cubicBezTo>
                <a:close/>
                <a:moveTo>
                  <a:pt x="3624059" y="1946721"/>
                </a:moveTo>
                <a:lnTo>
                  <a:pt x="3624059" y="2175879"/>
                </a:lnTo>
                <a:lnTo>
                  <a:pt x="3094345" y="2195372"/>
                </a:lnTo>
                <a:cubicBezTo>
                  <a:pt x="2652955" y="2212830"/>
                  <a:pt x="2210294" y="2231536"/>
                  <a:pt x="1765089" y="2251488"/>
                </a:cubicBezTo>
                <a:cubicBezTo>
                  <a:pt x="1775265" y="2161702"/>
                  <a:pt x="1780353" y="2086880"/>
                  <a:pt x="1785441" y="1992105"/>
                </a:cubicBezTo>
                <a:cubicBezTo>
                  <a:pt x="1932995" y="1992105"/>
                  <a:pt x="2065284" y="1997093"/>
                  <a:pt x="2202662" y="1992105"/>
                </a:cubicBezTo>
                <a:cubicBezTo>
                  <a:pt x="2459609" y="1984623"/>
                  <a:pt x="2717828" y="1977141"/>
                  <a:pt x="2976683" y="1969035"/>
                </a:cubicBezTo>
                <a:close/>
                <a:moveTo>
                  <a:pt x="1693856" y="1752675"/>
                </a:moveTo>
                <a:cubicBezTo>
                  <a:pt x="1693856" y="1792580"/>
                  <a:pt x="1688768" y="1822509"/>
                  <a:pt x="1693856" y="1852438"/>
                </a:cubicBezTo>
                <a:cubicBezTo>
                  <a:pt x="1709120" y="1937236"/>
                  <a:pt x="1678592" y="1972153"/>
                  <a:pt x="1587007" y="1967165"/>
                </a:cubicBezTo>
                <a:cubicBezTo>
                  <a:pt x="1485246" y="1962177"/>
                  <a:pt x="1378396" y="1972153"/>
                  <a:pt x="1271547" y="1972153"/>
                </a:cubicBezTo>
                <a:cubicBezTo>
                  <a:pt x="981528" y="1982129"/>
                  <a:pt x="691508" y="1990858"/>
                  <a:pt x="400853" y="1999588"/>
                </a:cubicBezTo>
                <a:lnTo>
                  <a:pt x="0" y="2012163"/>
                </a:lnTo>
                <a:lnTo>
                  <a:pt x="0" y="1806966"/>
                </a:lnTo>
                <a:lnTo>
                  <a:pt x="603103" y="1787592"/>
                </a:lnTo>
                <a:cubicBezTo>
                  <a:pt x="966264" y="1776369"/>
                  <a:pt x="1330060" y="1765145"/>
                  <a:pt x="1693856" y="1752675"/>
                </a:cubicBezTo>
                <a:close/>
                <a:moveTo>
                  <a:pt x="3357652" y="1657901"/>
                </a:moveTo>
                <a:lnTo>
                  <a:pt x="3624059" y="1659458"/>
                </a:lnTo>
                <a:lnTo>
                  <a:pt x="3624059" y="1869612"/>
                </a:lnTo>
                <a:lnTo>
                  <a:pt x="3027564" y="1892343"/>
                </a:lnTo>
                <a:cubicBezTo>
                  <a:pt x="2613523" y="1907307"/>
                  <a:pt x="2200118" y="1922271"/>
                  <a:pt x="1785441" y="1947212"/>
                </a:cubicBezTo>
                <a:cubicBezTo>
                  <a:pt x="1785441" y="1912295"/>
                  <a:pt x="1785441" y="1882366"/>
                  <a:pt x="1775265" y="1857426"/>
                </a:cubicBezTo>
                <a:cubicBezTo>
                  <a:pt x="1744737" y="1772628"/>
                  <a:pt x="1785441" y="1747687"/>
                  <a:pt x="1866850" y="1747687"/>
                </a:cubicBezTo>
                <a:cubicBezTo>
                  <a:pt x="1927907" y="1747687"/>
                  <a:pt x="1983875" y="1737711"/>
                  <a:pt x="2039844" y="1737711"/>
                </a:cubicBezTo>
                <a:cubicBezTo>
                  <a:pt x="2482505" y="1707782"/>
                  <a:pt x="2920078" y="1672865"/>
                  <a:pt x="3357652" y="1657901"/>
                </a:cubicBezTo>
                <a:close/>
                <a:moveTo>
                  <a:pt x="0" y="1548162"/>
                </a:moveTo>
                <a:lnTo>
                  <a:pt x="617095" y="1548162"/>
                </a:lnTo>
                <a:cubicBezTo>
                  <a:pt x="980256" y="1548162"/>
                  <a:pt x="1342780" y="1548162"/>
                  <a:pt x="1704032" y="1548162"/>
                </a:cubicBezTo>
                <a:cubicBezTo>
                  <a:pt x="1704032" y="1593055"/>
                  <a:pt x="1704032" y="1637948"/>
                  <a:pt x="1704032" y="1687829"/>
                </a:cubicBezTo>
                <a:cubicBezTo>
                  <a:pt x="1571743" y="1692817"/>
                  <a:pt x="1439453" y="1702794"/>
                  <a:pt x="1312251" y="1707782"/>
                </a:cubicBezTo>
                <a:cubicBezTo>
                  <a:pt x="1022232" y="1715264"/>
                  <a:pt x="732213" y="1721499"/>
                  <a:pt x="442829" y="1728358"/>
                </a:cubicBezTo>
                <a:lnTo>
                  <a:pt x="0" y="1740798"/>
                </a:lnTo>
                <a:close/>
                <a:moveTo>
                  <a:pt x="3624059" y="1454677"/>
                </a:moveTo>
                <a:lnTo>
                  <a:pt x="3624059" y="1598608"/>
                </a:lnTo>
                <a:lnTo>
                  <a:pt x="3026292" y="1620489"/>
                </a:lnTo>
                <a:cubicBezTo>
                  <a:pt x="2617339" y="1642936"/>
                  <a:pt x="2207750" y="1675359"/>
                  <a:pt x="1795617" y="1687829"/>
                </a:cubicBezTo>
                <a:cubicBezTo>
                  <a:pt x="1795617" y="1632960"/>
                  <a:pt x="1795617" y="1588067"/>
                  <a:pt x="1795617" y="1538185"/>
                </a:cubicBezTo>
                <a:cubicBezTo>
                  <a:pt x="2197574" y="1520727"/>
                  <a:pt x="2598259" y="1502021"/>
                  <a:pt x="2998308" y="1483316"/>
                </a:cubicBezTo>
                <a:close/>
                <a:moveTo>
                  <a:pt x="1724384" y="1283791"/>
                </a:moveTo>
                <a:cubicBezTo>
                  <a:pt x="1734560" y="1463363"/>
                  <a:pt x="1724384" y="1478328"/>
                  <a:pt x="1566654" y="1478328"/>
                </a:cubicBezTo>
                <a:cubicBezTo>
                  <a:pt x="1531038" y="1478328"/>
                  <a:pt x="1495422" y="1473340"/>
                  <a:pt x="1464893" y="1473340"/>
                </a:cubicBezTo>
                <a:cubicBezTo>
                  <a:pt x="1042584" y="1473340"/>
                  <a:pt x="625363" y="1478328"/>
                  <a:pt x="203055" y="1478328"/>
                </a:cubicBezTo>
                <a:lnTo>
                  <a:pt x="0" y="1481723"/>
                </a:lnTo>
                <a:lnTo>
                  <a:pt x="0" y="1294640"/>
                </a:lnTo>
                <a:lnTo>
                  <a:pt x="82293" y="1299223"/>
                </a:lnTo>
                <a:cubicBezTo>
                  <a:pt x="628225" y="1330554"/>
                  <a:pt x="1174874" y="1354872"/>
                  <a:pt x="1724384" y="1283791"/>
                </a:cubicBezTo>
                <a:close/>
                <a:moveTo>
                  <a:pt x="3624059" y="1217980"/>
                </a:moveTo>
                <a:lnTo>
                  <a:pt x="3624059" y="1378588"/>
                </a:lnTo>
                <a:lnTo>
                  <a:pt x="3611180" y="1379423"/>
                </a:lnTo>
                <a:cubicBezTo>
                  <a:pt x="3545592" y="1384489"/>
                  <a:pt x="3479765" y="1389789"/>
                  <a:pt x="3413620" y="1393530"/>
                </a:cubicBezTo>
                <a:cubicBezTo>
                  <a:pt x="3143953" y="1408494"/>
                  <a:pt x="2874286" y="1433435"/>
                  <a:pt x="2604619" y="1438423"/>
                </a:cubicBezTo>
                <a:cubicBezTo>
                  <a:pt x="2340040" y="1448399"/>
                  <a:pt x="2070372" y="1443411"/>
                  <a:pt x="1800705" y="1443411"/>
                </a:cubicBezTo>
                <a:cubicBezTo>
                  <a:pt x="1815969" y="1393530"/>
                  <a:pt x="1749825" y="1298755"/>
                  <a:pt x="1856674" y="1293767"/>
                </a:cubicBezTo>
                <a:cubicBezTo>
                  <a:pt x="2217926" y="1263838"/>
                  <a:pt x="2574090" y="1243886"/>
                  <a:pt x="2935343" y="1228921"/>
                </a:cubicBezTo>
                <a:cubicBezTo>
                  <a:pt x="3113425" y="1223933"/>
                  <a:pt x="3292779" y="1221439"/>
                  <a:pt x="3472133" y="1219569"/>
                </a:cubicBezTo>
                <a:close/>
                <a:moveTo>
                  <a:pt x="1576831" y="1014431"/>
                </a:moveTo>
                <a:cubicBezTo>
                  <a:pt x="1760001" y="1014431"/>
                  <a:pt x="1760001" y="1019419"/>
                  <a:pt x="1729472" y="1198992"/>
                </a:cubicBezTo>
                <a:cubicBezTo>
                  <a:pt x="1729472" y="1208969"/>
                  <a:pt x="1719296" y="1208969"/>
                  <a:pt x="1714208" y="1223933"/>
                </a:cubicBezTo>
                <a:cubicBezTo>
                  <a:pt x="1172330" y="1276308"/>
                  <a:pt x="627589" y="1252927"/>
                  <a:pt x="82134" y="1231649"/>
                </a:cubicBezTo>
                <a:lnTo>
                  <a:pt x="0" y="1228986"/>
                </a:lnTo>
                <a:lnTo>
                  <a:pt x="0" y="1032219"/>
                </a:lnTo>
                <a:lnTo>
                  <a:pt x="707408" y="1022537"/>
                </a:lnTo>
                <a:cubicBezTo>
                  <a:pt x="996792" y="1019420"/>
                  <a:pt x="1286811" y="1016925"/>
                  <a:pt x="1576831" y="1014431"/>
                </a:cubicBezTo>
                <a:close/>
                <a:moveTo>
                  <a:pt x="3624059" y="958219"/>
                </a:moveTo>
                <a:lnTo>
                  <a:pt x="3624059" y="1166175"/>
                </a:lnTo>
                <a:lnTo>
                  <a:pt x="3019932" y="1185899"/>
                </a:lnTo>
                <a:cubicBezTo>
                  <a:pt x="2797965" y="1192757"/>
                  <a:pt x="2576635" y="1198992"/>
                  <a:pt x="2355304" y="1203981"/>
                </a:cubicBezTo>
                <a:cubicBezTo>
                  <a:pt x="2182310" y="1208969"/>
                  <a:pt x="2004228" y="1203981"/>
                  <a:pt x="1831234" y="1203981"/>
                </a:cubicBezTo>
                <a:cubicBezTo>
                  <a:pt x="1805793" y="1019419"/>
                  <a:pt x="1815969" y="1004455"/>
                  <a:pt x="2004228" y="999467"/>
                </a:cubicBezTo>
                <a:cubicBezTo>
                  <a:pt x="2202662" y="994479"/>
                  <a:pt x="2396008" y="984503"/>
                  <a:pt x="2594443" y="979514"/>
                </a:cubicBezTo>
                <a:close/>
                <a:moveTo>
                  <a:pt x="1449629" y="740084"/>
                </a:moveTo>
                <a:cubicBezTo>
                  <a:pt x="1546302" y="740084"/>
                  <a:pt x="1648063" y="740084"/>
                  <a:pt x="1744737" y="740084"/>
                </a:cubicBezTo>
                <a:cubicBezTo>
                  <a:pt x="1744737" y="809918"/>
                  <a:pt x="1744737" y="874764"/>
                  <a:pt x="1744737" y="944598"/>
                </a:cubicBezTo>
                <a:cubicBezTo>
                  <a:pt x="1709120" y="944598"/>
                  <a:pt x="1688768" y="949586"/>
                  <a:pt x="1663328" y="949586"/>
                </a:cubicBezTo>
                <a:cubicBezTo>
                  <a:pt x="1139257" y="949586"/>
                  <a:pt x="615187" y="944598"/>
                  <a:pt x="86029" y="949586"/>
                </a:cubicBezTo>
                <a:lnTo>
                  <a:pt x="0" y="952474"/>
                </a:lnTo>
                <a:lnTo>
                  <a:pt x="0" y="777748"/>
                </a:lnTo>
                <a:lnTo>
                  <a:pt x="93661" y="776872"/>
                </a:lnTo>
                <a:cubicBezTo>
                  <a:pt x="204327" y="775001"/>
                  <a:pt x="314992" y="772507"/>
                  <a:pt x="426929" y="770013"/>
                </a:cubicBezTo>
                <a:cubicBezTo>
                  <a:pt x="767829" y="760037"/>
                  <a:pt x="1108729" y="750061"/>
                  <a:pt x="1449629" y="740084"/>
                </a:cubicBezTo>
                <a:close/>
                <a:moveTo>
                  <a:pt x="3624059" y="670670"/>
                </a:moveTo>
                <a:lnTo>
                  <a:pt x="3624059" y="895315"/>
                </a:lnTo>
                <a:lnTo>
                  <a:pt x="3522378" y="899081"/>
                </a:lnTo>
                <a:cubicBezTo>
                  <a:pt x="3437789" y="900952"/>
                  <a:pt x="3352564" y="902199"/>
                  <a:pt x="3266067" y="904693"/>
                </a:cubicBezTo>
                <a:cubicBezTo>
                  <a:pt x="2823405" y="919657"/>
                  <a:pt x="2380744" y="934621"/>
                  <a:pt x="1938083" y="949586"/>
                </a:cubicBezTo>
                <a:cubicBezTo>
                  <a:pt x="1902466" y="949586"/>
                  <a:pt x="1866850" y="949586"/>
                  <a:pt x="1815969" y="949586"/>
                </a:cubicBezTo>
                <a:cubicBezTo>
                  <a:pt x="1826146" y="864788"/>
                  <a:pt x="1831234" y="804930"/>
                  <a:pt x="1841410" y="735096"/>
                </a:cubicBezTo>
                <a:cubicBezTo>
                  <a:pt x="1892290" y="735096"/>
                  <a:pt x="1927907" y="735096"/>
                  <a:pt x="1963523" y="735096"/>
                </a:cubicBezTo>
                <a:cubicBezTo>
                  <a:pt x="2136517" y="730108"/>
                  <a:pt x="2309511" y="735096"/>
                  <a:pt x="2482505" y="725120"/>
                </a:cubicBezTo>
                <a:cubicBezTo>
                  <a:pt x="2741996" y="715144"/>
                  <a:pt x="2996399" y="685215"/>
                  <a:pt x="3255890" y="675238"/>
                </a:cubicBezTo>
                <a:cubicBezTo>
                  <a:pt x="3347476" y="670250"/>
                  <a:pt x="3440333" y="670250"/>
                  <a:pt x="3533190" y="670874"/>
                </a:cubicBezTo>
                <a:close/>
                <a:moveTo>
                  <a:pt x="1681136" y="415232"/>
                </a:moveTo>
                <a:cubicBezTo>
                  <a:pt x="1781307" y="410556"/>
                  <a:pt x="1784169" y="428326"/>
                  <a:pt x="1749825" y="645310"/>
                </a:cubicBezTo>
                <a:cubicBezTo>
                  <a:pt x="1749825" y="650298"/>
                  <a:pt x="1744737" y="655286"/>
                  <a:pt x="1744737" y="655286"/>
                </a:cubicBezTo>
                <a:cubicBezTo>
                  <a:pt x="1439453" y="670250"/>
                  <a:pt x="1139257" y="695191"/>
                  <a:pt x="839062" y="700179"/>
                </a:cubicBezTo>
                <a:cubicBezTo>
                  <a:pt x="658436" y="702673"/>
                  <a:pt x="479082" y="700179"/>
                  <a:pt x="299728" y="697062"/>
                </a:cubicBezTo>
                <a:lnTo>
                  <a:pt x="0" y="693250"/>
                </a:lnTo>
                <a:lnTo>
                  <a:pt x="0" y="457750"/>
                </a:lnTo>
                <a:lnTo>
                  <a:pt x="419297" y="443290"/>
                </a:lnTo>
                <a:cubicBezTo>
                  <a:pt x="588475" y="437055"/>
                  <a:pt x="757653" y="430820"/>
                  <a:pt x="925559" y="425832"/>
                </a:cubicBezTo>
                <a:cubicBezTo>
                  <a:pt x="1134169" y="420844"/>
                  <a:pt x="1342780" y="420844"/>
                  <a:pt x="1546302" y="420844"/>
                </a:cubicBezTo>
                <a:cubicBezTo>
                  <a:pt x="1603543" y="420844"/>
                  <a:pt x="1647746" y="416791"/>
                  <a:pt x="1681136" y="415232"/>
                </a:cubicBezTo>
                <a:close/>
                <a:moveTo>
                  <a:pt x="1846498" y="405879"/>
                </a:moveTo>
                <a:cubicBezTo>
                  <a:pt x="2174678" y="405879"/>
                  <a:pt x="2500314" y="405879"/>
                  <a:pt x="2825313" y="405879"/>
                </a:cubicBezTo>
                <a:lnTo>
                  <a:pt x="3624059" y="405879"/>
                </a:lnTo>
                <a:lnTo>
                  <a:pt x="3624059" y="603991"/>
                </a:lnTo>
                <a:lnTo>
                  <a:pt x="3528102" y="608522"/>
                </a:lnTo>
                <a:cubicBezTo>
                  <a:pt x="3435245" y="614134"/>
                  <a:pt x="3342388" y="620369"/>
                  <a:pt x="3250802" y="625357"/>
                </a:cubicBezTo>
                <a:cubicBezTo>
                  <a:pt x="2976047" y="640321"/>
                  <a:pt x="2701292" y="655286"/>
                  <a:pt x="2426537" y="665262"/>
                </a:cubicBezTo>
                <a:cubicBezTo>
                  <a:pt x="2233190" y="670250"/>
                  <a:pt x="2039844" y="665262"/>
                  <a:pt x="1846498" y="665262"/>
                </a:cubicBezTo>
                <a:cubicBezTo>
                  <a:pt x="1846498" y="575476"/>
                  <a:pt x="1846498" y="495666"/>
                  <a:pt x="1846498" y="405879"/>
                </a:cubicBezTo>
                <a:close/>
                <a:moveTo>
                  <a:pt x="1518318" y="174555"/>
                </a:moveTo>
                <a:cubicBezTo>
                  <a:pt x="1581919" y="175178"/>
                  <a:pt x="1645520" y="176425"/>
                  <a:pt x="1709120" y="176425"/>
                </a:cubicBezTo>
                <a:cubicBezTo>
                  <a:pt x="1770177" y="176425"/>
                  <a:pt x="1785441" y="211342"/>
                  <a:pt x="1770177" y="256236"/>
                </a:cubicBezTo>
                <a:cubicBezTo>
                  <a:pt x="1760001" y="286164"/>
                  <a:pt x="1729472" y="326069"/>
                  <a:pt x="1704032" y="326069"/>
                </a:cubicBezTo>
                <a:cubicBezTo>
                  <a:pt x="1581919" y="341034"/>
                  <a:pt x="1459805" y="346022"/>
                  <a:pt x="1337692" y="351010"/>
                </a:cubicBezTo>
                <a:cubicBezTo>
                  <a:pt x="956087" y="355998"/>
                  <a:pt x="574483" y="360986"/>
                  <a:pt x="192878" y="370963"/>
                </a:cubicBezTo>
                <a:cubicBezTo>
                  <a:pt x="139454" y="370963"/>
                  <a:pt x="86029" y="373457"/>
                  <a:pt x="33241" y="377198"/>
                </a:cubicBezTo>
                <a:lnTo>
                  <a:pt x="0" y="380124"/>
                </a:lnTo>
                <a:lnTo>
                  <a:pt x="0" y="243084"/>
                </a:lnTo>
                <a:lnTo>
                  <a:pt x="50413" y="236283"/>
                </a:lnTo>
                <a:cubicBezTo>
                  <a:pt x="477810" y="216330"/>
                  <a:pt x="900119" y="196378"/>
                  <a:pt x="1327516" y="176425"/>
                </a:cubicBezTo>
                <a:cubicBezTo>
                  <a:pt x="1391117" y="173931"/>
                  <a:pt x="1454717" y="173931"/>
                  <a:pt x="1518318" y="174555"/>
                </a:cubicBezTo>
                <a:close/>
                <a:moveTo>
                  <a:pt x="3624059" y="141797"/>
                </a:moveTo>
                <a:lnTo>
                  <a:pt x="3624059" y="326407"/>
                </a:lnTo>
                <a:lnTo>
                  <a:pt x="2818317" y="337916"/>
                </a:lnTo>
                <a:cubicBezTo>
                  <a:pt x="2542290" y="341034"/>
                  <a:pt x="2266263" y="343528"/>
                  <a:pt x="1988963" y="346022"/>
                </a:cubicBezTo>
                <a:cubicBezTo>
                  <a:pt x="1943171" y="346022"/>
                  <a:pt x="1897378" y="336045"/>
                  <a:pt x="1851586" y="326069"/>
                </a:cubicBezTo>
                <a:cubicBezTo>
                  <a:pt x="1871938" y="181414"/>
                  <a:pt x="1871938" y="181414"/>
                  <a:pt x="2004228" y="176425"/>
                </a:cubicBezTo>
                <a:cubicBezTo>
                  <a:pt x="2044932" y="176425"/>
                  <a:pt x="2085637" y="166449"/>
                  <a:pt x="2126341" y="166449"/>
                </a:cubicBezTo>
                <a:cubicBezTo>
                  <a:pt x="2614795" y="161461"/>
                  <a:pt x="3098160" y="161461"/>
                  <a:pt x="3586614" y="151484"/>
                </a:cubicBezTo>
                <a:close/>
                <a:moveTo>
                  <a:pt x="1876182" y="0"/>
                </a:moveTo>
                <a:lnTo>
                  <a:pt x="3624059" y="0"/>
                </a:lnTo>
                <a:lnTo>
                  <a:pt x="3624059" y="87887"/>
                </a:lnTo>
                <a:lnTo>
                  <a:pt x="3591702" y="76663"/>
                </a:lnTo>
                <a:cubicBezTo>
                  <a:pt x="3189746" y="86639"/>
                  <a:pt x="2787789" y="96615"/>
                  <a:pt x="2390920" y="106591"/>
                </a:cubicBezTo>
                <a:cubicBezTo>
                  <a:pt x="2217926" y="111580"/>
                  <a:pt x="2044932" y="106591"/>
                  <a:pt x="1866850" y="106591"/>
                </a:cubicBezTo>
                <a:cubicBezTo>
                  <a:pt x="1869394" y="74169"/>
                  <a:pt x="1871938" y="45487"/>
                  <a:pt x="1874482" y="18052"/>
                </a:cubicBezTo>
                <a:close/>
                <a:moveTo>
                  <a:pt x="0" y="0"/>
                </a:moveTo>
                <a:lnTo>
                  <a:pt x="1773185" y="0"/>
                </a:lnTo>
                <a:lnTo>
                  <a:pt x="1775265" y="11817"/>
                </a:lnTo>
                <a:cubicBezTo>
                  <a:pt x="1775265" y="96615"/>
                  <a:pt x="1724384" y="91627"/>
                  <a:pt x="1668416" y="96615"/>
                </a:cubicBezTo>
                <a:cubicBezTo>
                  <a:pt x="1510686" y="101603"/>
                  <a:pt x="1347868" y="106591"/>
                  <a:pt x="1190138" y="111580"/>
                </a:cubicBezTo>
                <a:cubicBezTo>
                  <a:pt x="864502" y="126544"/>
                  <a:pt x="533778" y="141508"/>
                  <a:pt x="208143" y="156473"/>
                </a:cubicBezTo>
                <a:cubicBezTo>
                  <a:pt x="157262" y="158967"/>
                  <a:pt x="106381" y="160214"/>
                  <a:pt x="55501" y="162085"/>
                </a:cubicBezTo>
                <a:lnTo>
                  <a:pt x="0" y="165485"/>
                </a:lnTo>
                <a:close/>
              </a:path>
            </a:pathLst>
          </a:cu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pic>
        <p:nvPicPr>
          <p:cNvPr id="11" name="Picture 10" descr="A picture containing logo&#10;&#10;Description automatically generated">
            <a:extLst>
              <a:ext uri="{FF2B5EF4-FFF2-40B4-BE49-F238E27FC236}">
                <a16:creationId xmlns:a16="http://schemas.microsoft.com/office/drawing/2014/main" id="{36007518-D768-4D6B-B41A-196D8E82876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84243" y="5849708"/>
            <a:ext cx="1234441" cy="822960"/>
          </a:xfrm>
          <a:prstGeom prst="rect">
            <a:avLst/>
          </a:prstGeom>
        </p:spPr>
      </p:pic>
      <p:sp>
        <p:nvSpPr>
          <p:cNvPr id="3" name="Slide Number Placeholder 1">
            <a:extLst>
              <a:ext uri="{FF2B5EF4-FFF2-40B4-BE49-F238E27FC236}">
                <a16:creationId xmlns:a16="http://schemas.microsoft.com/office/drawing/2014/main" id="{4613D8E7-F2D0-D202-9CBD-4DE851574E5F}"/>
              </a:ext>
            </a:extLst>
          </p:cNvPr>
          <p:cNvSpPr>
            <a:spLocks noGrp="1"/>
          </p:cNvSpPr>
          <p:nvPr>
            <p:ph type="sldNum" sz="quarter" idx="4"/>
          </p:nvPr>
        </p:nvSpPr>
        <p:spPr>
          <a:xfrm>
            <a:off x="373316" y="6343573"/>
            <a:ext cx="1455484" cy="365125"/>
          </a:xfrm>
          <a:prstGeom prst="rect">
            <a:avLst/>
          </a:prstGeom>
        </p:spPr>
        <p:txBody>
          <a:bodyPr vert="horz" lIns="91440" tIns="45720" rIns="91440" bIns="45720" rtlCol="0" anchor="ctr"/>
          <a:lstStyle>
            <a:lvl1pPr algn="l">
              <a:defRPr sz="1200">
                <a:solidFill>
                  <a:schemeClr val="bg1"/>
                </a:solidFill>
              </a:defRPr>
            </a:lvl1pPr>
          </a:lstStyle>
          <a:p>
            <a:fld id="{1AC54047-9E61-42D7-8DBF-7D64572410AD}" type="slidenum">
              <a:rPr lang="en-US" smtClean="0"/>
              <a:pPr/>
              <a:t>‹#›</a:t>
            </a:fld>
            <a:endParaRPr lang="en-US" dirty="0"/>
          </a:p>
        </p:txBody>
      </p:sp>
    </p:spTree>
    <p:custDataLst>
      <p:tags r:id="rId1"/>
    </p:custDataLst>
    <p:extLst>
      <p:ext uri="{BB962C8B-B14F-4D97-AF65-F5344CB8AC3E}">
        <p14:creationId xmlns:p14="http://schemas.microsoft.com/office/powerpoint/2010/main" val="2936052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420AD-A0CC-4A7E-B909-2DAB86610A3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F770B2B-0BEC-4D70-823C-31A173DF9093}"/>
              </a:ext>
            </a:extLst>
          </p:cNvPr>
          <p:cNvSpPr>
            <a:spLocks noGrp="1"/>
          </p:cNvSpPr>
          <p:nvPr>
            <p:ph idx="1"/>
          </p:nvPr>
        </p:nvSpPr>
        <p:spPr>
          <a:xfrm>
            <a:off x="838200" y="1825625"/>
            <a:ext cx="10515600" cy="4351338"/>
          </a:xfrm>
          <a:prstGeom prst="rect">
            <a:avLst/>
          </a:prstGeom>
        </p:spPr>
        <p:txBody>
          <a:bodyPr/>
          <a:lstStyle>
            <a:lvl1pPr>
              <a:defRPr>
                <a:solidFill>
                  <a:schemeClr val="accent4">
                    <a:lumMod val="10000"/>
                  </a:schemeClr>
                </a:solidFill>
              </a:defRPr>
            </a:lvl1pPr>
            <a:lvl2pPr>
              <a:defRPr>
                <a:solidFill>
                  <a:schemeClr val="accent4">
                    <a:lumMod val="10000"/>
                  </a:schemeClr>
                </a:solidFill>
              </a:defRPr>
            </a:lvl2pPr>
            <a:lvl3pPr>
              <a:defRPr>
                <a:solidFill>
                  <a:schemeClr val="accent4">
                    <a:lumMod val="10000"/>
                  </a:schemeClr>
                </a:solidFill>
              </a:defRPr>
            </a:lvl3pPr>
            <a:lvl4pPr>
              <a:defRPr>
                <a:solidFill>
                  <a:schemeClr val="accent4">
                    <a:lumMod val="10000"/>
                  </a:schemeClr>
                </a:solidFill>
              </a:defRPr>
            </a:lvl4pPr>
            <a:lvl5pPr>
              <a:defRPr>
                <a:solidFill>
                  <a:schemeClr val="accent4">
                    <a:lumMod val="1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1">
            <a:extLst>
              <a:ext uri="{FF2B5EF4-FFF2-40B4-BE49-F238E27FC236}">
                <a16:creationId xmlns:a16="http://schemas.microsoft.com/office/drawing/2014/main" id="{D80D15F8-47E3-5BF2-1A99-1B7C8AA45F3C}"/>
              </a:ext>
            </a:extLst>
          </p:cNvPr>
          <p:cNvSpPr>
            <a:spLocks noGrp="1"/>
          </p:cNvSpPr>
          <p:nvPr>
            <p:ph type="sldNum" sz="quarter" idx="4"/>
          </p:nvPr>
        </p:nvSpPr>
        <p:spPr>
          <a:xfrm>
            <a:off x="373316" y="6343573"/>
            <a:ext cx="1455484" cy="365125"/>
          </a:xfrm>
          <a:prstGeom prst="rect">
            <a:avLst/>
          </a:prstGeom>
        </p:spPr>
        <p:txBody>
          <a:bodyPr vert="horz" lIns="91440" tIns="45720" rIns="91440" bIns="45720" rtlCol="0" anchor="ctr"/>
          <a:lstStyle>
            <a:lvl1pPr algn="l">
              <a:defRPr sz="1200">
                <a:solidFill>
                  <a:schemeClr val="tx1">
                    <a:lumMod val="50000"/>
                  </a:schemeClr>
                </a:solidFill>
              </a:defRPr>
            </a:lvl1pPr>
          </a:lstStyle>
          <a:p>
            <a:fld id="{1AC54047-9E61-42D7-8DBF-7D64572410AD}" type="slidenum">
              <a:rPr lang="en-US" smtClean="0"/>
              <a:pPr/>
              <a:t>‹#›</a:t>
            </a:fld>
            <a:endParaRPr lang="en-US" dirty="0"/>
          </a:p>
        </p:txBody>
      </p:sp>
      <p:pic>
        <p:nvPicPr>
          <p:cNvPr id="6" name="Picture 5" descr="A picture containing logo&#10;&#10;Description automatically generated">
            <a:extLst>
              <a:ext uri="{FF2B5EF4-FFF2-40B4-BE49-F238E27FC236}">
                <a16:creationId xmlns:a16="http://schemas.microsoft.com/office/drawing/2014/main" id="{490FE95E-24D4-DD0F-25FC-AFB2013E620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84243" y="5849708"/>
            <a:ext cx="1234441" cy="822960"/>
          </a:xfrm>
          <a:prstGeom prst="rect">
            <a:avLst/>
          </a:prstGeom>
        </p:spPr>
      </p:pic>
    </p:spTree>
    <p:custDataLst>
      <p:tags r:id="rId1"/>
    </p:custDataLst>
    <p:extLst>
      <p:ext uri="{BB962C8B-B14F-4D97-AF65-F5344CB8AC3E}">
        <p14:creationId xmlns:p14="http://schemas.microsoft.com/office/powerpoint/2010/main" val="610448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 slide">
    <p:bg>
      <p:bgPr>
        <a:solidFill>
          <a:schemeClr val="bg2"/>
        </a:solidFill>
        <a:effectLst/>
      </p:bgPr>
    </p:bg>
    <p:spTree>
      <p:nvGrpSpPr>
        <p:cNvPr id="1" name=""/>
        <p:cNvGrpSpPr/>
        <p:nvPr/>
      </p:nvGrpSpPr>
      <p:grpSpPr>
        <a:xfrm>
          <a:off x="0" y="0"/>
          <a:ext cx="0" cy="0"/>
          <a:chOff x="0" y="0"/>
          <a:chExt cx="0" cy="0"/>
        </a:xfrm>
      </p:grpSpPr>
      <p:sp>
        <p:nvSpPr>
          <p:cNvPr id="3" name="Freeform 8">
            <a:extLst>
              <a:ext uri="{FF2B5EF4-FFF2-40B4-BE49-F238E27FC236}">
                <a16:creationId xmlns:a16="http://schemas.microsoft.com/office/drawing/2014/main" id="{4F714756-0D86-461D-8B1D-F5FA70FBE09F}"/>
              </a:ext>
            </a:extLst>
          </p:cNvPr>
          <p:cNvSpPr>
            <a:spLocks/>
          </p:cNvSpPr>
          <p:nvPr userDrawn="1"/>
        </p:nvSpPr>
        <p:spPr bwMode="auto">
          <a:xfrm rot="1079967">
            <a:off x="4363019" y="-845249"/>
            <a:ext cx="2694690" cy="4794042"/>
          </a:xfrm>
          <a:custGeom>
            <a:avLst/>
            <a:gdLst>
              <a:gd name="T0" fmla="*/ 637 w 1217"/>
              <a:gd name="T1" fmla="*/ 2152 h 2162"/>
              <a:gd name="T2" fmla="*/ 507 w 1217"/>
              <a:gd name="T3" fmla="*/ 2155 h 2162"/>
              <a:gd name="T4" fmla="*/ 21 w 1217"/>
              <a:gd name="T5" fmla="*/ 1636 h 2162"/>
              <a:gd name="T6" fmla="*/ 393 w 1217"/>
              <a:gd name="T7" fmla="*/ 256 h 2162"/>
              <a:gd name="T8" fmla="*/ 781 w 1217"/>
              <a:gd name="T9" fmla="*/ 700 h 2162"/>
              <a:gd name="T10" fmla="*/ 1153 w 1217"/>
              <a:gd name="T11" fmla="*/ 1372 h 2162"/>
              <a:gd name="T12" fmla="*/ 921 w 1217"/>
              <a:gd name="T13" fmla="*/ 2104 h 2162"/>
              <a:gd name="T14" fmla="*/ 637 w 1217"/>
              <a:gd name="T15" fmla="*/ 2152 h 21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7" h="2162">
                <a:moveTo>
                  <a:pt x="637" y="2152"/>
                </a:moveTo>
                <a:cubicBezTo>
                  <a:pt x="594" y="2152"/>
                  <a:pt x="550" y="2153"/>
                  <a:pt x="507" y="2155"/>
                </a:cubicBezTo>
                <a:cubicBezTo>
                  <a:pt x="296" y="2162"/>
                  <a:pt x="0" y="2099"/>
                  <a:pt x="21" y="1636"/>
                </a:cubicBezTo>
                <a:cubicBezTo>
                  <a:pt x="45" y="1108"/>
                  <a:pt x="197" y="512"/>
                  <a:pt x="393" y="256"/>
                </a:cubicBezTo>
                <a:cubicBezTo>
                  <a:pt x="589" y="0"/>
                  <a:pt x="781" y="632"/>
                  <a:pt x="781" y="700"/>
                </a:cubicBezTo>
                <a:cubicBezTo>
                  <a:pt x="781" y="768"/>
                  <a:pt x="1089" y="1104"/>
                  <a:pt x="1153" y="1372"/>
                </a:cubicBezTo>
                <a:cubicBezTo>
                  <a:pt x="1217" y="1640"/>
                  <a:pt x="1153" y="2044"/>
                  <a:pt x="921" y="2104"/>
                </a:cubicBezTo>
                <a:cubicBezTo>
                  <a:pt x="778" y="2141"/>
                  <a:pt x="687" y="2153"/>
                  <a:pt x="637" y="2152"/>
                </a:cubicBezTo>
                <a:close/>
              </a:path>
            </a:pathLst>
          </a:custGeom>
          <a:solidFill>
            <a:schemeClr val="tx2">
              <a:alpha val="20000"/>
            </a:schemeClr>
          </a:solidFill>
          <a:ln>
            <a:noFill/>
          </a:ln>
        </p:spPr>
        <p:txBody>
          <a:bodyPr vert="horz" wrap="square" lIns="91440" tIns="45720" rIns="91440" bIns="45720" numCol="1" anchor="t" anchorCtr="0" compatLnSpc="1">
            <a:prstTxWarp prst="textNoShape">
              <a:avLst/>
            </a:prstTxWarp>
          </a:bodyPr>
          <a:lstStyle/>
          <a:p>
            <a:endParaRPr lang="ru-RU"/>
          </a:p>
        </p:txBody>
      </p:sp>
      <p:sp>
        <p:nvSpPr>
          <p:cNvPr id="9" name="Рисунок 8">
            <a:extLst>
              <a:ext uri="{FF2B5EF4-FFF2-40B4-BE49-F238E27FC236}">
                <a16:creationId xmlns:a16="http://schemas.microsoft.com/office/drawing/2014/main" id="{F9A286DF-D58C-4005-A546-FCD532E70AC3}"/>
              </a:ext>
            </a:extLst>
          </p:cNvPr>
          <p:cNvSpPr>
            <a:spLocks noGrp="1"/>
          </p:cNvSpPr>
          <p:nvPr>
            <p:ph type="pic" sz="quarter" idx="10" hasCustomPrompt="1"/>
          </p:nvPr>
        </p:nvSpPr>
        <p:spPr>
          <a:xfrm>
            <a:off x="11678" y="0"/>
            <a:ext cx="4447856" cy="6858000"/>
          </a:xfrm>
          <a:custGeom>
            <a:avLst/>
            <a:gdLst>
              <a:gd name="connsiteX0" fmla="*/ 0 w 4447856"/>
              <a:gd name="connsiteY0" fmla="*/ 0 h 6858000"/>
              <a:gd name="connsiteX1" fmla="*/ 564399 w 4447856"/>
              <a:gd name="connsiteY1" fmla="*/ 0 h 6858000"/>
              <a:gd name="connsiteX2" fmla="*/ 1090317 w 4447856"/>
              <a:gd name="connsiteY2" fmla="*/ 0 h 6858000"/>
              <a:gd name="connsiteX3" fmla="*/ 1770161 w 4447856"/>
              <a:gd name="connsiteY3" fmla="*/ 0 h 6858000"/>
              <a:gd name="connsiteX4" fmla="*/ 2334561 w 4447856"/>
              <a:gd name="connsiteY4" fmla="*/ 0 h 6858000"/>
              <a:gd name="connsiteX5" fmla="*/ 3014405 w 4447856"/>
              <a:gd name="connsiteY5" fmla="*/ 0 h 6858000"/>
              <a:gd name="connsiteX6" fmla="*/ 3848177 w 4447856"/>
              <a:gd name="connsiteY6" fmla="*/ 0 h 6858000"/>
              <a:gd name="connsiteX7" fmla="*/ 3962956 w 4447856"/>
              <a:gd name="connsiteY7" fmla="*/ 247218 h 6858000"/>
              <a:gd name="connsiteX8" fmla="*/ 4400583 w 4447856"/>
              <a:gd name="connsiteY8" fmla="*/ 2261597 h 6858000"/>
              <a:gd name="connsiteX9" fmla="*/ 3833051 w 4447856"/>
              <a:gd name="connsiteY9" fmla="*/ 6771614 h 6858000"/>
              <a:gd name="connsiteX10" fmla="*/ 3789463 w 4447856"/>
              <a:gd name="connsiteY10" fmla="*/ 6858000 h 6858000"/>
              <a:gd name="connsiteX11" fmla="*/ 3271570 w 4447856"/>
              <a:gd name="connsiteY11" fmla="*/ 6858000 h 6858000"/>
              <a:gd name="connsiteX12" fmla="*/ 2564203 w 4447856"/>
              <a:gd name="connsiteY12" fmla="*/ 6858000 h 6858000"/>
              <a:gd name="connsiteX13" fmla="*/ 1932626 w 4447856"/>
              <a:gd name="connsiteY13" fmla="*/ 6858000 h 6858000"/>
              <a:gd name="connsiteX14" fmla="*/ 1414733 w 4447856"/>
              <a:gd name="connsiteY14" fmla="*/ 6858000 h 6858000"/>
              <a:gd name="connsiteX15" fmla="*/ 783156 w 4447856"/>
              <a:gd name="connsiteY15" fmla="*/ 6858000 h 6858000"/>
              <a:gd name="connsiteX16" fmla="*/ 0 w 4447856"/>
              <a:gd name="connsiteY16" fmla="*/ 6858000 h 6858000"/>
              <a:gd name="connsiteX17" fmla="*/ 0 w 4447856"/>
              <a:gd name="connsiteY17" fmla="*/ 6240780 h 6858000"/>
              <a:gd name="connsiteX18" fmla="*/ 0 w 4447856"/>
              <a:gd name="connsiteY18" fmla="*/ 5554980 h 6858000"/>
              <a:gd name="connsiteX19" fmla="*/ 0 w 4447856"/>
              <a:gd name="connsiteY19" fmla="*/ 5074920 h 6858000"/>
              <a:gd name="connsiteX20" fmla="*/ 0 w 4447856"/>
              <a:gd name="connsiteY20" fmla="*/ 4251960 h 6858000"/>
              <a:gd name="connsiteX21" fmla="*/ 0 w 4447856"/>
              <a:gd name="connsiteY21" fmla="*/ 3566160 h 6858000"/>
              <a:gd name="connsiteX22" fmla="*/ 0 w 4447856"/>
              <a:gd name="connsiteY22" fmla="*/ 2743200 h 6858000"/>
              <a:gd name="connsiteX23" fmla="*/ 0 w 4447856"/>
              <a:gd name="connsiteY23" fmla="*/ 2125980 h 6858000"/>
              <a:gd name="connsiteX24" fmla="*/ 0 w 4447856"/>
              <a:gd name="connsiteY24" fmla="*/ 1577340 h 6858000"/>
              <a:gd name="connsiteX25" fmla="*/ 0 w 4447856"/>
              <a:gd name="connsiteY25" fmla="*/ 891540 h 6858000"/>
              <a:gd name="connsiteX26" fmla="*/ 0 w 4447856"/>
              <a:gd name="connsiteY2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447856" h="6858000" fill="none" extrusionOk="0">
                <a:moveTo>
                  <a:pt x="0" y="0"/>
                </a:moveTo>
                <a:cubicBezTo>
                  <a:pt x="259984" y="-178"/>
                  <a:pt x="400677" y="755"/>
                  <a:pt x="564399" y="0"/>
                </a:cubicBezTo>
                <a:cubicBezTo>
                  <a:pt x="728121" y="-755"/>
                  <a:pt x="954314" y="-12915"/>
                  <a:pt x="1090317" y="0"/>
                </a:cubicBezTo>
                <a:cubicBezTo>
                  <a:pt x="1226320" y="12915"/>
                  <a:pt x="1534494" y="-16535"/>
                  <a:pt x="1770161" y="0"/>
                </a:cubicBezTo>
                <a:cubicBezTo>
                  <a:pt x="2005828" y="16535"/>
                  <a:pt x="2204952" y="26644"/>
                  <a:pt x="2334561" y="0"/>
                </a:cubicBezTo>
                <a:cubicBezTo>
                  <a:pt x="2464170" y="-26644"/>
                  <a:pt x="2746855" y="-24634"/>
                  <a:pt x="3014405" y="0"/>
                </a:cubicBezTo>
                <a:cubicBezTo>
                  <a:pt x="3281955" y="24634"/>
                  <a:pt x="3538649" y="17598"/>
                  <a:pt x="3848177" y="0"/>
                </a:cubicBezTo>
                <a:cubicBezTo>
                  <a:pt x="3916833" y="117932"/>
                  <a:pt x="3933633" y="160606"/>
                  <a:pt x="3962956" y="247218"/>
                </a:cubicBezTo>
                <a:cubicBezTo>
                  <a:pt x="4134002" y="620657"/>
                  <a:pt x="4382436" y="1418104"/>
                  <a:pt x="4400583" y="2261597"/>
                </a:cubicBezTo>
                <a:cubicBezTo>
                  <a:pt x="4711806" y="4341124"/>
                  <a:pt x="4356648" y="5743419"/>
                  <a:pt x="3833051" y="6771614"/>
                </a:cubicBezTo>
                <a:cubicBezTo>
                  <a:pt x="3813055" y="6812925"/>
                  <a:pt x="3802911" y="6829775"/>
                  <a:pt x="3789463" y="6858000"/>
                </a:cubicBezTo>
                <a:cubicBezTo>
                  <a:pt x="3603868" y="6875631"/>
                  <a:pt x="3390669" y="6843997"/>
                  <a:pt x="3271570" y="6858000"/>
                </a:cubicBezTo>
                <a:cubicBezTo>
                  <a:pt x="3152471" y="6872003"/>
                  <a:pt x="2850223" y="6827848"/>
                  <a:pt x="2564203" y="6858000"/>
                </a:cubicBezTo>
                <a:cubicBezTo>
                  <a:pt x="2278183" y="6888152"/>
                  <a:pt x="2091868" y="6855556"/>
                  <a:pt x="1932626" y="6858000"/>
                </a:cubicBezTo>
                <a:cubicBezTo>
                  <a:pt x="1773384" y="6860444"/>
                  <a:pt x="1613654" y="6883438"/>
                  <a:pt x="1414733" y="6858000"/>
                </a:cubicBezTo>
                <a:cubicBezTo>
                  <a:pt x="1215812" y="6832562"/>
                  <a:pt x="1022323" y="6864243"/>
                  <a:pt x="783156" y="6858000"/>
                </a:cubicBezTo>
                <a:cubicBezTo>
                  <a:pt x="543989" y="6851757"/>
                  <a:pt x="363667" y="6866715"/>
                  <a:pt x="0" y="6858000"/>
                </a:cubicBezTo>
                <a:cubicBezTo>
                  <a:pt x="6664" y="6561931"/>
                  <a:pt x="-25277" y="6440449"/>
                  <a:pt x="0" y="6240780"/>
                </a:cubicBezTo>
                <a:cubicBezTo>
                  <a:pt x="25277" y="6041111"/>
                  <a:pt x="-9567" y="5757010"/>
                  <a:pt x="0" y="5554980"/>
                </a:cubicBezTo>
                <a:cubicBezTo>
                  <a:pt x="9567" y="5352950"/>
                  <a:pt x="-23440" y="5266049"/>
                  <a:pt x="0" y="5074920"/>
                </a:cubicBezTo>
                <a:cubicBezTo>
                  <a:pt x="23440" y="4883791"/>
                  <a:pt x="11423" y="4527045"/>
                  <a:pt x="0" y="4251960"/>
                </a:cubicBezTo>
                <a:cubicBezTo>
                  <a:pt x="-11423" y="3976875"/>
                  <a:pt x="-3800" y="3811571"/>
                  <a:pt x="0" y="3566160"/>
                </a:cubicBezTo>
                <a:cubicBezTo>
                  <a:pt x="3800" y="3320749"/>
                  <a:pt x="-8468" y="3027510"/>
                  <a:pt x="0" y="2743200"/>
                </a:cubicBezTo>
                <a:cubicBezTo>
                  <a:pt x="8468" y="2458890"/>
                  <a:pt x="6139" y="2267323"/>
                  <a:pt x="0" y="2125980"/>
                </a:cubicBezTo>
                <a:cubicBezTo>
                  <a:pt x="-6139" y="1984637"/>
                  <a:pt x="-11567" y="1729091"/>
                  <a:pt x="0" y="1577340"/>
                </a:cubicBezTo>
                <a:cubicBezTo>
                  <a:pt x="11567" y="1425589"/>
                  <a:pt x="-17473" y="1200043"/>
                  <a:pt x="0" y="891540"/>
                </a:cubicBezTo>
                <a:cubicBezTo>
                  <a:pt x="17473" y="583037"/>
                  <a:pt x="-28638" y="391518"/>
                  <a:pt x="0" y="0"/>
                </a:cubicBezTo>
                <a:close/>
              </a:path>
              <a:path w="4447856" h="6858000" stroke="0" extrusionOk="0">
                <a:moveTo>
                  <a:pt x="0" y="0"/>
                </a:moveTo>
                <a:cubicBezTo>
                  <a:pt x="260382" y="-28050"/>
                  <a:pt x="445613" y="-741"/>
                  <a:pt x="602881" y="0"/>
                </a:cubicBezTo>
                <a:cubicBezTo>
                  <a:pt x="760149" y="741"/>
                  <a:pt x="919556" y="26252"/>
                  <a:pt x="1128799" y="0"/>
                </a:cubicBezTo>
                <a:cubicBezTo>
                  <a:pt x="1338042" y="-26252"/>
                  <a:pt x="1515386" y="-27837"/>
                  <a:pt x="1847125" y="0"/>
                </a:cubicBezTo>
                <a:cubicBezTo>
                  <a:pt x="2178864" y="27837"/>
                  <a:pt x="2303680" y="-11325"/>
                  <a:pt x="2450006" y="0"/>
                </a:cubicBezTo>
                <a:cubicBezTo>
                  <a:pt x="2596332" y="11325"/>
                  <a:pt x="2782617" y="-17739"/>
                  <a:pt x="3052887" y="0"/>
                </a:cubicBezTo>
                <a:cubicBezTo>
                  <a:pt x="3323157" y="17739"/>
                  <a:pt x="3643532" y="-26593"/>
                  <a:pt x="3848177" y="0"/>
                </a:cubicBezTo>
                <a:cubicBezTo>
                  <a:pt x="3900122" y="80530"/>
                  <a:pt x="3923373" y="160807"/>
                  <a:pt x="3962956" y="247218"/>
                </a:cubicBezTo>
                <a:cubicBezTo>
                  <a:pt x="4272919" y="776508"/>
                  <a:pt x="4313532" y="1448924"/>
                  <a:pt x="4400583" y="2261597"/>
                </a:cubicBezTo>
                <a:cubicBezTo>
                  <a:pt x="4497048" y="4111764"/>
                  <a:pt x="4346586" y="5817906"/>
                  <a:pt x="3833051" y="6771614"/>
                </a:cubicBezTo>
                <a:cubicBezTo>
                  <a:pt x="3825808" y="6795342"/>
                  <a:pt x="3803485" y="6825712"/>
                  <a:pt x="3789463" y="6858000"/>
                </a:cubicBezTo>
                <a:cubicBezTo>
                  <a:pt x="3552436" y="6871635"/>
                  <a:pt x="3421144" y="6861296"/>
                  <a:pt x="3195780" y="6858000"/>
                </a:cubicBezTo>
                <a:cubicBezTo>
                  <a:pt x="2970416" y="6854704"/>
                  <a:pt x="2750690" y="6832011"/>
                  <a:pt x="2564203" y="6858000"/>
                </a:cubicBezTo>
                <a:cubicBezTo>
                  <a:pt x="2377716" y="6883989"/>
                  <a:pt x="2065565" y="6883638"/>
                  <a:pt x="1932626" y="6858000"/>
                </a:cubicBezTo>
                <a:cubicBezTo>
                  <a:pt x="1799687" y="6832362"/>
                  <a:pt x="1583617" y="6876592"/>
                  <a:pt x="1301049" y="6858000"/>
                </a:cubicBezTo>
                <a:cubicBezTo>
                  <a:pt x="1018481" y="6839408"/>
                  <a:pt x="852052" y="6848636"/>
                  <a:pt x="631577" y="6858000"/>
                </a:cubicBezTo>
                <a:cubicBezTo>
                  <a:pt x="411102" y="6867364"/>
                  <a:pt x="262440" y="6838150"/>
                  <a:pt x="0" y="6858000"/>
                </a:cubicBezTo>
                <a:cubicBezTo>
                  <a:pt x="-10245" y="6508799"/>
                  <a:pt x="20782" y="6396904"/>
                  <a:pt x="0" y="6103620"/>
                </a:cubicBezTo>
                <a:cubicBezTo>
                  <a:pt x="-20782" y="5810336"/>
                  <a:pt x="-26105" y="5730944"/>
                  <a:pt x="0" y="5554980"/>
                </a:cubicBezTo>
                <a:cubicBezTo>
                  <a:pt x="26105" y="5379016"/>
                  <a:pt x="-40948" y="5057078"/>
                  <a:pt x="0" y="4732020"/>
                </a:cubicBezTo>
                <a:cubicBezTo>
                  <a:pt x="40948" y="4406962"/>
                  <a:pt x="-22123" y="4383693"/>
                  <a:pt x="0" y="4046220"/>
                </a:cubicBezTo>
                <a:cubicBezTo>
                  <a:pt x="22123" y="3708747"/>
                  <a:pt x="-1023" y="3700181"/>
                  <a:pt x="0" y="3497580"/>
                </a:cubicBezTo>
                <a:cubicBezTo>
                  <a:pt x="1023" y="3294979"/>
                  <a:pt x="-19456" y="3087078"/>
                  <a:pt x="0" y="2811780"/>
                </a:cubicBezTo>
                <a:cubicBezTo>
                  <a:pt x="19456" y="2536482"/>
                  <a:pt x="-6555" y="2451135"/>
                  <a:pt x="0" y="2331720"/>
                </a:cubicBezTo>
                <a:cubicBezTo>
                  <a:pt x="6555" y="2212305"/>
                  <a:pt x="2535" y="1996139"/>
                  <a:pt x="0" y="1851660"/>
                </a:cubicBezTo>
                <a:cubicBezTo>
                  <a:pt x="-2535" y="1707181"/>
                  <a:pt x="1078" y="1456268"/>
                  <a:pt x="0" y="1165860"/>
                </a:cubicBezTo>
                <a:cubicBezTo>
                  <a:pt x="-1078" y="875452"/>
                  <a:pt x="-21419" y="817984"/>
                  <a:pt x="0" y="617220"/>
                </a:cubicBezTo>
                <a:cubicBezTo>
                  <a:pt x="21419" y="416456"/>
                  <a:pt x="-17422" y="230179"/>
                  <a:pt x="0" y="0"/>
                </a:cubicBezTo>
                <a:close/>
              </a:path>
            </a:pathLst>
          </a:custGeom>
          <a:ln w="34925">
            <a:solidFill>
              <a:srgbClr val="82B041"/>
            </a:solidFill>
            <a:extLst>
              <a:ext uri="{C807C97D-BFC1-408E-A445-0C87EB9F89A2}">
                <ask:lineSketchStyleProps xmlns:ask="http://schemas.microsoft.com/office/drawing/2018/sketchyshapes" sd="1219033472">
                  <a:custGeom>
                    <a:avLst/>
                    <a:gdLst>
                      <a:gd name="connsiteX0" fmla="*/ 0 w 4447856"/>
                      <a:gd name="connsiteY0" fmla="*/ 0 h 6858000"/>
                      <a:gd name="connsiteX1" fmla="*/ 3848177 w 4447856"/>
                      <a:gd name="connsiteY1" fmla="*/ 0 h 6858000"/>
                      <a:gd name="connsiteX2" fmla="*/ 3962956 w 4447856"/>
                      <a:gd name="connsiteY2" fmla="*/ 247218 h 6858000"/>
                      <a:gd name="connsiteX3" fmla="*/ 4400583 w 4447856"/>
                      <a:gd name="connsiteY3" fmla="*/ 2261597 h 6858000"/>
                      <a:gd name="connsiteX4" fmla="*/ 3833051 w 4447856"/>
                      <a:gd name="connsiteY4" fmla="*/ 6771614 h 6858000"/>
                      <a:gd name="connsiteX5" fmla="*/ 3789463 w 4447856"/>
                      <a:gd name="connsiteY5" fmla="*/ 6858000 h 6858000"/>
                      <a:gd name="connsiteX6" fmla="*/ 0 w 444785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7856" h="6858000">
                        <a:moveTo>
                          <a:pt x="0" y="0"/>
                        </a:moveTo>
                        <a:lnTo>
                          <a:pt x="3848177" y="0"/>
                        </a:lnTo>
                        <a:lnTo>
                          <a:pt x="3962956" y="247218"/>
                        </a:lnTo>
                        <a:cubicBezTo>
                          <a:pt x="4176536" y="759327"/>
                          <a:pt x="4333110" y="1416536"/>
                          <a:pt x="4400583" y="2261597"/>
                        </a:cubicBezTo>
                        <a:cubicBezTo>
                          <a:pt x="4552287" y="4175834"/>
                          <a:pt x="4332478" y="5720275"/>
                          <a:pt x="3833051" y="6771614"/>
                        </a:cubicBezTo>
                        <a:lnTo>
                          <a:pt x="3789463" y="6858000"/>
                        </a:lnTo>
                        <a:lnTo>
                          <a:pt x="0" y="6858000"/>
                        </a:lnTo>
                        <a:close/>
                      </a:path>
                    </a:pathLst>
                  </a:custGeom>
                  <ask:type>
                    <ask:lineSketchFreehand/>
                  </ask:type>
                </ask:lineSketchStyleProps>
              </a:ext>
            </a:extLst>
          </a:ln>
        </p:spPr>
        <p:txBody>
          <a:bodyPr wrap="square" anchor="ctr">
            <a:noAutofit/>
          </a:bodyPr>
          <a:lstStyle>
            <a:lvl1pPr marL="0" indent="0" algn="ctr">
              <a:buFontTx/>
              <a:buNone/>
              <a:defRPr sz="2400">
                <a:solidFill>
                  <a:srgbClr val="080808"/>
                </a:solidFill>
                <a:latin typeface="Calibri "/>
              </a:defRPr>
            </a:lvl1pPr>
          </a:lstStyle>
          <a:p>
            <a:r>
              <a:rPr lang="en-US"/>
              <a:t>Click to insert picture</a:t>
            </a:r>
            <a:endParaRPr lang="ru-RU"/>
          </a:p>
        </p:txBody>
      </p:sp>
      <p:sp>
        <p:nvSpPr>
          <p:cNvPr id="2" name="Title 1">
            <a:extLst>
              <a:ext uri="{FF2B5EF4-FFF2-40B4-BE49-F238E27FC236}">
                <a16:creationId xmlns:a16="http://schemas.microsoft.com/office/drawing/2014/main" id="{48E59513-8B56-468A-9287-1BFA7F721586}"/>
              </a:ext>
            </a:extLst>
          </p:cNvPr>
          <p:cNvSpPr>
            <a:spLocks noGrp="1"/>
          </p:cNvSpPr>
          <p:nvPr>
            <p:ph type="title" hasCustomPrompt="1"/>
          </p:nvPr>
        </p:nvSpPr>
        <p:spPr>
          <a:xfrm>
            <a:off x="5939917" y="4396653"/>
            <a:ext cx="5626100" cy="1325563"/>
          </a:xfrm>
          <a:prstGeom prst="rect">
            <a:avLst/>
          </a:prstGeom>
        </p:spPr>
        <p:txBody>
          <a:bodyPr/>
          <a:lstStyle>
            <a:lvl1pPr>
              <a:defRPr sz="6000">
                <a:solidFill>
                  <a:srgbClr val="82B041"/>
                </a:solidFill>
                <a:latin typeface="Calibri "/>
              </a:defRPr>
            </a:lvl1pPr>
          </a:lstStyle>
          <a:p>
            <a:r>
              <a:rPr lang="en-US"/>
              <a:t>Section Header</a:t>
            </a:r>
          </a:p>
        </p:txBody>
      </p:sp>
      <p:sp>
        <p:nvSpPr>
          <p:cNvPr id="10" name="Text Placeholder 9">
            <a:extLst>
              <a:ext uri="{FF2B5EF4-FFF2-40B4-BE49-F238E27FC236}">
                <a16:creationId xmlns:a16="http://schemas.microsoft.com/office/drawing/2014/main" id="{9ED74E07-5C15-4664-8B8E-ABF19DC837CE}"/>
              </a:ext>
            </a:extLst>
          </p:cNvPr>
          <p:cNvSpPr>
            <a:spLocks noGrp="1"/>
          </p:cNvSpPr>
          <p:nvPr>
            <p:ph type="body" sz="quarter" idx="11" hasCustomPrompt="1"/>
          </p:nvPr>
        </p:nvSpPr>
        <p:spPr>
          <a:xfrm>
            <a:off x="5939916" y="5534457"/>
            <a:ext cx="5626100" cy="914400"/>
          </a:xfrm>
          <a:prstGeom prst="rect">
            <a:avLst/>
          </a:prstGeom>
        </p:spPr>
        <p:txBody>
          <a:bodyPr/>
          <a:lstStyle>
            <a:lvl1pPr marL="0" indent="0">
              <a:buFontTx/>
              <a:buNone/>
              <a:defRPr sz="4400" cap="all" baseline="0">
                <a:solidFill>
                  <a:srgbClr val="080808"/>
                </a:solidFill>
                <a:latin typeface="Calibri Light" panose="020F0302020204030204" pitchFamily="34" charset="0"/>
                <a:cs typeface="Calibri Light" panose="020F0302020204030204" pitchFamily="34" charset="0"/>
              </a:defRPr>
            </a:lvl1pPr>
          </a:lstStyle>
          <a:p>
            <a:pPr lvl="0"/>
            <a:r>
              <a:rPr lang="en-US"/>
              <a:t>Section sub heading</a:t>
            </a:r>
          </a:p>
        </p:txBody>
      </p:sp>
      <p:pic>
        <p:nvPicPr>
          <p:cNvPr id="18" name="Picture 17" descr="A picture containing silhouette&#10;&#10;Description automatically generated">
            <a:extLst>
              <a:ext uri="{FF2B5EF4-FFF2-40B4-BE49-F238E27FC236}">
                <a16:creationId xmlns:a16="http://schemas.microsoft.com/office/drawing/2014/main" id="{ADC46670-7850-42ED-B234-39550A745758}"/>
              </a:ext>
            </a:extLst>
          </p:cNvPr>
          <p:cNvPicPr>
            <a:picLocks noChangeAspect="1"/>
          </p:cNvPicPr>
          <p:nvPr userDrawn="1"/>
        </p:nvPicPr>
        <p:blipFill>
          <a:blip r:embed="rId3" cstate="screen">
            <a:alphaModFix amt="35000"/>
            <a:extLst>
              <a:ext uri="{28A0092B-C50C-407E-A947-70E740481C1C}">
                <a14:useLocalDpi xmlns:a14="http://schemas.microsoft.com/office/drawing/2010/main"/>
              </a:ext>
            </a:extLst>
          </a:blip>
          <a:stretch>
            <a:fillRect/>
          </a:stretch>
        </p:blipFill>
        <p:spPr>
          <a:xfrm rot="512597">
            <a:off x="4220419" y="728423"/>
            <a:ext cx="3169731" cy="3232322"/>
          </a:xfrm>
          <a:prstGeom prst="rect">
            <a:avLst/>
          </a:prstGeom>
        </p:spPr>
      </p:pic>
      <p:pic>
        <p:nvPicPr>
          <p:cNvPr id="19" name="Picture 18">
            <a:extLst>
              <a:ext uri="{FF2B5EF4-FFF2-40B4-BE49-F238E27FC236}">
                <a16:creationId xmlns:a16="http://schemas.microsoft.com/office/drawing/2014/main" id="{440E0D75-DA42-4B4B-9623-9E98088C5AA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21545550">
            <a:off x="4313115" y="771868"/>
            <a:ext cx="3055823" cy="3116030"/>
          </a:xfrm>
          <a:prstGeom prst="rect">
            <a:avLst/>
          </a:prstGeom>
        </p:spPr>
      </p:pic>
      <p:sp>
        <p:nvSpPr>
          <p:cNvPr id="4" name="Slide Number Placeholder 1">
            <a:extLst>
              <a:ext uri="{FF2B5EF4-FFF2-40B4-BE49-F238E27FC236}">
                <a16:creationId xmlns:a16="http://schemas.microsoft.com/office/drawing/2014/main" id="{8F8DA50E-1171-00BC-9944-5015290609D0}"/>
              </a:ext>
            </a:extLst>
          </p:cNvPr>
          <p:cNvSpPr>
            <a:spLocks noGrp="1"/>
          </p:cNvSpPr>
          <p:nvPr>
            <p:ph type="sldNum" sz="quarter" idx="4"/>
          </p:nvPr>
        </p:nvSpPr>
        <p:spPr>
          <a:xfrm>
            <a:off x="373316" y="6343573"/>
            <a:ext cx="1455484" cy="365125"/>
          </a:xfrm>
          <a:prstGeom prst="rect">
            <a:avLst/>
          </a:prstGeom>
        </p:spPr>
        <p:txBody>
          <a:bodyPr vert="horz" lIns="91440" tIns="45720" rIns="91440" bIns="45720" rtlCol="0" anchor="ctr"/>
          <a:lstStyle>
            <a:lvl1pPr algn="l">
              <a:defRPr sz="1200">
                <a:solidFill>
                  <a:schemeClr val="tx1">
                    <a:lumMod val="50000"/>
                  </a:schemeClr>
                </a:solidFill>
              </a:defRPr>
            </a:lvl1pPr>
          </a:lstStyle>
          <a:p>
            <a:fld id="{1AC54047-9E61-42D7-8DBF-7D64572410AD}" type="slidenum">
              <a:rPr lang="en-US" smtClean="0"/>
              <a:pPr/>
              <a:t>‹#›</a:t>
            </a:fld>
            <a:endParaRPr lang="en-US" dirty="0"/>
          </a:p>
        </p:txBody>
      </p:sp>
    </p:spTree>
    <p:custDataLst>
      <p:tags r:id="rId1"/>
    </p:custDataLst>
    <p:extLst>
      <p:ext uri="{BB962C8B-B14F-4D97-AF65-F5344CB8AC3E}">
        <p14:creationId xmlns:p14="http://schemas.microsoft.com/office/powerpoint/2010/main" val="2714922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 slide">
    <p:spTree>
      <p:nvGrpSpPr>
        <p:cNvPr id="1" name=""/>
        <p:cNvGrpSpPr/>
        <p:nvPr/>
      </p:nvGrpSpPr>
      <p:grpSpPr>
        <a:xfrm>
          <a:off x="0" y="0"/>
          <a:ext cx="0" cy="0"/>
          <a:chOff x="0" y="0"/>
          <a:chExt cx="0" cy="0"/>
        </a:xfrm>
      </p:grpSpPr>
      <p:sp>
        <p:nvSpPr>
          <p:cNvPr id="5" name="Прямоугольник 5">
            <a:extLst>
              <a:ext uri="{FF2B5EF4-FFF2-40B4-BE49-F238E27FC236}">
                <a16:creationId xmlns:a16="http://schemas.microsoft.com/office/drawing/2014/main" id="{41E8DDD1-5EA2-4D7F-ABD5-B9E4C8A20E8A}"/>
              </a:ext>
            </a:extLst>
          </p:cNvPr>
          <p:cNvSpPr/>
          <p:nvPr userDrawn="1"/>
        </p:nvSpPr>
        <p:spPr>
          <a:xfrm>
            <a:off x="3067665" y="0"/>
            <a:ext cx="9124336" cy="6415547"/>
          </a:xfrm>
          <a:prstGeom prst="rect">
            <a:avLst/>
          </a:prstGeom>
          <a:solidFill>
            <a:srgbClr val="82B04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Picture Placeholder 12">
            <a:extLst>
              <a:ext uri="{FF2B5EF4-FFF2-40B4-BE49-F238E27FC236}">
                <a16:creationId xmlns:a16="http://schemas.microsoft.com/office/drawing/2014/main" id="{96240E51-9B3D-44F9-9336-A850E27D9BCE}"/>
              </a:ext>
            </a:extLst>
          </p:cNvPr>
          <p:cNvSpPr>
            <a:spLocks noGrp="1"/>
          </p:cNvSpPr>
          <p:nvPr>
            <p:ph type="pic" sz="quarter" idx="11" hasCustomPrompt="1"/>
          </p:nvPr>
        </p:nvSpPr>
        <p:spPr>
          <a:xfrm>
            <a:off x="744538" y="2550654"/>
            <a:ext cx="3471862" cy="3864434"/>
          </a:xfrm>
          <a:prstGeom prst="rect">
            <a:avLst/>
          </a:prstGeom>
        </p:spPr>
        <p:txBody>
          <a:bodyPr anchor="ctr"/>
          <a:lstStyle>
            <a:lvl1pPr marL="0" indent="0" algn="ctr">
              <a:buNone/>
              <a:defRPr>
                <a:solidFill>
                  <a:srgbClr val="080808"/>
                </a:solidFill>
                <a:latin typeface="Calibri "/>
              </a:defRPr>
            </a:lvl1pPr>
          </a:lstStyle>
          <a:p>
            <a:r>
              <a:rPr lang="en-US"/>
              <a:t>Click to insert picture</a:t>
            </a:r>
          </a:p>
          <a:p>
            <a:endParaRPr lang="en-US"/>
          </a:p>
        </p:txBody>
      </p:sp>
      <p:sp>
        <p:nvSpPr>
          <p:cNvPr id="3" name="Title 2">
            <a:extLst>
              <a:ext uri="{FF2B5EF4-FFF2-40B4-BE49-F238E27FC236}">
                <a16:creationId xmlns:a16="http://schemas.microsoft.com/office/drawing/2014/main" id="{73766998-2501-4061-B544-93DF0852F429}"/>
              </a:ext>
            </a:extLst>
          </p:cNvPr>
          <p:cNvSpPr>
            <a:spLocks noGrp="1"/>
          </p:cNvSpPr>
          <p:nvPr>
            <p:ph type="title"/>
          </p:nvPr>
        </p:nvSpPr>
        <p:spPr>
          <a:xfrm>
            <a:off x="673100" y="483705"/>
            <a:ext cx="10515600" cy="1325563"/>
          </a:xfrm>
          <a:prstGeom prst="rect">
            <a:avLst/>
          </a:prstGeom>
        </p:spPr>
        <p:txBody>
          <a:bodyPr/>
          <a:lstStyle>
            <a:lvl1pPr>
              <a:defRPr sz="4800">
                <a:solidFill>
                  <a:srgbClr val="82B041"/>
                </a:solidFill>
                <a:latin typeface="Calibri "/>
              </a:defRPr>
            </a:lvl1pPr>
          </a:lstStyle>
          <a:p>
            <a:r>
              <a:rPr lang="en-US"/>
              <a:t>Click to edit Master title style</a:t>
            </a:r>
          </a:p>
        </p:txBody>
      </p:sp>
      <p:sp>
        <p:nvSpPr>
          <p:cNvPr id="10" name="Content Placeholder 9">
            <a:extLst>
              <a:ext uri="{FF2B5EF4-FFF2-40B4-BE49-F238E27FC236}">
                <a16:creationId xmlns:a16="http://schemas.microsoft.com/office/drawing/2014/main" id="{31017454-D7DA-493A-B7A2-82A708AFBC8B}"/>
              </a:ext>
            </a:extLst>
          </p:cNvPr>
          <p:cNvSpPr>
            <a:spLocks noGrp="1"/>
          </p:cNvSpPr>
          <p:nvPr>
            <p:ph sz="quarter" idx="10" hasCustomPrompt="1"/>
          </p:nvPr>
        </p:nvSpPr>
        <p:spPr>
          <a:xfrm>
            <a:off x="4762500" y="1600201"/>
            <a:ext cx="6997700" cy="4089400"/>
          </a:xfrm>
          <a:prstGeom prst="rect">
            <a:avLst/>
          </a:prstGeom>
        </p:spPr>
        <p:txBody>
          <a:bodyPr/>
          <a:lstStyle>
            <a:lvl1pPr marL="0" indent="0">
              <a:buFontTx/>
              <a:buNone/>
              <a:defRPr sz="2400">
                <a:latin typeface="+mn-lt"/>
              </a:defRPr>
            </a:lvl1pPr>
          </a:lstStyle>
          <a:p>
            <a:r>
              <a:rPr lang="en-US" sz="2800">
                <a:solidFill>
                  <a:srgbClr val="080808"/>
                </a:solidFill>
                <a:latin typeface="Calibri" panose="020F0502020204030204" pitchFamily="34" charset="0"/>
                <a:cs typeface="Calibri" panose="020F0502020204030204" pitchFamily="34" charset="0"/>
              </a:rPr>
              <a:t>Lorem ipsum dolor sit </a:t>
            </a:r>
            <a:r>
              <a:rPr lang="en-US" sz="2800" err="1">
                <a:solidFill>
                  <a:srgbClr val="080808"/>
                </a:solidFill>
                <a:latin typeface="Calibri" panose="020F0502020204030204" pitchFamily="34" charset="0"/>
                <a:cs typeface="Calibri" panose="020F0502020204030204" pitchFamily="34" charset="0"/>
              </a:rPr>
              <a:t>amet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consectetur</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adipiscing</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elit</a:t>
            </a:r>
            <a:r>
              <a:rPr lang="en-US" sz="2800">
                <a:solidFill>
                  <a:srgbClr val="080808"/>
                </a:solidFill>
                <a:latin typeface="Calibri" panose="020F0502020204030204" pitchFamily="34" charset="0"/>
                <a:cs typeface="Calibri" panose="020F0502020204030204" pitchFamily="34" charset="0"/>
              </a:rPr>
              <a:t>, sed do </a:t>
            </a:r>
            <a:r>
              <a:rPr lang="en-US" sz="2800" err="1">
                <a:solidFill>
                  <a:srgbClr val="080808"/>
                </a:solidFill>
                <a:latin typeface="Calibri" panose="020F0502020204030204" pitchFamily="34" charset="0"/>
                <a:cs typeface="Calibri" panose="020F0502020204030204" pitchFamily="34" charset="0"/>
              </a:rPr>
              <a:t>eiusmod</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tempor</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incididunt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ut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labore</a:t>
            </a:r>
            <a:r>
              <a:rPr lang="en-US" sz="2800">
                <a:solidFill>
                  <a:srgbClr val="080808"/>
                </a:solidFill>
                <a:latin typeface="Calibri" panose="020F0502020204030204" pitchFamily="34" charset="0"/>
                <a:cs typeface="Calibri" panose="020F0502020204030204" pitchFamily="34" charset="0"/>
              </a:rPr>
              <a:t> et dolore magna </a:t>
            </a:r>
            <a:r>
              <a:rPr lang="en-US" sz="2800" err="1">
                <a:solidFill>
                  <a:srgbClr val="080808"/>
                </a:solidFill>
                <a:latin typeface="Calibri" panose="020F0502020204030204" pitchFamily="34" charset="0"/>
                <a:cs typeface="Calibri" panose="020F0502020204030204" pitchFamily="34" charset="0"/>
              </a:rPr>
              <a:t>aliqua</a:t>
            </a:r>
            <a:r>
              <a:rPr lang="en-US" sz="2800">
                <a:solidFill>
                  <a:srgbClr val="080808"/>
                </a:solidFill>
                <a:latin typeface="Calibri" panose="020F0502020204030204" pitchFamily="34" charset="0"/>
                <a:cs typeface="Calibri" panose="020F0502020204030204" pitchFamily="34" charset="0"/>
              </a:rPr>
              <a:t>. Ut </a:t>
            </a:r>
            <a:r>
              <a:rPr lang="en-US" sz="2800" err="1">
                <a:solidFill>
                  <a:srgbClr val="080808"/>
                </a:solidFill>
                <a:latin typeface="Calibri" panose="020F0502020204030204" pitchFamily="34" charset="0"/>
                <a:cs typeface="Calibri" panose="020F0502020204030204" pitchFamily="34" charset="0"/>
              </a:rPr>
              <a:t>enim</a:t>
            </a:r>
            <a:r>
              <a:rPr lang="en-US" sz="2800">
                <a:solidFill>
                  <a:srgbClr val="080808"/>
                </a:solidFill>
                <a:latin typeface="Calibri" panose="020F0502020204030204" pitchFamily="34" charset="0"/>
                <a:cs typeface="Calibri" panose="020F0502020204030204" pitchFamily="34" charset="0"/>
              </a:rPr>
              <a:t> ad minim </a:t>
            </a:r>
            <a:r>
              <a:rPr lang="en-US" sz="2800" err="1">
                <a:solidFill>
                  <a:srgbClr val="080808"/>
                </a:solidFill>
                <a:latin typeface="Calibri" panose="020F0502020204030204" pitchFamily="34" charset="0"/>
                <a:cs typeface="Calibri" panose="020F0502020204030204" pitchFamily="34" charset="0"/>
              </a:rPr>
              <a:t>veniam</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quis</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nostrud</a:t>
            </a:r>
            <a:r>
              <a:rPr lang="en-US" sz="2800">
                <a:solidFill>
                  <a:srgbClr val="080808"/>
                </a:solidFill>
                <a:latin typeface="Calibri" panose="020F0502020204030204" pitchFamily="34" charset="0"/>
                <a:cs typeface="Calibri" panose="020F0502020204030204" pitchFamily="34" charset="0"/>
              </a:rPr>
              <a:t> exercitation </a:t>
            </a:r>
            <a:r>
              <a:rPr lang="en-US" sz="2800" err="1">
                <a:solidFill>
                  <a:srgbClr val="080808"/>
                </a:solidFill>
                <a:latin typeface="Calibri" panose="020F0502020204030204" pitchFamily="34" charset="0"/>
                <a:cs typeface="Calibri" panose="020F0502020204030204" pitchFamily="34" charset="0"/>
              </a:rPr>
              <a:t>ullamco</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laboris</a:t>
            </a:r>
            <a:r>
              <a:rPr lang="en-US" sz="2800">
                <a:solidFill>
                  <a:srgbClr val="080808"/>
                </a:solidFill>
                <a:latin typeface="Calibri" panose="020F0502020204030204" pitchFamily="34" charset="0"/>
                <a:cs typeface="Calibri" panose="020F0502020204030204" pitchFamily="34" charset="0"/>
              </a:rPr>
              <a:t> nisi </a:t>
            </a:r>
            <a:r>
              <a:rPr lang="en-US" sz="2800" err="1">
                <a:solidFill>
                  <a:srgbClr val="080808"/>
                </a:solidFill>
                <a:latin typeface="Calibri" panose="020F0502020204030204" pitchFamily="34" charset="0"/>
                <a:cs typeface="Calibri" panose="020F0502020204030204" pitchFamily="34" charset="0"/>
              </a:rPr>
              <a:t>ut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aliquip</a:t>
            </a:r>
            <a:r>
              <a:rPr lang="en-US" sz="2800">
                <a:solidFill>
                  <a:srgbClr val="080808"/>
                </a:solidFill>
                <a:latin typeface="Calibri" panose="020F0502020204030204" pitchFamily="34" charset="0"/>
                <a:cs typeface="Calibri" panose="020F0502020204030204" pitchFamily="34" charset="0"/>
              </a:rPr>
              <a:t> ex </a:t>
            </a:r>
            <a:r>
              <a:rPr lang="en-US" sz="2800" err="1">
                <a:solidFill>
                  <a:srgbClr val="080808"/>
                </a:solidFill>
                <a:latin typeface="Calibri" panose="020F0502020204030204" pitchFamily="34" charset="0"/>
                <a:cs typeface="Calibri" panose="020F0502020204030204" pitchFamily="34" charset="0"/>
              </a:rPr>
              <a:t>ea</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commodo</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consequat</a:t>
            </a:r>
            <a:r>
              <a:rPr lang="en-US" sz="2800">
                <a:solidFill>
                  <a:srgbClr val="080808"/>
                </a:solidFill>
                <a:latin typeface="Calibri" panose="020F0502020204030204" pitchFamily="34" charset="0"/>
                <a:cs typeface="Calibri" panose="020F0502020204030204" pitchFamily="34" charset="0"/>
              </a:rPr>
              <a:t>. Duis </a:t>
            </a:r>
            <a:r>
              <a:rPr lang="en-US" sz="2800" err="1">
                <a:solidFill>
                  <a:srgbClr val="080808"/>
                </a:solidFill>
                <a:latin typeface="Calibri" panose="020F0502020204030204" pitchFamily="34" charset="0"/>
                <a:cs typeface="Calibri" panose="020F0502020204030204" pitchFamily="34" charset="0"/>
              </a:rPr>
              <a:t>aute</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irure</a:t>
            </a:r>
            <a:r>
              <a:rPr lang="en-US" sz="2800">
                <a:solidFill>
                  <a:srgbClr val="080808"/>
                </a:solidFill>
                <a:latin typeface="Calibri" panose="020F0502020204030204" pitchFamily="34" charset="0"/>
                <a:cs typeface="Calibri" panose="020F0502020204030204" pitchFamily="34" charset="0"/>
              </a:rPr>
              <a:t> dolor in </a:t>
            </a:r>
            <a:r>
              <a:rPr lang="en-US" sz="2800" err="1">
                <a:solidFill>
                  <a:srgbClr val="080808"/>
                </a:solidFill>
                <a:latin typeface="Calibri" panose="020F0502020204030204" pitchFamily="34" charset="0"/>
                <a:cs typeface="Calibri" panose="020F0502020204030204" pitchFamily="34" charset="0"/>
              </a:rPr>
              <a:t>reprehenderit</a:t>
            </a:r>
            <a:r>
              <a:rPr lang="en-US" sz="2800">
                <a:solidFill>
                  <a:srgbClr val="080808"/>
                </a:solidFill>
                <a:latin typeface="Calibri" panose="020F0502020204030204" pitchFamily="34" charset="0"/>
                <a:cs typeface="Calibri" panose="020F0502020204030204" pitchFamily="34" charset="0"/>
              </a:rPr>
              <a:t> in </a:t>
            </a:r>
            <a:r>
              <a:rPr lang="en-US" sz="2800" err="1">
                <a:solidFill>
                  <a:srgbClr val="080808"/>
                </a:solidFill>
                <a:latin typeface="Calibri" panose="020F0502020204030204" pitchFamily="34" charset="0"/>
                <a:cs typeface="Calibri" panose="020F0502020204030204" pitchFamily="34" charset="0"/>
              </a:rPr>
              <a:t>voluptate</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velit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esse</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cillum</a:t>
            </a:r>
            <a:r>
              <a:rPr lang="en-US" sz="2800">
                <a:solidFill>
                  <a:srgbClr val="080808"/>
                </a:solidFill>
                <a:latin typeface="Calibri" panose="020F0502020204030204" pitchFamily="34" charset="0"/>
                <a:cs typeface="Calibri" panose="020F0502020204030204" pitchFamily="34" charset="0"/>
              </a:rPr>
              <a:t> dolore </a:t>
            </a:r>
            <a:r>
              <a:rPr lang="en-US" sz="2800" err="1">
                <a:solidFill>
                  <a:srgbClr val="080808"/>
                </a:solidFill>
                <a:latin typeface="Calibri" panose="020F0502020204030204" pitchFamily="34" charset="0"/>
                <a:cs typeface="Calibri" panose="020F0502020204030204" pitchFamily="34" charset="0"/>
              </a:rPr>
              <a:t>eu</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fugiat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nulla</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pariatur</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Excepteur</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sint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occaecat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cupidatat</a:t>
            </a:r>
            <a:r>
              <a:rPr lang="en-US" sz="2800">
                <a:solidFill>
                  <a:srgbClr val="080808"/>
                </a:solidFill>
                <a:latin typeface="Calibri" panose="020F0502020204030204" pitchFamily="34" charset="0"/>
                <a:cs typeface="Calibri" panose="020F0502020204030204" pitchFamily="34" charset="0"/>
              </a:rPr>
              <a:t> non </a:t>
            </a:r>
            <a:r>
              <a:rPr lang="en-US" sz="2800" err="1">
                <a:solidFill>
                  <a:srgbClr val="080808"/>
                </a:solidFill>
                <a:latin typeface="Calibri" panose="020F0502020204030204" pitchFamily="34" charset="0"/>
                <a:cs typeface="Calibri" panose="020F0502020204030204" pitchFamily="34" charset="0"/>
              </a:rPr>
              <a:t>proident</a:t>
            </a:r>
            <a:r>
              <a:rPr lang="en-US" sz="2800">
                <a:solidFill>
                  <a:srgbClr val="080808"/>
                </a:solidFill>
                <a:latin typeface="Calibri" panose="020F0502020204030204" pitchFamily="34" charset="0"/>
                <a:cs typeface="Calibri" panose="020F0502020204030204" pitchFamily="34" charset="0"/>
              </a:rPr>
              <a:t>, sunt in culpa qui </a:t>
            </a:r>
            <a:r>
              <a:rPr lang="en-US" sz="2800" err="1">
                <a:solidFill>
                  <a:srgbClr val="080808"/>
                </a:solidFill>
                <a:latin typeface="Calibri" panose="020F0502020204030204" pitchFamily="34" charset="0"/>
                <a:cs typeface="Calibri" panose="020F0502020204030204" pitchFamily="34" charset="0"/>
              </a:rPr>
              <a:t>officia</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deserunt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mollit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anim</a:t>
            </a:r>
            <a:r>
              <a:rPr lang="en-US" sz="2800">
                <a:solidFill>
                  <a:srgbClr val="080808"/>
                </a:solidFill>
                <a:latin typeface="Calibri" panose="020F0502020204030204" pitchFamily="34" charset="0"/>
                <a:cs typeface="Calibri" panose="020F0502020204030204" pitchFamily="34" charset="0"/>
              </a:rPr>
              <a:t> id </a:t>
            </a:r>
            <a:r>
              <a:rPr lang="en-US" sz="2800" err="1">
                <a:solidFill>
                  <a:srgbClr val="080808"/>
                </a:solidFill>
                <a:latin typeface="Calibri" panose="020F0502020204030204" pitchFamily="34" charset="0"/>
                <a:cs typeface="Calibri" panose="020F0502020204030204" pitchFamily="34" charset="0"/>
              </a:rPr>
              <a:t>est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laborum</a:t>
            </a:r>
            <a:r>
              <a:rPr lang="en-US" sz="2800">
                <a:solidFill>
                  <a:srgbClr val="080808"/>
                </a:solidFill>
                <a:latin typeface="Calibri" panose="020F0502020204030204" pitchFamily="34" charset="0"/>
                <a:cs typeface="Calibri" panose="020F0502020204030204" pitchFamily="34" charset="0"/>
              </a:rPr>
              <a:t>.</a:t>
            </a:r>
            <a:endParaRPr lang="ru-RU" sz="2800">
              <a:solidFill>
                <a:srgbClr val="080808"/>
              </a:solidFill>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C6B79B92-48EF-3783-2A76-C8779633ACE6}"/>
              </a:ext>
            </a:extLst>
          </p:cNvPr>
          <p:cNvSpPr>
            <a:spLocks noGrp="1"/>
          </p:cNvSpPr>
          <p:nvPr>
            <p:ph type="sldNum" sz="quarter" idx="4"/>
          </p:nvPr>
        </p:nvSpPr>
        <p:spPr>
          <a:xfrm>
            <a:off x="373316" y="6343573"/>
            <a:ext cx="1455484" cy="365125"/>
          </a:xfrm>
          <a:prstGeom prst="rect">
            <a:avLst/>
          </a:prstGeom>
        </p:spPr>
        <p:txBody>
          <a:bodyPr vert="horz" lIns="91440" tIns="45720" rIns="91440" bIns="45720" rtlCol="0" anchor="ctr"/>
          <a:lstStyle>
            <a:lvl1pPr algn="l">
              <a:defRPr sz="1200">
                <a:solidFill>
                  <a:schemeClr val="tx1">
                    <a:lumMod val="50000"/>
                  </a:schemeClr>
                </a:solidFill>
              </a:defRPr>
            </a:lvl1pPr>
          </a:lstStyle>
          <a:p>
            <a:fld id="{1AC54047-9E61-42D7-8DBF-7D64572410AD}" type="slidenum">
              <a:rPr lang="en-US" smtClean="0"/>
              <a:pPr/>
              <a:t>‹#›</a:t>
            </a:fld>
            <a:endParaRPr lang="en-US" dirty="0"/>
          </a:p>
        </p:txBody>
      </p:sp>
      <p:pic>
        <p:nvPicPr>
          <p:cNvPr id="6" name="Picture 5" descr="A picture containing logo&#10;&#10;Description automatically generated">
            <a:extLst>
              <a:ext uri="{FF2B5EF4-FFF2-40B4-BE49-F238E27FC236}">
                <a16:creationId xmlns:a16="http://schemas.microsoft.com/office/drawing/2014/main" id="{FC1F7BD9-EB04-9DA5-C817-42F8B137C90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84243" y="5849708"/>
            <a:ext cx="1234441" cy="822960"/>
          </a:xfrm>
          <a:prstGeom prst="rect">
            <a:avLst/>
          </a:prstGeom>
        </p:spPr>
      </p:pic>
    </p:spTree>
    <p:custDataLst>
      <p:tags r:id="rId1"/>
    </p:custDataLst>
    <p:extLst>
      <p:ext uri="{BB962C8B-B14F-4D97-AF65-F5344CB8AC3E}">
        <p14:creationId xmlns:p14="http://schemas.microsoft.com/office/powerpoint/2010/main" val="3658865953"/>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F9F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DEC218-D5D1-D75B-BC07-9B39D259E4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AC54047-9E61-42D7-8DBF-7D64572410AD}" type="slidenum">
              <a:rPr lang="en-US" smtClean="0"/>
              <a:t>‹#›</a:t>
            </a:fld>
            <a:endParaRPr lang="en-US"/>
          </a:p>
        </p:txBody>
      </p:sp>
    </p:spTree>
    <p:custDataLst>
      <p:tags r:id="rId65"/>
    </p:custDataLst>
    <p:extLst>
      <p:ext uri="{BB962C8B-B14F-4D97-AF65-F5344CB8AC3E}">
        <p14:creationId xmlns:p14="http://schemas.microsoft.com/office/powerpoint/2010/main" val="3551355053"/>
      </p:ext>
    </p:extLst>
  </p:cSld>
  <p:clrMap bg1="lt1" tx1="dk1" bg2="lt2" tx2="dk2" accent1="accent1" accent2="accent2" accent3="accent3" accent4="accent4" accent5="accent5" accent6="accent6" hlink="hlink" folHlink="folHlink"/>
  <p:sldLayoutIdLst>
    <p:sldLayoutId id="2147483725"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 id="2147483717" r:id="rId20"/>
    <p:sldLayoutId id="2147483718" r:id="rId21"/>
    <p:sldLayoutId id="2147483719" r:id="rId22"/>
    <p:sldLayoutId id="2147483720" r:id="rId23"/>
    <p:sldLayoutId id="2147483721" r:id="rId24"/>
    <p:sldLayoutId id="2147483731" r:id="rId25"/>
    <p:sldLayoutId id="2147483672" r:id="rId26"/>
    <p:sldLayoutId id="2147483737" r:id="rId27"/>
    <p:sldLayoutId id="2147483744" r:id="rId28"/>
    <p:sldLayoutId id="2147483685" r:id="rId29"/>
    <p:sldLayoutId id="2147483726" r:id="rId30"/>
    <p:sldLayoutId id="2147483727" r:id="rId31"/>
    <p:sldLayoutId id="2147483653" r:id="rId32"/>
    <p:sldLayoutId id="2147483670" r:id="rId33"/>
    <p:sldLayoutId id="2147483674" r:id="rId34"/>
    <p:sldLayoutId id="2147483675" r:id="rId35"/>
    <p:sldLayoutId id="2147483655" r:id="rId36"/>
    <p:sldLayoutId id="2147483657" r:id="rId37"/>
    <p:sldLayoutId id="2147483729" r:id="rId38"/>
    <p:sldLayoutId id="2147483728" r:id="rId39"/>
    <p:sldLayoutId id="2147483663" r:id="rId40"/>
    <p:sldLayoutId id="2147483677" r:id="rId41"/>
    <p:sldLayoutId id="2147483680" r:id="rId42"/>
    <p:sldLayoutId id="2147483669" r:id="rId43"/>
    <p:sldLayoutId id="2147483679" r:id="rId44"/>
    <p:sldLayoutId id="2147483667" r:id="rId45"/>
    <p:sldLayoutId id="2147483668" r:id="rId46"/>
    <p:sldLayoutId id="2147483678" r:id="rId47"/>
    <p:sldLayoutId id="2147483676" r:id="rId48"/>
    <p:sldLayoutId id="2147483665" r:id="rId49"/>
    <p:sldLayoutId id="2147483671" r:id="rId50"/>
    <p:sldLayoutId id="2147483666" r:id="rId51"/>
    <p:sldLayoutId id="2147483673" r:id="rId52"/>
    <p:sldLayoutId id="2147483692" r:id="rId53"/>
    <p:sldLayoutId id="2147483693" r:id="rId54"/>
    <p:sldLayoutId id="2147483694" r:id="rId55"/>
    <p:sldLayoutId id="2147483695" r:id="rId56"/>
    <p:sldLayoutId id="2147483686" r:id="rId57"/>
    <p:sldLayoutId id="2147483687" r:id="rId58"/>
    <p:sldLayoutId id="2147483688" r:id="rId59"/>
    <p:sldLayoutId id="2147483689" r:id="rId60"/>
    <p:sldLayoutId id="2147483730" r:id="rId61"/>
    <p:sldLayoutId id="2147483681" r:id="rId62"/>
    <p:sldLayoutId id="2147483682" r:id="rId6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5.xml"/><Relationship Id="rId1" Type="http://schemas.openxmlformats.org/officeDocument/2006/relationships/tags" Target="../tags/tag66.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https://www.youtube.com/embed/r_bCmDPbqVY?feature=oembed" TargetMode="External"/><Relationship Id="rId1" Type="http://schemas.openxmlformats.org/officeDocument/2006/relationships/tags" Target="../tags/tag75.xml"/><Relationship Id="rId6" Type="http://schemas.openxmlformats.org/officeDocument/2006/relationships/hyperlink" Target="https://youtu.be/r_bCmDPbqVY" TargetMode="External"/><Relationship Id="rId5" Type="http://schemas.openxmlformats.org/officeDocument/2006/relationships/image" Target="../media/image49.jpe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76.xml"/><Relationship Id="rId4" Type="http://schemas.openxmlformats.org/officeDocument/2006/relationships/image" Target="../media/image50.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77.xml"/><Relationship Id="rId4" Type="http://schemas.openxmlformats.org/officeDocument/2006/relationships/image" Target="../media/image5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78.xml"/><Relationship Id="rId4" Type="http://schemas.openxmlformats.org/officeDocument/2006/relationships/image" Target="../media/image52.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video" Target="https://www.youtube.com/embed/ZQQzq4nQ0Is?feature=oembed" TargetMode="External"/><Relationship Id="rId1" Type="http://schemas.openxmlformats.org/officeDocument/2006/relationships/tags" Target="../tags/tag79.xml"/><Relationship Id="rId6" Type="http://schemas.openxmlformats.org/officeDocument/2006/relationships/image" Target="../media/image53.jpeg"/><Relationship Id="rId5" Type="http://schemas.openxmlformats.org/officeDocument/2006/relationships/hyperlink" Target="https://youtu.be/ZQQzq4nQ0Is" TargetMode="Externa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6.xml"/><Relationship Id="rId1" Type="http://schemas.openxmlformats.org/officeDocument/2006/relationships/tags" Target="../tags/tag80.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video" Target="https://www.youtube.com/embed/KZ76AlpXiT8?feature=oembed" TargetMode="External"/><Relationship Id="rId1" Type="http://schemas.openxmlformats.org/officeDocument/2006/relationships/tags" Target="../tags/tag81.xml"/><Relationship Id="rId6" Type="http://schemas.openxmlformats.org/officeDocument/2006/relationships/hyperlink" Target="https://youtu.be/KZ76AlpXiT8" TargetMode="External"/><Relationship Id="rId5" Type="http://schemas.openxmlformats.org/officeDocument/2006/relationships/image" Target="../media/image54.jpe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9.xml"/><Relationship Id="rId1" Type="http://schemas.openxmlformats.org/officeDocument/2006/relationships/tags" Target="../tags/tag82.xml"/><Relationship Id="rId4" Type="http://schemas.openxmlformats.org/officeDocument/2006/relationships/image" Target="../media/image55.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video" Target="https://www.youtube.com/embed/tX-a05RbKu8?feature=oembed" TargetMode="External"/><Relationship Id="rId1" Type="http://schemas.openxmlformats.org/officeDocument/2006/relationships/tags" Target="../tags/tag83.xml"/><Relationship Id="rId6" Type="http://schemas.openxmlformats.org/officeDocument/2006/relationships/hyperlink" Target="https://youtu.be/tX-a05RbKu8" TargetMode="External"/><Relationship Id="rId5" Type="http://schemas.openxmlformats.org/officeDocument/2006/relationships/image" Target="../media/image56.jpe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8.xml"/><Relationship Id="rId1" Type="http://schemas.openxmlformats.org/officeDocument/2006/relationships/tags" Target="../tags/tag84.xml"/><Relationship Id="rId5" Type="http://schemas.openxmlformats.org/officeDocument/2006/relationships/image" Target="../media/image58.png"/><Relationship Id="rId4" Type="http://schemas.openxmlformats.org/officeDocument/2006/relationships/image" Target="../media/image5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0.xml"/><Relationship Id="rId1" Type="http://schemas.openxmlformats.org/officeDocument/2006/relationships/tags" Target="../tags/tag67.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39.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6.xml"/><Relationship Id="rId1" Type="http://schemas.openxmlformats.org/officeDocument/2006/relationships/tags" Target="../tags/tag85.xml"/><Relationship Id="rId4" Type="http://schemas.openxmlformats.org/officeDocument/2006/relationships/image" Target="../media/image59.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8.xml"/><Relationship Id="rId1" Type="http://schemas.openxmlformats.org/officeDocument/2006/relationships/tags" Target="../tags/tag86.xml"/><Relationship Id="rId5" Type="http://schemas.openxmlformats.org/officeDocument/2006/relationships/image" Target="../media/image60.jpeg"/><Relationship Id="rId4" Type="http://schemas.openxmlformats.org/officeDocument/2006/relationships/hyperlink" Target="https://tribalinformationexchange.org/"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8.xml"/><Relationship Id="rId1" Type="http://schemas.openxmlformats.org/officeDocument/2006/relationships/tags" Target="../tags/tag87.xml"/><Relationship Id="rId5" Type="http://schemas.openxmlformats.org/officeDocument/2006/relationships/hyperlink" Target="https://capacity.childwelfare.gov/tribes/" TargetMode="External"/><Relationship Id="rId4" Type="http://schemas.openxmlformats.org/officeDocument/2006/relationships/image" Target="../media/image61.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0.xml"/><Relationship Id="rId1" Type="http://schemas.openxmlformats.org/officeDocument/2006/relationships/tags" Target="../tags/tag88.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3.xml"/><Relationship Id="rId1" Type="http://schemas.openxmlformats.org/officeDocument/2006/relationships/tags" Target="../tags/tag89.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2.xml"/><Relationship Id="rId1" Type="http://schemas.openxmlformats.org/officeDocument/2006/relationships/tags" Target="../tags/tag9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68.xml"/><Relationship Id="rId4" Type="http://schemas.openxmlformats.org/officeDocument/2006/relationships/hyperlink" Target="https://www.opencounseling.com/hotlines-us"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3.xml"/><Relationship Id="rId1" Type="http://schemas.openxmlformats.org/officeDocument/2006/relationships/tags" Target="../tags/tag69.xml"/><Relationship Id="rId5" Type="http://schemas.openxmlformats.org/officeDocument/2006/relationships/image" Target="../media/image42.png"/><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7.xml"/><Relationship Id="rId1" Type="http://schemas.openxmlformats.org/officeDocument/2006/relationships/tags" Target="../tags/tag70.xml"/><Relationship Id="rId4" Type="http://schemas.openxmlformats.org/officeDocument/2006/relationships/image" Target="../media/image3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2.xml"/><Relationship Id="rId1" Type="http://schemas.openxmlformats.org/officeDocument/2006/relationships/tags" Target="../tags/tag71.xml"/><Relationship Id="rId5" Type="http://schemas.openxmlformats.org/officeDocument/2006/relationships/image" Target="../media/image44.svg"/><Relationship Id="rId4" Type="http://schemas.openxmlformats.org/officeDocument/2006/relationships/image" Target="../media/image4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0.xml"/><Relationship Id="rId1" Type="http://schemas.openxmlformats.org/officeDocument/2006/relationships/tags" Target="../tags/tag72.xml"/><Relationship Id="rId5" Type="http://schemas.openxmlformats.org/officeDocument/2006/relationships/image" Target="../media/image46.png"/><Relationship Id="rId4" Type="http://schemas.openxmlformats.org/officeDocument/2006/relationships/image" Target="../media/image4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8.xml"/><Relationship Id="rId1" Type="http://schemas.openxmlformats.org/officeDocument/2006/relationships/tags" Target="../tags/tag73.xml"/><Relationship Id="rId4" Type="http://schemas.openxmlformats.org/officeDocument/2006/relationships/image" Target="../media/image47.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8.xml"/><Relationship Id="rId1" Type="http://schemas.openxmlformats.org/officeDocument/2006/relationships/tags" Target="../tags/tag74.xml"/><Relationship Id="rId5" Type="http://schemas.openxmlformats.org/officeDocument/2006/relationships/image" Target="../media/image39.png"/><Relationship Id="rId4" Type="http://schemas.openxmlformats.org/officeDocument/2006/relationships/image" Target="../media/image4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78FEC6-C9C2-460D-A054-34BE357DB1BF}"/>
              </a:ext>
            </a:extLst>
          </p:cNvPr>
          <p:cNvSpPr>
            <a:spLocks noGrp="1"/>
          </p:cNvSpPr>
          <p:nvPr>
            <p:ph type="title"/>
          </p:nvPr>
        </p:nvSpPr>
        <p:spPr>
          <a:xfrm>
            <a:off x="6804201" y="2421200"/>
            <a:ext cx="4749799" cy="1325563"/>
          </a:xfrm>
        </p:spPr>
        <p:txBody>
          <a:bodyPr/>
          <a:lstStyle/>
          <a:p>
            <a:r>
              <a:rPr lang="en-US" dirty="0"/>
              <a:t>Winter</a:t>
            </a:r>
          </a:p>
        </p:txBody>
      </p:sp>
    </p:spTree>
    <p:custDataLst>
      <p:tags r:id="rId1"/>
    </p:custDataLst>
    <p:extLst>
      <p:ext uri="{BB962C8B-B14F-4D97-AF65-F5344CB8AC3E}">
        <p14:creationId xmlns:p14="http://schemas.microsoft.com/office/powerpoint/2010/main" val="3663763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2BCDE74-BB67-4251-9D26-D778C1E5C4FC}"/>
              </a:ext>
            </a:extLst>
          </p:cNvPr>
          <p:cNvSpPr>
            <a:spLocks noGrp="1"/>
          </p:cNvSpPr>
          <p:nvPr>
            <p:ph type="title"/>
          </p:nvPr>
        </p:nvSpPr>
        <p:spPr>
          <a:xfrm>
            <a:off x="270436" y="704155"/>
            <a:ext cx="2956858" cy="4095376"/>
          </a:xfrm>
        </p:spPr>
        <p:txBody>
          <a:bodyPr/>
          <a:lstStyle/>
          <a:p>
            <a:r>
              <a:rPr lang="en-US" sz="4000" dirty="0"/>
              <a:t>Guiding Principles of Spiritual Orientation</a:t>
            </a:r>
          </a:p>
        </p:txBody>
      </p:sp>
      <p:pic>
        <p:nvPicPr>
          <p:cNvPr id="2" name="Online Media 1" title="The Great Tree of Life - TCWLA Curriculum Package">
            <a:hlinkClick r:id="" action="ppaction://media"/>
            <a:extLst>
              <a:ext uri="{FF2B5EF4-FFF2-40B4-BE49-F238E27FC236}">
                <a16:creationId xmlns:a16="http://schemas.microsoft.com/office/drawing/2014/main" id="{4DE3AC74-B474-84E8-51CA-7D19681035BC}"/>
              </a:ext>
            </a:extLst>
          </p:cNvPr>
          <p:cNvPicPr>
            <a:picLocks noRot="1" noChangeAspect="1"/>
          </p:cNvPicPr>
          <p:nvPr>
            <a:videoFile r:link="rId2"/>
          </p:nvPr>
        </p:nvPicPr>
        <p:blipFill>
          <a:blip r:embed="rId5"/>
          <a:stretch>
            <a:fillRect/>
          </a:stretch>
        </p:blipFill>
        <p:spPr>
          <a:xfrm>
            <a:off x="3764956" y="704155"/>
            <a:ext cx="8264763" cy="4669591"/>
          </a:xfrm>
          <a:prstGeom prst="rect">
            <a:avLst/>
          </a:prstGeom>
        </p:spPr>
      </p:pic>
      <p:sp>
        <p:nvSpPr>
          <p:cNvPr id="4" name="TextBox 3">
            <a:extLst>
              <a:ext uri="{FF2B5EF4-FFF2-40B4-BE49-F238E27FC236}">
                <a16:creationId xmlns:a16="http://schemas.microsoft.com/office/drawing/2014/main" id="{75B82A3C-DF53-ADA2-CD63-9F5E88FF3D47}"/>
              </a:ext>
            </a:extLst>
          </p:cNvPr>
          <p:cNvSpPr txBox="1"/>
          <p:nvPr/>
        </p:nvSpPr>
        <p:spPr>
          <a:xfrm>
            <a:off x="3764956" y="5497111"/>
            <a:ext cx="3626314" cy="369332"/>
          </a:xfrm>
          <a:prstGeom prst="rect">
            <a:avLst/>
          </a:prstGeom>
          <a:noFill/>
        </p:spPr>
        <p:txBody>
          <a:bodyPr wrap="none" rtlCol="0">
            <a:spAutoFit/>
          </a:bodyPr>
          <a:lstStyle/>
          <a:p>
            <a:r>
              <a:rPr lang="en-US" dirty="0">
                <a:hlinkClick r:id="rId6"/>
              </a:rPr>
              <a:t>https://youtu.be/r_bCmDPbqVY</a:t>
            </a:r>
            <a:r>
              <a:rPr lang="en-US" dirty="0"/>
              <a:t> </a:t>
            </a:r>
          </a:p>
        </p:txBody>
      </p:sp>
    </p:spTree>
    <p:custDataLst>
      <p:tags r:id="rId1"/>
    </p:custDataLst>
    <p:extLst>
      <p:ext uri="{BB962C8B-B14F-4D97-AF65-F5344CB8AC3E}">
        <p14:creationId xmlns:p14="http://schemas.microsoft.com/office/powerpoint/2010/main" val="208151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0A7928-8185-4D49-AAFE-E0E62013E06E}"/>
              </a:ext>
            </a:extLst>
          </p:cNvPr>
          <p:cNvSpPr>
            <a:spLocks noGrp="1"/>
          </p:cNvSpPr>
          <p:nvPr>
            <p:ph type="title"/>
          </p:nvPr>
        </p:nvSpPr>
        <p:spPr>
          <a:xfrm>
            <a:off x="197224" y="678217"/>
            <a:ext cx="2725270" cy="3792707"/>
          </a:xfrm>
        </p:spPr>
        <p:txBody>
          <a:bodyPr/>
          <a:lstStyle/>
          <a:p>
            <a:r>
              <a:rPr lang="en-US" sz="3600" dirty="0"/>
              <a:t>Our Connection to the Great Tree of Life</a:t>
            </a:r>
          </a:p>
        </p:txBody>
      </p:sp>
      <p:pic>
        <p:nvPicPr>
          <p:cNvPr id="3" name="Picture 2" descr="Seedlings growing in a garden with sunlight">
            <a:extLst>
              <a:ext uri="{FF2B5EF4-FFF2-40B4-BE49-F238E27FC236}">
                <a16:creationId xmlns:a16="http://schemas.microsoft.com/office/drawing/2014/main" id="{19ACC2CE-0BB2-4779-9601-821F17BD5ED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80653" y="678218"/>
            <a:ext cx="7343158" cy="4897829"/>
          </a:xfrm>
          <a:prstGeom prst="rect">
            <a:avLst/>
          </a:prstGeom>
        </p:spPr>
      </p:pic>
    </p:spTree>
    <p:custDataLst>
      <p:tags r:id="rId1"/>
    </p:custDataLst>
    <p:extLst>
      <p:ext uri="{BB962C8B-B14F-4D97-AF65-F5344CB8AC3E}">
        <p14:creationId xmlns:p14="http://schemas.microsoft.com/office/powerpoint/2010/main" val="2643681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9343A-778E-43A8-AC2C-B95D437F2678}"/>
              </a:ext>
            </a:extLst>
          </p:cNvPr>
          <p:cNvSpPr>
            <a:spLocks noGrp="1"/>
          </p:cNvSpPr>
          <p:nvPr>
            <p:ph type="title"/>
          </p:nvPr>
        </p:nvSpPr>
        <p:spPr>
          <a:xfrm>
            <a:off x="387350" y="645458"/>
            <a:ext cx="2531682" cy="3798525"/>
          </a:xfrm>
        </p:spPr>
        <p:txBody>
          <a:bodyPr/>
          <a:lstStyle/>
          <a:p>
            <a:r>
              <a:rPr lang="en-US" dirty="0"/>
              <a:t>The Great Tree of Life</a:t>
            </a:r>
          </a:p>
        </p:txBody>
      </p:sp>
      <p:pic>
        <p:nvPicPr>
          <p:cNvPr id="5" name="Picture 4" descr="An image of the Great Tree of Life">
            <a:extLst>
              <a:ext uri="{FF2B5EF4-FFF2-40B4-BE49-F238E27FC236}">
                <a16:creationId xmlns:a16="http://schemas.microsoft.com/office/drawing/2014/main" id="{00EE999D-8B8C-45D8-8A7D-0AE97E189DA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99182" y="375349"/>
            <a:ext cx="5192301" cy="6107302"/>
          </a:xfrm>
          <a:prstGeom prst="rect">
            <a:avLst/>
          </a:prstGeom>
        </p:spPr>
      </p:pic>
    </p:spTree>
    <p:custDataLst>
      <p:tags r:id="rId1"/>
    </p:custDataLst>
    <p:extLst>
      <p:ext uri="{BB962C8B-B14F-4D97-AF65-F5344CB8AC3E}">
        <p14:creationId xmlns:p14="http://schemas.microsoft.com/office/powerpoint/2010/main" val="2729748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279009-9538-4AF5-BFF1-2DFFE5C167FA}"/>
              </a:ext>
              <a:ext uri="{C183D7F6-B498-43B3-948B-1728B52AA6E4}">
                <adec:decorative xmlns:adec="http://schemas.microsoft.com/office/drawing/2017/decorative" val="1"/>
              </a:ext>
            </a:extLst>
          </p:cNvPr>
          <p:cNvSpPr/>
          <p:nvPr/>
        </p:nvSpPr>
        <p:spPr>
          <a:xfrm>
            <a:off x="0" y="0"/>
            <a:ext cx="12192000" cy="116492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95A5B04B-1EA4-450E-9A02-9C6D58535D1A}"/>
              </a:ext>
            </a:extLst>
          </p:cNvPr>
          <p:cNvSpPr>
            <a:spLocks noGrp="1"/>
          </p:cNvSpPr>
          <p:nvPr>
            <p:ph type="title"/>
          </p:nvPr>
        </p:nvSpPr>
        <p:spPr>
          <a:xfrm>
            <a:off x="838200" y="315021"/>
            <a:ext cx="10515600" cy="687061"/>
          </a:xfrm>
        </p:spPr>
        <p:txBody>
          <a:bodyPr/>
          <a:lstStyle/>
          <a:p>
            <a:r>
              <a:rPr lang="en-US">
                <a:solidFill>
                  <a:schemeClr val="bg1"/>
                </a:solidFill>
              </a:rPr>
              <a:t>Maintaining Balance</a:t>
            </a:r>
          </a:p>
        </p:txBody>
      </p:sp>
      <p:pic>
        <p:nvPicPr>
          <p:cNvPr id="7" name="Picture Placeholder 6">
            <a:extLst>
              <a:ext uri="{FF2B5EF4-FFF2-40B4-BE49-F238E27FC236}">
                <a16:creationId xmlns:a16="http://schemas.microsoft.com/office/drawing/2014/main" id="{288220E2-9448-4105-8295-396C948701C1}"/>
              </a:ext>
              <a:ext uri="{C183D7F6-B498-43B3-948B-1728B52AA6E4}">
                <adec:decorative xmlns:adec="http://schemas.microsoft.com/office/drawing/2017/decorative" val="1"/>
              </a:ext>
            </a:extLst>
          </p:cNvPr>
          <p:cNvPicPr>
            <a:picLocks noGrp="1" noChangeAspect="1"/>
          </p:cNvPicPr>
          <p:nvPr>
            <p:ph idx="1"/>
          </p:nvPr>
        </p:nvPicPr>
        <p:blipFill rotWithShape="1">
          <a:blip r:embed="rId4" cstate="screen">
            <a:extLst>
              <a:ext uri="{28A0092B-C50C-407E-A947-70E740481C1C}">
                <a14:useLocalDpi xmlns:a14="http://schemas.microsoft.com/office/drawing/2010/main"/>
              </a:ext>
            </a:extLst>
          </a:blip>
          <a:stretch/>
        </p:blipFill>
        <p:spPr>
          <a:xfrm>
            <a:off x="4766258" y="2829295"/>
            <a:ext cx="2659484" cy="2064355"/>
          </a:xfrm>
        </p:spPr>
      </p:pic>
      <p:sp>
        <p:nvSpPr>
          <p:cNvPr id="8" name="Content Placeholder 2">
            <a:extLst>
              <a:ext uri="{FF2B5EF4-FFF2-40B4-BE49-F238E27FC236}">
                <a16:creationId xmlns:a16="http://schemas.microsoft.com/office/drawing/2014/main" id="{60A0CC56-CFEE-4CF6-A67C-9E734B1B9D8C}"/>
              </a:ext>
            </a:extLst>
          </p:cNvPr>
          <p:cNvSpPr txBox="1">
            <a:spLocks/>
          </p:cNvSpPr>
          <p:nvPr/>
        </p:nvSpPr>
        <p:spPr>
          <a:xfrm>
            <a:off x="699983" y="1281787"/>
            <a:ext cx="4519216" cy="5129212"/>
          </a:xfrm>
          <a:prstGeom prst="roundRect">
            <a:avLst/>
          </a:prstGeom>
          <a:noFill/>
          <a:ln>
            <a:noFill/>
          </a:ln>
        </p:spPr>
        <p:txBody>
          <a:bodyPr vert="horz" lIns="68580" tIns="34290" rIns="68580" bIns="34290" rtlCol="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2D7A8F"/>
                </a:solidFill>
                <a:latin typeface="+mj-lt"/>
                <a:ea typeface="+mn-ea"/>
                <a:cs typeface="+mn-cs"/>
              </a:defRPr>
            </a:lvl1pPr>
            <a:lvl2pPr marL="742950" indent="-285750" algn="l" defTabSz="914400" rtl="0" eaLnBrk="1" latinLnBrk="0" hangingPunct="1">
              <a:spcBef>
                <a:spcPct val="20000"/>
              </a:spcBef>
              <a:buSzPct val="75000"/>
              <a:buFont typeface="Courier New" panose="02070309020205020404" pitchFamily="49" charset="0"/>
              <a:buChar char="o"/>
              <a:defRPr sz="2800" kern="1200">
                <a:solidFill>
                  <a:srgbClr val="2D7A8F"/>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2D7A8F"/>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2D7A8F"/>
                </a:solidFill>
                <a:latin typeface="+mj-lt"/>
                <a:ea typeface="+mn-ea"/>
                <a:cs typeface="+mn-cs"/>
              </a:defRPr>
            </a:lvl4pPr>
            <a:lvl5pPr marL="2057400" indent="-228600" algn="l" defTabSz="914400" rtl="0" eaLnBrk="1" latinLnBrk="0" hangingPunct="1">
              <a:spcBef>
                <a:spcPct val="20000"/>
              </a:spcBef>
              <a:buSzPct val="75000"/>
              <a:buFont typeface="Courier New" panose="02070309020205020404" pitchFamily="49" charset="0"/>
              <a:buChar char="o"/>
              <a:defRPr sz="2000" kern="1200">
                <a:solidFill>
                  <a:srgbClr val="2D7A8F"/>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480"/>
              </a:spcBef>
              <a:buNone/>
            </a:pPr>
            <a:r>
              <a:rPr lang="en-US" sz="2400" b="1" dirty="0">
                <a:solidFill>
                  <a:schemeClr val="accent4">
                    <a:lumMod val="10000"/>
                  </a:schemeClr>
                </a:solidFill>
                <a:latin typeface="Open Sans" panose="020B0606030504020204"/>
                <a:cs typeface="Arial" panose="020B0604020202020204" pitchFamily="34" charset="0"/>
              </a:rPr>
              <a:t>Sense of Purpose</a:t>
            </a:r>
            <a:endParaRPr lang="en-US" sz="2400" dirty="0">
              <a:solidFill>
                <a:schemeClr val="accent4">
                  <a:lumMod val="10000"/>
                </a:schemeClr>
              </a:solidFill>
              <a:latin typeface="Open Sans" panose="020B0606030504020204"/>
              <a:cs typeface="Arial" panose="020B0604020202020204" pitchFamily="34" charset="0"/>
            </a:endParaRPr>
          </a:p>
          <a:p>
            <a:pPr marL="0" indent="0">
              <a:spcBef>
                <a:spcPts val="480"/>
              </a:spcBef>
              <a:buNone/>
            </a:pPr>
            <a:r>
              <a:rPr lang="en-US" sz="2400" dirty="0">
                <a:solidFill>
                  <a:schemeClr val="accent4">
                    <a:lumMod val="10000"/>
                  </a:schemeClr>
                </a:solidFill>
                <a:latin typeface="Open Sans" panose="020B0606030504020204"/>
                <a:cs typeface="Arial" panose="020B0604020202020204" pitchFamily="34" charset="0"/>
              </a:rPr>
              <a:t>Spiritual Connectedness</a:t>
            </a:r>
          </a:p>
          <a:p>
            <a:pPr marL="0" indent="0">
              <a:spcBef>
                <a:spcPts val="480"/>
              </a:spcBef>
              <a:buNone/>
            </a:pPr>
            <a:r>
              <a:rPr lang="en-US" sz="2400" dirty="0">
                <a:solidFill>
                  <a:schemeClr val="accent4">
                    <a:lumMod val="10000"/>
                  </a:schemeClr>
                </a:solidFill>
                <a:latin typeface="Open Sans" panose="020B0606030504020204"/>
                <a:cs typeface="Arial" panose="020B0604020202020204" pitchFamily="34" charset="0"/>
              </a:rPr>
              <a:t>Optimism			</a:t>
            </a:r>
          </a:p>
          <a:p>
            <a:pPr marL="0" indent="0">
              <a:spcBef>
                <a:spcPts val="480"/>
              </a:spcBef>
              <a:buNone/>
            </a:pPr>
            <a:r>
              <a:rPr lang="en-US" sz="2400" dirty="0">
                <a:solidFill>
                  <a:schemeClr val="accent4">
                    <a:lumMod val="10000"/>
                  </a:schemeClr>
                </a:solidFill>
                <a:latin typeface="Open Sans" panose="020B0606030504020204"/>
                <a:cs typeface="Arial" panose="020B0604020202020204" pitchFamily="34" charset="0"/>
              </a:rPr>
              <a:t>Goals				</a:t>
            </a:r>
          </a:p>
          <a:p>
            <a:pPr marL="0" indent="0">
              <a:spcBef>
                <a:spcPts val="480"/>
              </a:spcBef>
              <a:buNone/>
            </a:pPr>
            <a:endParaRPr lang="en-US" sz="2400" dirty="0">
              <a:solidFill>
                <a:schemeClr val="accent4">
                  <a:lumMod val="10000"/>
                </a:schemeClr>
              </a:solidFill>
              <a:latin typeface="Open Sans" panose="020B0606030504020204"/>
              <a:cs typeface="Arial" panose="020B0604020202020204" pitchFamily="34" charset="0"/>
            </a:endParaRPr>
          </a:p>
          <a:p>
            <a:pPr marL="0" indent="0">
              <a:spcBef>
                <a:spcPts val="480"/>
              </a:spcBef>
              <a:buNone/>
            </a:pPr>
            <a:r>
              <a:rPr lang="en-US" sz="2400" b="1" dirty="0">
                <a:solidFill>
                  <a:schemeClr val="accent4">
                    <a:lumMod val="10000"/>
                  </a:schemeClr>
                </a:solidFill>
                <a:latin typeface="Open Sans" panose="020B0606030504020204"/>
                <a:cs typeface="Arial" panose="020B0604020202020204" pitchFamily="34" charset="0"/>
              </a:rPr>
              <a:t>Autonomy</a:t>
            </a:r>
          </a:p>
          <a:p>
            <a:pPr marL="0" indent="0">
              <a:spcBef>
                <a:spcPts val="480"/>
              </a:spcBef>
              <a:buNone/>
            </a:pPr>
            <a:r>
              <a:rPr lang="en-US" sz="2400" dirty="0">
                <a:solidFill>
                  <a:schemeClr val="accent4">
                    <a:lumMod val="10000"/>
                  </a:schemeClr>
                </a:solidFill>
                <a:latin typeface="Open Sans" panose="020B0606030504020204"/>
                <a:cs typeface="Arial" panose="020B0604020202020204" pitchFamily="34" charset="0"/>
              </a:rPr>
              <a:t>Sense of Identity</a:t>
            </a:r>
          </a:p>
          <a:p>
            <a:pPr marL="0" indent="0">
              <a:spcBef>
                <a:spcPts val="480"/>
              </a:spcBef>
              <a:buNone/>
            </a:pPr>
            <a:r>
              <a:rPr lang="en-US" sz="2400" dirty="0">
                <a:solidFill>
                  <a:schemeClr val="accent4">
                    <a:lumMod val="10000"/>
                  </a:schemeClr>
                </a:solidFill>
                <a:latin typeface="Open Sans" panose="020B0606030504020204"/>
                <a:cs typeface="Arial" panose="020B0604020202020204" pitchFamily="34" charset="0"/>
              </a:rPr>
              <a:t>Self-Awareness</a:t>
            </a:r>
          </a:p>
          <a:p>
            <a:pPr marL="0" indent="0">
              <a:spcBef>
                <a:spcPts val="480"/>
              </a:spcBef>
              <a:buNone/>
            </a:pPr>
            <a:r>
              <a:rPr lang="en-US" sz="2400" dirty="0">
                <a:solidFill>
                  <a:schemeClr val="accent4">
                    <a:lumMod val="10000"/>
                  </a:schemeClr>
                </a:solidFill>
                <a:latin typeface="Open Sans" panose="020B0606030504020204"/>
                <a:cs typeface="Arial" panose="020B0604020202020204" pitchFamily="34" charset="0"/>
              </a:rPr>
              <a:t>Adaptive Distancing</a:t>
            </a:r>
          </a:p>
          <a:p>
            <a:pPr marL="0" indent="0">
              <a:spcBef>
                <a:spcPts val="480"/>
              </a:spcBef>
              <a:buNone/>
            </a:pPr>
            <a:r>
              <a:rPr lang="en-US" sz="2400" dirty="0">
                <a:solidFill>
                  <a:schemeClr val="accent4">
                    <a:lumMod val="10000"/>
                  </a:schemeClr>
                </a:solidFill>
                <a:latin typeface="Open Sans" panose="020B0606030504020204"/>
                <a:cs typeface="Arial" panose="020B0604020202020204" pitchFamily="34" charset="0"/>
              </a:rPr>
              <a:t>Task Mastery</a:t>
            </a:r>
          </a:p>
          <a:p>
            <a:pPr marL="0" indent="0">
              <a:spcBef>
                <a:spcPts val="480"/>
              </a:spcBef>
              <a:buNone/>
            </a:pPr>
            <a:r>
              <a:rPr lang="en-US" sz="2000" dirty="0">
                <a:solidFill>
                  <a:schemeClr val="accent4">
                    <a:lumMod val="10000"/>
                  </a:schemeClr>
                </a:solidFill>
                <a:latin typeface="+mn-lt"/>
                <a:cs typeface="Arial" panose="020B0604020202020204" pitchFamily="34" charset="0"/>
              </a:rPr>
              <a:t> </a:t>
            </a:r>
            <a:r>
              <a:rPr lang="en-US" sz="1800" dirty="0">
                <a:solidFill>
                  <a:schemeClr val="accent4">
                    <a:lumMod val="10000"/>
                  </a:schemeClr>
                </a:solidFill>
                <a:latin typeface="+mn-lt"/>
                <a:cs typeface="Arial" panose="020B0604020202020204" pitchFamily="34" charset="0"/>
              </a:rPr>
              <a:t>	</a:t>
            </a:r>
          </a:p>
          <a:p>
            <a:pPr marL="0" indent="0">
              <a:spcBef>
                <a:spcPts val="480"/>
              </a:spcBef>
              <a:buNone/>
            </a:pPr>
            <a:endParaRPr lang="en-US" sz="1800" dirty="0">
              <a:solidFill>
                <a:schemeClr val="accent4">
                  <a:lumMod val="10000"/>
                </a:schemeClr>
              </a:solidFill>
              <a:latin typeface="+mn-lt"/>
              <a:cs typeface="Arial" panose="020B0604020202020204" pitchFamily="34" charset="0"/>
            </a:endParaRPr>
          </a:p>
        </p:txBody>
      </p:sp>
      <p:sp>
        <p:nvSpPr>
          <p:cNvPr id="9" name="Content Placeholder 2">
            <a:extLst>
              <a:ext uri="{FF2B5EF4-FFF2-40B4-BE49-F238E27FC236}">
                <a16:creationId xmlns:a16="http://schemas.microsoft.com/office/drawing/2014/main" id="{ABAF1665-009D-4715-AD33-65B3DA2EF60D}"/>
              </a:ext>
            </a:extLst>
          </p:cNvPr>
          <p:cNvSpPr txBox="1">
            <a:spLocks/>
          </p:cNvSpPr>
          <p:nvPr/>
        </p:nvSpPr>
        <p:spPr>
          <a:xfrm>
            <a:off x="7645401" y="1311948"/>
            <a:ext cx="3708400" cy="5099051"/>
          </a:xfrm>
          <a:prstGeom prst="roundRect">
            <a:avLst/>
          </a:prstGeom>
          <a:noFill/>
          <a:ln>
            <a:noFill/>
          </a:ln>
        </p:spPr>
        <p:txBody>
          <a:bodyPr vert="horz" lIns="68580" tIns="34290" rIns="68580" bIns="34290" rtlCol="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2D7A8F"/>
                </a:solidFill>
                <a:latin typeface="+mj-lt"/>
                <a:ea typeface="+mn-ea"/>
                <a:cs typeface="+mn-cs"/>
              </a:defRPr>
            </a:lvl1pPr>
            <a:lvl2pPr marL="742950" indent="-285750" algn="l" defTabSz="914400" rtl="0" eaLnBrk="1" latinLnBrk="0" hangingPunct="1">
              <a:spcBef>
                <a:spcPct val="20000"/>
              </a:spcBef>
              <a:buSzPct val="75000"/>
              <a:buFont typeface="Courier New" panose="02070309020205020404" pitchFamily="49" charset="0"/>
              <a:buChar char="o"/>
              <a:defRPr sz="2800" kern="1200">
                <a:solidFill>
                  <a:srgbClr val="2D7A8F"/>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2D7A8F"/>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2D7A8F"/>
                </a:solidFill>
                <a:latin typeface="+mj-lt"/>
                <a:ea typeface="+mn-ea"/>
                <a:cs typeface="+mn-cs"/>
              </a:defRPr>
            </a:lvl4pPr>
            <a:lvl5pPr marL="2057400" indent="-228600" algn="l" defTabSz="914400" rtl="0" eaLnBrk="1" latinLnBrk="0" hangingPunct="1">
              <a:spcBef>
                <a:spcPct val="20000"/>
              </a:spcBef>
              <a:buSzPct val="75000"/>
              <a:buFont typeface="Courier New" panose="02070309020205020404" pitchFamily="49" charset="0"/>
              <a:buChar char="o"/>
              <a:defRPr sz="2000" kern="1200">
                <a:solidFill>
                  <a:srgbClr val="2D7A8F"/>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en-US" sz="2400" b="1" dirty="0">
                <a:solidFill>
                  <a:schemeClr val="accent4">
                    <a:lumMod val="10000"/>
                  </a:schemeClr>
                </a:solidFill>
                <a:latin typeface="Open Sans" panose="020B0606030504020204"/>
                <a:cs typeface="Arial" panose="020B0604020202020204" pitchFamily="34" charset="0"/>
              </a:rPr>
              <a:t>Social Competence</a:t>
            </a:r>
            <a:endParaRPr lang="en-US" sz="2400" dirty="0">
              <a:solidFill>
                <a:schemeClr val="accent4">
                  <a:lumMod val="10000"/>
                </a:schemeClr>
              </a:solidFill>
              <a:latin typeface="Open Sans" panose="020B0606030504020204"/>
              <a:cs typeface="Arial" panose="020B0604020202020204" pitchFamily="34" charset="0"/>
            </a:endParaRPr>
          </a:p>
          <a:p>
            <a:pPr marL="0" indent="0" algn="r">
              <a:buNone/>
            </a:pPr>
            <a:r>
              <a:rPr lang="en-US" sz="2400" dirty="0">
                <a:solidFill>
                  <a:schemeClr val="accent4">
                    <a:lumMod val="10000"/>
                  </a:schemeClr>
                </a:solidFill>
                <a:latin typeface="Open Sans" panose="020B0606030504020204"/>
                <a:cs typeface="Arial" panose="020B0604020202020204" pitchFamily="34" charset="0"/>
              </a:rPr>
              <a:t>Cultural Flexibility</a:t>
            </a:r>
          </a:p>
          <a:p>
            <a:pPr marL="0" indent="0" algn="r">
              <a:buNone/>
            </a:pPr>
            <a:r>
              <a:rPr lang="en-US" sz="2400" dirty="0">
                <a:solidFill>
                  <a:schemeClr val="accent4">
                    <a:lumMod val="10000"/>
                  </a:schemeClr>
                </a:solidFill>
                <a:latin typeface="Open Sans" panose="020B0606030504020204"/>
                <a:cs typeface="Arial" panose="020B0604020202020204" pitchFamily="34" charset="0"/>
              </a:rPr>
              <a:t>Sense of Humor</a:t>
            </a:r>
          </a:p>
          <a:p>
            <a:pPr marL="0" indent="0" algn="r">
              <a:buNone/>
            </a:pPr>
            <a:r>
              <a:rPr lang="en-US" sz="2400" dirty="0">
                <a:solidFill>
                  <a:schemeClr val="accent4">
                    <a:lumMod val="10000"/>
                  </a:schemeClr>
                </a:solidFill>
                <a:latin typeface="Open Sans" panose="020B0606030504020204"/>
                <a:cs typeface="Arial" panose="020B0604020202020204" pitchFamily="34" charset="0"/>
              </a:rPr>
              <a:t>Caring</a:t>
            </a:r>
          </a:p>
          <a:p>
            <a:pPr marL="0" indent="0" algn="r">
              <a:buNone/>
            </a:pPr>
            <a:endParaRPr lang="en-US" sz="2400" dirty="0">
              <a:solidFill>
                <a:schemeClr val="accent4">
                  <a:lumMod val="10000"/>
                </a:schemeClr>
              </a:solidFill>
              <a:latin typeface="Open Sans" panose="020B0606030504020204"/>
              <a:cs typeface="Arial" panose="020B0604020202020204" pitchFamily="34" charset="0"/>
            </a:endParaRPr>
          </a:p>
          <a:p>
            <a:pPr marL="0" indent="0" algn="r">
              <a:buNone/>
            </a:pPr>
            <a:r>
              <a:rPr lang="en-US" sz="2400" b="1" dirty="0">
                <a:solidFill>
                  <a:schemeClr val="accent4">
                    <a:lumMod val="10000"/>
                  </a:schemeClr>
                </a:solidFill>
                <a:latin typeface="Open Sans" panose="020B0606030504020204"/>
                <a:cs typeface="Arial" panose="020B0604020202020204" pitchFamily="34" charset="0"/>
              </a:rPr>
              <a:t>Problem Solving</a:t>
            </a:r>
          </a:p>
          <a:p>
            <a:pPr marL="0" indent="0" algn="r">
              <a:buNone/>
            </a:pPr>
            <a:r>
              <a:rPr lang="en-US" sz="2400" dirty="0">
                <a:solidFill>
                  <a:schemeClr val="accent4">
                    <a:lumMod val="10000"/>
                  </a:schemeClr>
                </a:solidFill>
                <a:latin typeface="Open Sans" panose="020B0606030504020204"/>
                <a:cs typeface="Arial" panose="020B0604020202020204" pitchFamily="34" charset="0"/>
              </a:rPr>
              <a:t>Planning</a:t>
            </a:r>
          </a:p>
          <a:p>
            <a:pPr marL="0" indent="0" algn="r">
              <a:buNone/>
            </a:pPr>
            <a:r>
              <a:rPr lang="en-US" sz="2400" dirty="0">
                <a:solidFill>
                  <a:schemeClr val="accent4">
                    <a:lumMod val="10000"/>
                  </a:schemeClr>
                </a:solidFill>
                <a:latin typeface="Open Sans" panose="020B0606030504020204"/>
                <a:cs typeface="Arial" panose="020B0604020202020204" pitchFamily="34" charset="0"/>
              </a:rPr>
              <a:t>Critical Thinking</a:t>
            </a:r>
          </a:p>
          <a:p>
            <a:pPr marL="0" indent="0" algn="r">
              <a:buNone/>
            </a:pPr>
            <a:r>
              <a:rPr lang="en-US" sz="2400" dirty="0">
                <a:solidFill>
                  <a:schemeClr val="accent4">
                    <a:lumMod val="10000"/>
                  </a:schemeClr>
                </a:solidFill>
                <a:latin typeface="Open Sans" panose="020B0606030504020204"/>
                <a:cs typeface="Arial" panose="020B0604020202020204" pitchFamily="34" charset="0"/>
              </a:rPr>
              <a:t>Help Seeking</a:t>
            </a:r>
          </a:p>
          <a:p>
            <a:pPr marL="0" indent="0" algn="r">
              <a:buNone/>
            </a:pPr>
            <a:endParaRPr lang="en-US" sz="2400" dirty="0">
              <a:solidFill>
                <a:schemeClr val="accent4">
                  <a:lumMod val="10000"/>
                </a:schemeClr>
              </a:solidFill>
              <a:latin typeface="+mn-lt"/>
              <a:cs typeface="Arial" panose="020B0604020202020204" pitchFamily="34" charset="0"/>
            </a:endParaRPr>
          </a:p>
          <a:p>
            <a:pPr marL="0" indent="0" algn="r">
              <a:buNone/>
            </a:pPr>
            <a:endParaRPr lang="en-US" sz="2400" dirty="0">
              <a:solidFill>
                <a:schemeClr val="accent4">
                  <a:lumMod val="10000"/>
                </a:schemeClr>
              </a:solidFill>
              <a:latin typeface="+mn-lt"/>
              <a:cs typeface="Arial" panose="020B0604020202020204" pitchFamily="34" charset="0"/>
            </a:endParaRPr>
          </a:p>
          <a:p>
            <a:pPr marL="0" indent="0" algn="r">
              <a:buNone/>
            </a:pPr>
            <a:endParaRPr lang="en-US" sz="2400" dirty="0">
              <a:solidFill>
                <a:schemeClr val="accent4">
                  <a:lumMod val="10000"/>
                </a:schemeClr>
              </a:solidFill>
              <a:latin typeface="+mn-lt"/>
              <a:cs typeface="Arial" panose="020B0604020202020204" pitchFamily="34" charset="0"/>
            </a:endParaRPr>
          </a:p>
          <a:p>
            <a:pPr marL="0" indent="0" algn="r">
              <a:buNone/>
            </a:pPr>
            <a:r>
              <a:rPr lang="en-US" sz="2000" dirty="0">
                <a:solidFill>
                  <a:schemeClr val="accent4">
                    <a:lumMod val="10000"/>
                  </a:schemeClr>
                </a:solidFill>
                <a:latin typeface="+mn-lt"/>
                <a:cs typeface="Arial" panose="020B0604020202020204" pitchFamily="34" charset="0"/>
              </a:rPr>
              <a:t> </a:t>
            </a:r>
            <a:r>
              <a:rPr lang="en-US" sz="1800" dirty="0">
                <a:solidFill>
                  <a:schemeClr val="accent4">
                    <a:lumMod val="10000"/>
                  </a:schemeClr>
                </a:solidFill>
                <a:latin typeface="+mn-lt"/>
                <a:cs typeface="Arial" panose="020B0604020202020204" pitchFamily="34" charset="0"/>
              </a:rPr>
              <a:t>	</a:t>
            </a:r>
          </a:p>
          <a:p>
            <a:pPr marL="0" indent="0" algn="r">
              <a:buNone/>
            </a:pPr>
            <a:endParaRPr lang="en-US" sz="1800" dirty="0">
              <a:solidFill>
                <a:schemeClr val="accent4">
                  <a:lumMod val="10000"/>
                </a:schemeClr>
              </a:solidFill>
              <a:latin typeface="+mn-lt"/>
              <a:cs typeface="Arial" panose="020B0604020202020204" pitchFamily="34" charset="0"/>
            </a:endParaRPr>
          </a:p>
          <a:p>
            <a:pPr marL="0" indent="0" algn="r">
              <a:spcBef>
                <a:spcPts val="1350"/>
              </a:spcBef>
              <a:buNone/>
            </a:pPr>
            <a:endParaRPr lang="en-US" sz="1800" dirty="0">
              <a:solidFill>
                <a:schemeClr val="accent4">
                  <a:lumMod val="10000"/>
                </a:schemeClr>
              </a:solidFill>
              <a:latin typeface="+mn-lt"/>
              <a:cs typeface="Arial" panose="020B0604020202020204" pitchFamily="34" charset="0"/>
            </a:endParaRPr>
          </a:p>
        </p:txBody>
      </p:sp>
      <p:sp>
        <p:nvSpPr>
          <p:cNvPr id="11" name="Rectangle 10">
            <a:extLst>
              <a:ext uri="{FF2B5EF4-FFF2-40B4-BE49-F238E27FC236}">
                <a16:creationId xmlns:a16="http://schemas.microsoft.com/office/drawing/2014/main" id="{9F6C5738-1712-4FD0-826C-811924D73D35}"/>
              </a:ext>
            </a:extLst>
          </p:cNvPr>
          <p:cNvSpPr/>
          <p:nvPr/>
        </p:nvSpPr>
        <p:spPr>
          <a:xfrm>
            <a:off x="946726" y="6034804"/>
            <a:ext cx="9430081" cy="523220"/>
          </a:xfrm>
          <a:prstGeom prst="rect">
            <a:avLst/>
          </a:prstGeom>
        </p:spPr>
        <p:txBody>
          <a:bodyPr wrap="square">
            <a:spAutoFit/>
          </a:bodyPr>
          <a:lstStyle/>
          <a:p>
            <a:pPr lvl="0"/>
            <a:r>
              <a:rPr lang="en-US" sz="1400" i="1" dirty="0">
                <a:solidFill>
                  <a:schemeClr val="accent4">
                    <a:lumMod val="10000"/>
                  </a:schemeClr>
                </a:solidFill>
                <a:latin typeface="Open Sans" panose="020B0606030504020204"/>
                <a:cs typeface="Arial" panose="020B0604020202020204" pitchFamily="34" charset="0"/>
              </a:rPr>
              <a:t>Source: </a:t>
            </a:r>
            <a:r>
              <a:rPr lang="en-US" sz="1400" dirty="0" err="1">
                <a:solidFill>
                  <a:schemeClr val="accent4">
                    <a:lumMod val="10000"/>
                  </a:schemeClr>
                </a:solidFill>
                <a:latin typeface="Open Sans" panose="020B0606030504020204"/>
                <a:cs typeface="Arial" panose="020B0604020202020204" pitchFamily="34" charset="0"/>
              </a:rPr>
              <a:t>HeavyRunner</a:t>
            </a:r>
            <a:r>
              <a:rPr lang="en-US" sz="1400" dirty="0">
                <a:solidFill>
                  <a:schemeClr val="accent4">
                    <a:lumMod val="10000"/>
                  </a:schemeClr>
                </a:solidFill>
                <a:latin typeface="Open Sans" panose="020B0606030504020204"/>
                <a:cs typeface="Arial" panose="020B0604020202020204" pitchFamily="34" charset="0"/>
              </a:rPr>
              <a:t> </a:t>
            </a:r>
            <a:r>
              <a:rPr lang="en-US" sz="1400" dirty="0" err="1">
                <a:solidFill>
                  <a:schemeClr val="accent4">
                    <a:lumMod val="10000"/>
                  </a:schemeClr>
                </a:solidFill>
                <a:latin typeface="Open Sans" panose="020B0606030504020204"/>
                <a:cs typeface="Arial" panose="020B0604020202020204" pitchFamily="34" charset="0"/>
              </a:rPr>
              <a:t>PrettyPaint</a:t>
            </a:r>
            <a:r>
              <a:rPr lang="en-US" sz="1400" dirty="0">
                <a:solidFill>
                  <a:schemeClr val="accent4">
                    <a:lumMod val="10000"/>
                  </a:schemeClr>
                </a:solidFill>
                <a:latin typeface="Open Sans" panose="020B0606030504020204"/>
                <a:cs typeface="Arial" panose="020B0604020202020204" pitchFamily="34" charset="0"/>
              </a:rPr>
              <a:t>, I., </a:t>
            </a:r>
            <a:r>
              <a:rPr lang="en-US" sz="1400" i="1" dirty="0">
                <a:solidFill>
                  <a:schemeClr val="accent4">
                    <a:lumMod val="10000"/>
                  </a:schemeClr>
                </a:solidFill>
                <a:effectLst/>
                <a:latin typeface="Open Sans" panose="020B0606030504020204" pitchFamily="34" charset="0"/>
                <a:ea typeface="Calibri" panose="020F0502020204030204" pitchFamily="34" charset="0"/>
                <a:cs typeface="Times New Roman" panose="02020603050405020304" pitchFamily="18" charset="0"/>
              </a:rPr>
              <a:t>Cultural Resilience: </a:t>
            </a:r>
            <a:r>
              <a:rPr lang="en-US" sz="1400" i="1" dirty="0" err="1">
                <a:solidFill>
                  <a:schemeClr val="accent4">
                    <a:lumMod val="10000"/>
                  </a:schemeClr>
                </a:solidFill>
                <a:effectLst/>
                <a:latin typeface="Open Sans" panose="020B0606030504020204" pitchFamily="34" charset="0"/>
                <a:ea typeface="Calibri" panose="020F0502020204030204" pitchFamily="34" charset="0"/>
                <a:cs typeface="Times New Roman" panose="02020603050405020304" pitchFamily="18" charset="0"/>
              </a:rPr>
              <a:t>Pisatsikamotaan</a:t>
            </a:r>
            <a:r>
              <a:rPr lang="en-US" sz="1400" i="1" dirty="0">
                <a:solidFill>
                  <a:schemeClr val="accent4">
                    <a:lumMod val="10000"/>
                  </a:schemeClr>
                </a:solidFill>
                <a:effectLst/>
                <a:latin typeface="Open Sans" panose="020B0606030504020204" pitchFamily="34" charset="0"/>
                <a:ea typeface="Calibri" panose="020F0502020204030204" pitchFamily="34" charset="0"/>
                <a:cs typeface="Times New Roman" panose="02020603050405020304" pitchFamily="18" charset="0"/>
              </a:rPr>
              <a:t>: Finding Hope from the Inside Out</a:t>
            </a:r>
            <a:r>
              <a:rPr lang="en-US" sz="1400" dirty="0">
                <a:solidFill>
                  <a:schemeClr val="accent4">
                    <a:lumMod val="10000"/>
                  </a:schemeClr>
                </a:solidFill>
                <a:effectLst/>
                <a:latin typeface="Open Sans" panose="020B0606030504020204" pitchFamily="34" charset="0"/>
                <a:ea typeface="Calibri" panose="020F0502020204030204" pitchFamily="34" charset="0"/>
                <a:cs typeface="Times New Roman" panose="02020603050405020304" pitchFamily="18" charset="0"/>
              </a:rPr>
              <a:t> (2012) and </a:t>
            </a:r>
            <a:r>
              <a:rPr lang="en-US" sz="1400" i="1" dirty="0">
                <a:solidFill>
                  <a:schemeClr val="accent4">
                    <a:lumMod val="10000"/>
                  </a:schemeClr>
                </a:solidFill>
                <a:effectLst/>
                <a:latin typeface="Open Sans" panose="020B0606030504020204" pitchFamily="34" charset="0"/>
                <a:ea typeface="Calibri" panose="020F0502020204030204" pitchFamily="34" charset="0"/>
                <a:cs typeface="Times New Roman" panose="02020603050405020304" pitchFamily="18" charset="0"/>
              </a:rPr>
              <a:t>Miracle Survivors: Promoting Resilience in Indian Students</a:t>
            </a:r>
            <a:r>
              <a:rPr lang="en-US" sz="1400" dirty="0">
                <a:solidFill>
                  <a:schemeClr val="accent4">
                    <a:lumMod val="10000"/>
                  </a:schemeClr>
                </a:solidFill>
                <a:effectLst/>
                <a:latin typeface="Open Sans" panose="020B0606030504020204" pitchFamily="34" charset="0"/>
                <a:ea typeface="Calibri" panose="020F0502020204030204" pitchFamily="34" charset="0"/>
                <a:cs typeface="Times New Roman" panose="02020603050405020304" pitchFamily="18" charset="0"/>
              </a:rPr>
              <a:t> (2003). </a:t>
            </a:r>
            <a:endParaRPr lang="en-US" sz="1400" dirty="0">
              <a:solidFill>
                <a:schemeClr val="accent4">
                  <a:lumMod val="10000"/>
                </a:schemeClr>
              </a:solidFill>
              <a:latin typeface="Open Sans" panose="020B0606030504020204"/>
              <a:cs typeface="Arial" panose="020B0604020202020204" pitchFamily="34" charset="0"/>
            </a:endParaRPr>
          </a:p>
        </p:txBody>
      </p:sp>
    </p:spTree>
    <p:custDataLst>
      <p:tags r:id="rId1"/>
    </p:custDataLst>
    <p:extLst>
      <p:ext uri="{BB962C8B-B14F-4D97-AF65-F5344CB8AC3E}">
        <p14:creationId xmlns:p14="http://schemas.microsoft.com/office/powerpoint/2010/main" val="244786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8BE3E8-0245-4C81-9F54-794E15D8006E}"/>
              </a:ext>
            </a:extLst>
          </p:cNvPr>
          <p:cNvSpPr>
            <a:spLocks noGrp="1"/>
          </p:cNvSpPr>
          <p:nvPr>
            <p:ph type="title"/>
          </p:nvPr>
        </p:nvSpPr>
        <p:spPr>
          <a:xfrm>
            <a:off x="387351" y="1151510"/>
            <a:ext cx="2818164" cy="3292474"/>
          </a:xfrm>
        </p:spPr>
        <p:txBody>
          <a:bodyPr lIns="91440" tIns="45720" rIns="91440" bIns="45720" anchor="t"/>
          <a:lstStyle/>
          <a:p>
            <a:r>
              <a:rPr lang="en-US"/>
              <a:t>Coming From a Place of Purpose</a:t>
            </a:r>
          </a:p>
        </p:txBody>
      </p:sp>
      <p:sp>
        <p:nvSpPr>
          <p:cNvPr id="6" name="TextBox 5">
            <a:extLst>
              <a:ext uri="{FF2B5EF4-FFF2-40B4-BE49-F238E27FC236}">
                <a16:creationId xmlns:a16="http://schemas.microsoft.com/office/drawing/2014/main" id="{F530A650-6089-442A-85FE-869332B4755B}"/>
              </a:ext>
            </a:extLst>
          </p:cNvPr>
          <p:cNvSpPr txBox="1"/>
          <p:nvPr/>
        </p:nvSpPr>
        <p:spPr>
          <a:xfrm>
            <a:off x="3959033" y="5619957"/>
            <a:ext cx="6431442" cy="646331"/>
          </a:xfrm>
          <a:prstGeom prst="rect">
            <a:avLst/>
          </a:prstGeom>
          <a:noFill/>
        </p:spPr>
        <p:txBody>
          <a:bodyPr wrap="square" rtlCol="0">
            <a:spAutoFit/>
          </a:bodyPr>
          <a:lstStyle/>
          <a:p>
            <a:r>
              <a:rPr lang="en-US" dirty="0"/>
              <a:t>Eric Martin, Managing Director, Adaptive Change Advisors, </a:t>
            </a:r>
            <a:r>
              <a:rPr lang="en-US" dirty="0">
                <a:hlinkClick r:id="rId5"/>
              </a:rPr>
              <a:t>https://youtu.be/ZQQzq4nQ0Is</a:t>
            </a:r>
            <a:r>
              <a:rPr lang="en-US" dirty="0"/>
              <a:t> </a:t>
            </a:r>
          </a:p>
        </p:txBody>
      </p:sp>
      <p:pic>
        <p:nvPicPr>
          <p:cNvPr id="2" name="Online Media 1" title="Eric Martin - 5.0 - Closing Thoughts - TCWLA Curriculum Video">
            <a:hlinkClick r:id="" action="ppaction://media"/>
            <a:extLst>
              <a:ext uri="{FF2B5EF4-FFF2-40B4-BE49-F238E27FC236}">
                <a16:creationId xmlns:a16="http://schemas.microsoft.com/office/drawing/2014/main" id="{9C6F66D7-A388-6D64-4B5A-D2AC8A19F571}"/>
              </a:ext>
            </a:extLst>
          </p:cNvPr>
          <p:cNvPicPr>
            <a:picLocks noRot="1" noChangeAspect="1"/>
          </p:cNvPicPr>
          <p:nvPr>
            <a:videoFile r:link="rId2"/>
          </p:nvPr>
        </p:nvPicPr>
        <p:blipFill>
          <a:blip r:embed="rId6"/>
          <a:stretch>
            <a:fillRect/>
          </a:stretch>
        </p:blipFill>
        <p:spPr>
          <a:xfrm>
            <a:off x="3959033" y="868711"/>
            <a:ext cx="8085890" cy="4568528"/>
          </a:xfrm>
          <a:prstGeom prst="rect">
            <a:avLst/>
          </a:prstGeom>
        </p:spPr>
      </p:pic>
    </p:spTree>
    <p:custDataLst>
      <p:tags r:id="rId1"/>
    </p:custDataLst>
    <p:extLst>
      <p:ext uri="{BB962C8B-B14F-4D97-AF65-F5344CB8AC3E}">
        <p14:creationId xmlns:p14="http://schemas.microsoft.com/office/powerpoint/2010/main" val="360711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C5917-57DD-48CB-90B7-44F85994108A}"/>
              </a:ext>
            </a:extLst>
          </p:cNvPr>
          <p:cNvSpPr>
            <a:spLocks noGrp="1"/>
          </p:cNvSpPr>
          <p:nvPr>
            <p:ph type="title"/>
          </p:nvPr>
        </p:nvSpPr>
        <p:spPr>
          <a:xfrm>
            <a:off x="231384" y="1056063"/>
            <a:ext cx="2950226" cy="5041900"/>
          </a:xfrm>
        </p:spPr>
        <p:txBody>
          <a:bodyPr/>
          <a:lstStyle/>
          <a:p>
            <a:r>
              <a:rPr lang="en-US" sz="4400"/>
              <a:t>An Eagle’s View of Your Leadership Journey</a:t>
            </a:r>
          </a:p>
        </p:txBody>
      </p:sp>
      <p:sp>
        <p:nvSpPr>
          <p:cNvPr id="3" name="TextBox 2">
            <a:extLst>
              <a:ext uri="{FF2B5EF4-FFF2-40B4-BE49-F238E27FC236}">
                <a16:creationId xmlns:a16="http://schemas.microsoft.com/office/drawing/2014/main" id="{33B69549-453F-4836-8048-2615EF287E2E}"/>
              </a:ext>
            </a:extLst>
          </p:cNvPr>
          <p:cNvSpPr txBox="1"/>
          <p:nvPr/>
        </p:nvSpPr>
        <p:spPr>
          <a:xfrm>
            <a:off x="4221271" y="814192"/>
            <a:ext cx="5912285" cy="1569660"/>
          </a:xfrm>
          <a:prstGeom prst="rect">
            <a:avLst/>
          </a:prstGeom>
          <a:noFill/>
        </p:spPr>
        <p:txBody>
          <a:bodyPr wrap="square" rtlCol="0">
            <a:spAutoFit/>
          </a:bodyPr>
          <a:lstStyle/>
          <a:p>
            <a:r>
              <a:rPr lang="en-US" sz="3200" b="1"/>
              <a:t>Defining Tribal Child Welfare Success Through Shared Purpose</a:t>
            </a:r>
          </a:p>
        </p:txBody>
      </p:sp>
      <p:sp>
        <p:nvSpPr>
          <p:cNvPr id="4" name="TextBox 3">
            <a:extLst>
              <a:ext uri="{FF2B5EF4-FFF2-40B4-BE49-F238E27FC236}">
                <a16:creationId xmlns:a16="http://schemas.microsoft.com/office/drawing/2014/main" id="{42694A91-B9F2-4D9C-9E1C-C843F1EEC149}"/>
              </a:ext>
            </a:extLst>
          </p:cNvPr>
          <p:cNvSpPr txBox="1"/>
          <p:nvPr/>
        </p:nvSpPr>
        <p:spPr>
          <a:xfrm>
            <a:off x="5478570" y="3273820"/>
            <a:ext cx="5437079" cy="1200329"/>
          </a:xfrm>
          <a:prstGeom prst="rect">
            <a:avLst/>
          </a:prstGeom>
          <a:noFill/>
        </p:spPr>
        <p:txBody>
          <a:bodyPr wrap="square" rtlCol="0">
            <a:spAutoFit/>
          </a:bodyPr>
          <a:lstStyle/>
          <a:p>
            <a:r>
              <a:rPr lang="en-US" sz="2400" dirty="0">
                <a:solidFill>
                  <a:schemeClr val="accent4">
                    <a:lumMod val="10000"/>
                  </a:schemeClr>
                </a:solidFill>
              </a:rPr>
              <a:t>Further develop your definition of success in tribal child welfare with a lens of having a shared purpose.</a:t>
            </a:r>
          </a:p>
        </p:txBody>
      </p:sp>
    </p:spTree>
    <p:custDataLst>
      <p:tags r:id="rId1"/>
    </p:custDataLst>
    <p:extLst>
      <p:ext uri="{BB962C8B-B14F-4D97-AF65-F5344CB8AC3E}">
        <p14:creationId xmlns:p14="http://schemas.microsoft.com/office/powerpoint/2010/main" val="1579036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AFAFE-24E9-4F28-BDB3-C4AF4E94EBD8}"/>
              </a:ext>
            </a:extLst>
          </p:cNvPr>
          <p:cNvSpPr>
            <a:spLocks noGrp="1"/>
          </p:cNvSpPr>
          <p:nvPr>
            <p:ph type="title"/>
          </p:nvPr>
        </p:nvSpPr>
        <p:spPr>
          <a:xfrm>
            <a:off x="387351" y="1151510"/>
            <a:ext cx="2694052" cy="3292474"/>
          </a:xfrm>
        </p:spPr>
        <p:txBody>
          <a:bodyPr/>
          <a:lstStyle/>
          <a:p>
            <a:r>
              <a:rPr lang="en-US"/>
              <a:t>Telling Your Story</a:t>
            </a:r>
          </a:p>
        </p:txBody>
      </p:sp>
      <p:pic>
        <p:nvPicPr>
          <p:cNvPr id="4" name="Online Media 3" title="Storytelling - TCWLA Curriculum Package">
            <a:hlinkClick r:id="" action="ppaction://media"/>
            <a:extLst>
              <a:ext uri="{FF2B5EF4-FFF2-40B4-BE49-F238E27FC236}">
                <a16:creationId xmlns:a16="http://schemas.microsoft.com/office/drawing/2014/main" id="{B41B667B-B0BA-5CEE-14BB-EA88A72EFAC9}"/>
              </a:ext>
            </a:extLst>
          </p:cNvPr>
          <p:cNvPicPr>
            <a:picLocks noRot="1" noChangeAspect="1"/>
          </p:cNvPicPr>
          <p:nvPr>
            <a:videoFile r:link="rId2"/>
          </p:nvPr>
        </p:nvPicPr>
        <p:blipFill>
          <a:blip r:embed="rId5"/>
          <a:stretch>
            <a:fillRect/>
          </a:stretch>
        </p:blipFill>
        <p:spPr>
          <a:xfrm>
            <a:off x="4191587" y="1070077"/>
            <a:ext cx="7485858" cy="4229510"/>
          </a:xfrm>
          <a:prstGeom prst="rect">
            <a:avLst/>
          </a:prstGeom>
        </p:spPr>
      </p:pic>
      <p:sp>
        <p:nvSpPr>
          <p:cNvPr id="5" name="TextBox 4">
            <a:extLst>
              <a:ext uri="{FF2B5EF4-FFF2-40B4-BE49-F238E27FC236}">
                <a16:creationId xmlns:a16="http://schemas.microsoft.com/office/drawing/2014/main" id="{A90D3E1B-E562-7C03-00B7-F2B68D974C5A}"/>
              </a:ext>
            </a:extLst>
          </p:cNvPr>
          <p:cNvSpPr txBox="1"/>
          <p:nvPr/>
        </p:nvSpPr>
        <p:spPr>
          <a:xfrm>
            <a:off x="4134437" y="5524588"/>
            <a:ext cx="3398687" cy="369332"/>
          </a:xfrm>
          <a:prstGeom prst="rect">
            <a:avLst/>
          </a:prstGeom>
          <a:noFill/>
        </p:spPr>
        <p:txBody>
          <a:bodyPr wrap="none" rtlCol="0">
            <a:spAutoFit/>
          </a:bodyPr>
          <a:lstStyle/>
          <a:p>
            <a:r>
              <a:rPr lang="en-US" dirty="0">
                <a:hlinkClick r:id="rId6"/>
              </a:rPr>
              <a:t>https://youtu.be/KZ76AlpXiT8</a:t>
            </a:r>
            <a:r>
              <a:rPr lang="en-US" dirty="0"/>
              <a:t> </a:t>
            </a:r>
          </a:p>
        </p:txBody>
      </p:sp>
    </p:spTree>
    <p:custDataLst>
      <p:tags r:id="rId1"/>
    </p:custDataLst>
    <p:extLst>
      <p:ext uri="{BB962C8B-B14F-4D97-AF65-F5344CB8AC3E}">
        <p14:creationId xmlns:p14="http://schemas.microsoft.com/office/powerpoint/2010/main" val="2718025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42B213F-2423-41E1-8322-300FC2974ECF}"/>
              </a:ext>
            </a:extLst>
          </p:cNvPr>
          <p:cNvSpPr>
            <a:spLocks noGrp="1"/>
          </p:cNvSpPr>
          <p:nvPr>
            <p:ph type="title"/>
          </p:nvPr>
        </p:nvSpPr>
        <p:spPr>
          <a:xfrm>
            <a:off x="593272" y="1877785"/>
            <a:ext cx="4578537" cy="4394200"/>
          </a:xfrm>
        </p:spPr>
        <p:txBody>
          <a:bodyPr/>
          <a:lstStyle/>
          <a:p>
            <a:r>
              <a:rPr lang="en-US"/>
              <a:t>What Will Your Leadership Story Be?</a:t>
            </a:r>
          </a:p>
        </p:txBody>
      </p:sp>
      <p:pic>
        <p:nvPicPr>
          <p:cNvPr id="11" name="Picture 10">
            <a:extLst>
              <a:ext uri="{FF2B5EF4-FFF2-40B4-BE49-F238E27FC236}">
                <a16:creationId xmlns:a16="http://schemas.microsoft.com/office/drawing/2014/main" id="{FF6413C4-E204-49A3-BAE3-DFFAE0B3952C}"/>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29726" y="952918"/>
            <a:ext cx="4380652" cy="4672696"/>
          </a:xfrm>
          <a:prstGeom prst="rect">
            <a:avLst/>
          </a:prstGeom>
          <a:ln w="38100">
            <a:solidFill>
              <a:schemeClr val="tx2"/>
            </a:solidFill>
          </a:ln>
        </p:spPr>
      </p:pic>
    </p:spTree>
    <p:custDataLst>
      <p:tags r:id="rId1"/>
    </p:custDataLst>
    <p:extLst>
      <p:ext uri="{BB962C8B-B14F-4D97-AF65-F5344CB8AC3E}">
        <p14:creationId xmlns:p14="http://schemas.microsoft.com/office/powerpoint/2010/main" val="4069694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83D90-A86F-4047-9E4E-66BD6E64EC50}"/>
              </a:ext>
            </a:extLst>
          </p:cNvPr>
          <p:cNvSpPr>
            <a:spLocks noGrp="1"/>
          </p:cNvSpPr>
          <p:nvPr>
            <p:ph type="title"/>
          </p:nvPr>
        </p:nvSpPr>
        <p:spPr>
          <a:xfrm>
            <a:off x="2344057" y="239486"/>
            <a:ext cx="9517743" cy="1014363"/>
          </a:xfrm>
        </p:spPr>
        <p:txBody>
          <a:bodyPr lIns="91440" tIns="45720" rIns="91440" bIns="45720" anchor="t"/>
          <a:lstStyle/>
          <a:p>
            <a:r>
              <a:rPr lang="en-US" sz="3600">
                <a:cs typeface="Nirmala UI"/>
              </a:rPr>
              <a:t>Completing Margaret’s Story</a:t>
            </a:r>
            <a:endParaRPr lang="en-US" sz="3600"/>
          </a:p>
        </p:txBody>
      </p:sp>
      <p:pic>
        <p:nvPicPr>
          <p:cNvPr id="4" name="Online Media 3" title="Margaret - Winter - TCWLA Curriculum Video">
            <a:hlinkClick r:id="" action="ppaction://media"/>
            <a:extLst>
              <a:ext uri="{FF2B5EF4-FFF2-40B4-BE49-F238E27FC236}">
                <a16:creationId xmlns:a16="http://schemas.microsoft.com/office/drawing/2014/main" id="{EBFB4E72-85E7-5553-9991-25E9B36DFD42}"/>
              </a:ext>
            </a:extLst>
          </p:cNvPr>
          <p:cNvPicPr>
            <a:picLocks noRot="1" noChangeAspect="1"/>
          </p:cNvPicPr>
          <p:nvPr>
            <a:videoFile r:link="rId2"/>
          </p:nvPr>
        </p:nvPicPr>
        <p:blipFill>
          <a:blip r:embed="rId5"/>
          <a:stretch>
            <a:fillRect/>
          </a:stretch>
        </p:blipFill>
        <p:spPr>
          <a:xfrm>
            <a:off x="2447697" y="988378"/>
            <a:ext cx="8423503" cy="4759279"/>
          </a:xfrm>
          <a:prstGeom prst="rect">
            <a:avLst/>
          </a:prstGeom>
        </p:spPr>
      </p:pic>
      <p:sp>
        <p:nvSpPr>
          <p:cNvPr id="5" name="TextBox 4">
            <a:extLst>
              <a:ext uri="{FF2B5EF4-FFF2-40B4-BE49-F238E27FC236}">
                <a16:creationId xmlns:a16="http://schemas.microsoft.com/office/drawing/2014/main" id="{DB79685B-2F35-5C6E-55F6-8D77A899C678}"/>
              </a:ext>
            </a:extLst>
          </p:cNvPr>
          <p:cNvSpPr txBox="1"/>
          <p:nvPr/>
        </p:nvSpPr>
        <p:spPr>
          <a:xfrm>
            <a:off x="2447697" y="5869622"/>
            <a:ext cx="3445174" cy="369332"/>
          </a:xfrm>
          <a:prstGeom prst="rect">
            <a:avLst/>
          </a:prstGeom>
          <a:noFill/>
        </p:spPr>
        <p:txBody>
          <a:bodyPr wrap="none" rtlCol="0">
            <a:spAutoFit/>
          </a:bodyPr>
          <a:lstStyle/>
          <a:p>
            <a:r>
              <a:rPr lang="en-US" dirty="0">
                <a:hlinkClick r:id="rId6"/>
              </a:rPr>
              <a:t>https://youtu.be/tX-a05RbKu8</a:t>
            </a:r>
            <a:r>
              <a:rPr lang="en-US" dirty="0"/>
              <a:t> </a:t>
            </a:r>
          </a:p>
        </p:txBody>
      </p:sp>
    </p:spTree>
    <p:custDataLst>
      <p:tags r:id="rId1"/>
    </p:custDataLst>
    <p:extLst>
      <p:ext uri="{BB962C8B-B14F-4D97-AF65-F5344CB8AC3E}">
        <p14:creationId xmlns:p14="http://schemas.microsoft.com/office/powerpoint/2010/main" val="3862389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6787C3-E0D7-47A3-8D88-3DE07B08342A}"/>
              </a:ext>
            </a:extLst>
          </p:cNvPr>
          <p:cNvSpPr>
            <a:spLocks noGrp="1"/>
          </p:cNvSpPr>
          <p:nvPr>
            <p:ph type="title"/>
          </p:nvPr>
        </p:nvSpPr>
        <p:spPr>
          <a:xfrm>
            <a:off x="324720" y="1201614"/>
            <a:ext cx="2818164" cy="3292474"/>
          </a:xfrm>
        </p:spPr>
        <p:txBody>
          <a:bodyPr/>
          <a:lstStyle/>
          <a:p>
            <a:r>
              <a:rPr lang="en-US"/>
              <a:t>Case Study: Applying Margaret’s Story</a:t>
            </a:r>
          </a:p>
        </p:txBody>
      </p:sp>
      <p:pic>
        <p:nvPicPr>
          <p:cNvPr id="6" name="Picture 5">
            <a:extLst>
              <a:ext uri="{FF2B5EF4-FFF2-40B4-BE49-F238E27FC236}">
                <a16:creationId xmlns:a16="http://schemas.microsoft.com/office/drawing/2014/main" id="{25572036-6AC5-47E1-85FA-7F63857B0759}"/>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56672" y="3175300"/>
            <a:ext cx="5201719" cy="2863043"/>
          </a:xfrm>
          <a:prstGeom prst="rect">
            <a:avLst/>
          </a:prstGeom>
          <a:ln w="57150">
            <a:solidFill>
              <a:schemeClr val="tx1"/>
            </a:solidFill>
          </a:ln>
        </p:spPr>
      </p:pic>
      <p:pic>
        <p:nvPicPr>
          <p:cNvPr id="8" name="Picture 7">
            <a:extLst>
              <a:ext uri="{FF2B5EF4-FFF2-40B4-BE49-F238E27FC236}">
                <a16:creationId xmlns:a16="http://schemas.microsoft.com/office/drawing/2014/main" id="{DB22A729-BB23-4A44-B663-56A199AE489F}"/>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85181" y="513521"/>
            <a:ext cx="5201719" cy="2915479"/>
          </a:xfrm>
          <a:prstGeom prst="rect">
            <a:avLst/>
          </a:prstGeom>
          <a:ln w="57150">
            <a:solidFill>
              <a:schemeClr val="tx1"/>
            </a:solidFill>
          </a:ln>
        </p:spPr>
      </p:pic>
    </p:spTree>
    <p:custDataLst>
      <p:tags r:id="rId1"/>
    </p:custDataLst>
    <p:extLst>
      <p:ext uri="{BB962C8B-B14F-4D97-AF65-F5344CB8AC3E}">
        <p14:creationId xmlns:p14="http://schemas.microsoft.com/office/powerpoint/2010/main" val="439657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387740-D90C-4B99-BB9E-10406334C00D}"/>
              </a:ext>
            </a:extLst>
          </p:cNvPr>
          <p:cNvSpPr>
            <a:spLocks noGrp="1"/>
          </p:cNvSpPr>
          <p:nvPr>
            <p:ph type="title"/>
          </p:nvPr>
        </p:nvSpPr>
        <p:spPr>
          <a:xfrm>
            <a:off x="2417069" y="267128"/>
            <a:ext cx="9444731" cy="986721"/>
          </a:xfrm>
        </p:spPr>
        <p:txBody>
          <a:bodyPr lIns="91440" tIns="45720" rIns="91440" bIns="45720" anchor="t"/>
          <a:lstStyle/>
          <a:p>
            <a:r>
              <a:rPr lang="en-US" dirty="0"/>
              <a:t>Respecting Our Time Together</a:t>
            </a:r>
          </a:p>
        </p:txBody>
      </p:sp>
      <p:sp>
        <p:nvSpPr>
          <p:cNvPr id="6" name="Content Placeholder 5">
            <a:extLst>
              <a:ext uri="{FF2B5EF4-FFF2-40B4-BE49-F238E27FC236}">
                <a16:creationId xmlns:a16="http://schemas.microsoft.com/office/drawing/2014/main" id="{E35A94D9-9C29-4127-933F-E69DFF8CE4BB}"/>
              </a:ext>
            </a:extLst>
          </p:cNvPr>
          <p:cNvSpPr>
            <a:spLocks noGrp="1"/>
          </p:cNvSpPr>
          <p:nvPr>
            <p:ph sz="quarter" idx="10"/>
          </p:nvPr>
        </p:nvSpPr>
        <p:spPr/>
        <p:txBody>
          <a:bodyPr lIns="91440" tIns="45720" rIns="91440" bIns="45720" anchor="t"/>
          <a:lstStyle/>
          <a:p>
            <a:pPr>
              <a:spcAft>
                <a:spcPts val="1200"/>
              </a:spcAft>
            </a:pPr>
            <a:r>
              <a:rPr lang="en-US" dirty="0"/>
              <a:t>Let’s review what we agreed upon for our reciprocal relationship:</a:t>
            </a:r>
          </a:p>
          <a:p>
            <a:pPr marL="800100" indent="-571500">
              <a:spcAft>
                <a:spcPts val="600"/>
              </a:spcAft>
              <a:buBlip>
                <a:blip r:embed="rId4"/>
              </a:buBlip>
            </a:pPr>
            <a:r>
              <a:rPr lang="en-US" sz="2000" dirty="0"/>
              <a:t>Be on time</a:t>
            </a:r>
          </a:p>
          <a:p>
            <a:pPr marL="800100" indent="-571500">
              <a:spcAft>
                <a:spcPts val="600"/>
              </a:spcAft>
              <a:buBlip>
                <a:blip r:embed="rId4"/>
              </a:buBlip>
            </a:pPr>
            <a:r>
              <a:rPr lang="en-US" sz="2000" dirty="0"/>
              <a:t>Engage</a:t>
            </a:r>
          </a:p>
          <a:p>
            <a:pPr marL="800100" indent="-571500">
              <a:spcAft>
                <a:spcPts val="600"/>
              </a:spcAft>
              <a:buBlip>
                <a:blip r:embed="rId4"/>
              </a:buBlip>
            </a:pPr>
            <a:r>
              <a:rPr lang="en-US" sz="2000" dirty="0"/>
              <a:t>Keep conversation relevant</a:t>
            </a:r>
          </a:p>
          <a:p>
            <a:pPr marL="800100" indent="-571500">
              <a:spcAft>
                <a:spcPts val="600"/>
              </a:spcAft>
              <a:buBlip>
                <a:blip r:embed="rId4"/>
              </a:buBlip>
            </a:pPr>
            <a:r>
              <a:rPr lang="en-US" sz="2000" dirty="0"/>
              <a:t>Maintain confidentiality about what is discussed in this space</a:t>
            </a:r>
          </a:p>
          <a:p>
            <a:pPr marL="800100" indent="-571500">
              <a:spcAft>
                <a:spcPts val="600"/>
              </a:spcAft>
              <a:buBlip>
                <a:blip r:embed="rId4"/>
              </a:buBlip>
            </a:pPr>
            <a:r>
              <a:rPr lang="en-US" sz="2000" dirty="0"/>
              <a:t>Openly share experiences, thoughts, &amp; ideas</a:t>
            </a:r>
          </a:p>
          <a:p>
            <a:pPr marL="800100" indent="-571500">
              <a:spcAft>
                <a:spcPts val="600"/>
              </a:spcAft>
              <a:buBlip>
                <a:blip r:embed="rId4"/>
              </a:buBlip>
            </a:pPr>
            <a:r>
              <a:rPr lang="en-US" sz="2000" dirty="0"/>
              <a:t>Be concise, respect time/don't dominate conversation, and allow others to share</a:t>
            </a:r>
          </a:p>
          <a:p>
            <a:pPr marL="800100" indent="-571500">
              <a:spcAft>
                <a:spcPts val="600"/>
              </a:spcAft>
              <a:buBlip>
                <a:blip r:embed="rId4"/>
              </a:buBlip>
            </a:pPr>
            <a:r>
              <a:rPr lang="en-US" sz="2000" dirty="0"/>
              <a:t>Respect each others' ideas</a:t>
            </a:r>
          </a:p>
          <a:p>
            <a:pPr marL="800100" indent="-571500">
              <a:spcAft>
                <a:spcPts val="600"/>
              </a:spcAft>
              <a:buBlip>
                <a:blip r:embed="rId4"/>
              </a:buBlip>
            </a:pPr>
            <a:r>
              <a:rPr lang="en-US" sz="2000" dirty="0"/>
              <a:t>Participate, Participate, Participate</a:t>
            </a:r>
          </a:p>
          <a:p>
            <a:pPr marL="457200" indent="-457200">
              <a:buBlip>
                <a:blip r:embed="rId5"/>
              </a:buBlip>
            </a:pPr>
            <a:endParaRPr lang="en-US" dirty="0">
              <a:ea typeface="Open Sans"/>
              <a:cs typeface="Open Sans"/>
            </a:endParaRPr>
          </a:p>
        </p:txBody>
      </p:sp>
      <p:pic>
        <p:nvPicPr>
          <p:cNvPr id="3" name="Picture 2">
            <a:extLst>
              <a:ext uri="{FF2B5EF4-FFF2-40B4-BE49-F238E27FC236}">
                <a16:creationId xmlns:a16="http://schemas.microsoft.com/office/drawing/2014/main" id="{347AD91E-BB1A-4291-AF9C-60476557F5E6}"/>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6120" y="480971"/>
            <a:ext cx="2071559" cy="1586814"/>
          </a:xfrm>
          <a:prstGeom prst="rect">
            <a:avLst/>
          </a:prstGeom>
        </p:spPr>
      </p:pic>
      <p:sp>
        <p:nvSpPr>
          <p:cNvPr id="7" name="Slide Number Placeholder 6">
            <a:extLst>
              <a:ext uri="{FF2B5EF4-FFF2-40B4-BE49-F238E27FC236}">
                <a16:creationId xmlns:a16="http://schemas.microsoft.com/office/drawing/2014/main" id="{5DFC70A0-BCC2-0333-1A00-D477966B2C5D}"/>
              </a:ext>
            </a:extLst>
          </p:cNvPr>
          <p:cNvSpPr>
            <a:spLocks noGrp="1"/>
          </p:cNvSpPr>
          <p:nvPr>
            <p:ph type="sldNum" sz="quarter" idx="11"/>
          </p:nvPr>
        </p:nvSpPr>
        <p:spPr>
          <a:xfrm>
            <a:off x="990398" y="6426200"/>
            <a:ext cx="1112520" cy="369570"/>
          </a:xfrm>
          <a:prstGeom prst="rect">
            <a:avLst/>
          </a:prstGeom>
        </p:spPr>
        <p:txBody>
          <a:bodyPr vert="horz" lIns="91440" tIns="45720" rIns="91440" bIns="45720" rtlCol="0" anchor="ctr"/>
          <a:lstStyle>
            <a:defPPr>
              <a:defRPr lang="ru-RU"/>
            </a:defPPr>
            <a:lvl1pPr marL="0" algn="l"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276522-3524-4B3D-BDE3-A501F94C1AC4}" type="slidenum">
              <a:rPr lang="en-US" smtClean="0"/>
              <a:pPr/>
              <a:t>2</a:t>
            </a:fld>
            <a:endParaRPr lang="en-US"/>
          </a:p>
        </p:txBody>
      </p:sp>
    </p:spTree>
    <p:custDataLst>
      <p:tags r:id="rId1"/>
    </p:custDataLst>
    <p:extLst>
      <p:ext uri="{BB962C8B-B14F-4D97-AF65-F5344CB8AC3E}">
        <p14:creationId xmlns:p14="http://schemas.microsoft.com/office/powerpoint/2010/main" val="1326936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1BF030-4D72-4658-BB5C-6D773C3D4601}"/>
              </a:ext>
            </a:extLst>
          </p:cNvPr>
          <p:cNvSpPr>
            <a:spLocks noGrp="1"/>
          </p:cNvSpPr>
          <p:nvPr>
            <p:ph type="title"/>
          </p:nvPr>
        </p:nvSpPr>
        <p:spPr>
          <a:xfrm>
            <a:off x="415472" y="1575706"/>
            <a:ext cx="2629876" cy="5041900"/>
          </a:xfrm>
        </p:spPr>
        <p:txBody>
          <a:bodyPr/>
          <a:lstStyle/>
          <a:p>
            <a:r>
              <a:rPr lang="en-US" sz="4000" dirty="0"/>
              <a:t>Winter is Ending, and the Cycle of Seasons Continues</a:t>
            </a:r>
          </a:p>
        </p:txBody>
      </p:sp>
      <p:pic>
        <p:nvPicPr>
          <p:cNvPr id="6" name="Content Placeholder 5" descr="Yellow tulip flowers">
            <a:extLst>
              <a:ext uri="{FF2B5EF4-FFF2-40B4-BE49-F238E27FC236}">
                <a16:creationId xmlns:a16="http://schemas.microsoft.com/office/drawing/2014/main" id="{E908C63A-B23E-4A91-888B-2875539477A3}"/>
              </a:ext>
            </a:extLst>
          </p:cNvPr>
          <p:cNvPicPr>
            <a:picLocks noGrp="1" noChangeAspect="1"/>
          </p:cNvPicPr>
          <p:nvPr>
            <p:ph sz="quarter" idx="10"/>
          </p:nvPr>
        </p:nvPicPr>
        <p:blipFill>
          <a:blip r:embed="rId4" cstate="screen">
            <a:extLst>
              <a:ext uri="{28A0092B-C50C-407E-A947-70E740481C1C}">
                <a14:useLocalDpi xmlns:a14="http://schemas.microsoft.com/office/drawing/2010/main"/>
              </a:ext>
            </a:extLst>
          </a:blip>
          <a:stretch>
            <a:fillRect/>
          </a:stretch>
        </p:blipFill>
        <p:spPr>
          <a:xfrm>
            <a:off x="4784711" y="1575706"/>
            <a:ext cx="5936810" cy="3956907"/>
          </a:xfrm>
          <a:ln w="28575">
            <a:solidFill>
              <a:schemeClr val="tx2"/>
            </a:solidFill>
          </a:ln>
        </p:spPr>
      </p:pic>
    </p:spTree>
    <p:custDataLst>
      <p:tags r:id="rId1"/>
    </p:custDataLst>
    <p:extLst>
      <p:ext uri="{BB962C8B-B14F-4D97-AF65-F5344CB8AC3E}">
        <p14:creationId xmlns:p14="http://schemas.microsoft.com/office/powerpoint/2010/main" val="3429741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603332" y="84538"/>
            <a:ext cx="10413303" cy="1169311"/>
          </a:xfrm>
        </p:spPr>
        <p:txBody>
          <a:bodyPr vert="horz" lIns="91440" tIns="45720" rIns="91440" bIns="45720" rtlCol="0" anchor="ctr">
            <a:noAutofit/>
          </a:bodyPr>
          <a:lstStyle/>
          <a:p>
            <a:br>
              <a:rPr lang="en-US" sz="3600"/>
            </a:br>
            <a:br>
              <a:rPr lang="en-US" sz="3600"/>
            </a:br>
            <a:r>
              <a:rPr lang="en-US" sz="3600"/>
              <a:t>Mobilizing Resources: Tribal Information Exchange</a:t>
            </a:r>
            <a:br>
              <a:rPr lang="en-US" sz="3600"/>
            </a:br>
            <a:br>
              <a:rPr lang="en-US" sz="3600"/>
            </a:br>
            <a:endParaRPr lang="en-US" sz="3600"/>
          </a:p>
        </p:txBody>
      </p:sp>
      <p:sp>
        <p:nvSpPr>
          <p:cNvPr id="4" name="Rectangle 3">
            <a:extLst>
              <a:ext uri="{FF2B5EF4-FFF2-40B4-BE49-F238E27FC236}">
                <a16:creationId xmlns:a16="http://schemas.microsoft.com/office/drawing/2014/main" id="{5E0DFBB0-17B7-4121-B350-4A06062D36C6}"/>
              </a:ext>
            </a:extLst>
          </p:cNvPr>
          <p:cNvSpPr/>
          <p:nvPr/>
        </p:nvSpPr>
        <p:spPr>
          <a:xfrm>
            <a:off x="2217546" y="5743371"/>
            <a:ext cx="5820824" cy="461665"/>
          </a:xfrm>
          <a:prstGeom prst="rect">
            <a:avLst/>
          </a:prstGeom>
        </p:spPr>
        <p:txBody>
          <a:bodyPr wrap="none">
            <a:spAutoFit/>
          </a:bodyPr>
          <a:lstStyle/>
          <a:p>
            <a:r>
              <a:rPr lang="en-US" sz="2400" dirty="0">
                <a:hlinkClick r:id="rId4"/>
              </a:rPr>
              <a:t>https://tribalinformationexchange.org/</a:t>
            </a:r>
            <a:r>
              <a:rPr lang="en-US" sz="2400" dirty="0"/>
              <a:t> </a:t>
            </a:r>
          </a:p>
        </p:txBody>
      </p:sp>
      <p:pic>
        <p:nvPicPr>
          <p:cNvPr id="5" name="Picture 4" descr="Image of homepage of the tribal information exchange">
            <a:extLst>
              <a:ext uri="{FF2B5EF4-FFF2-40B4-BE49-F238E27FC236}">
                <a16:creationId xmlns:a16="http://schemas.microsoft.com/office/drawing/2014/main" id="{31DE143E-6C19-50B3-149A-D6CEE85B249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17546" y="1184465"/>
            <a:ext cx="8279341" cy="4489069"/>
          </a:xfrm>
          <a:prstGeom prst="rect">
            <a:avLst/>
          </a:prstGeom>
        </p:spPr>
      </p:pic>
    </p:spTree>
    <p:custDataLst>
      <p:tags r:id="rId1"/>
    </p:custDataLst>
    <p:extLst>
      <p:ext uri="{BB962C8B-B14F-4D97-AF65-F5344CB8AC3E}">
        <p14:creationId xmlns:p14="http://schemas.microsoft.com/office/powerpoint/2010/main" val="2130094288"/>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098221" y="84538"/>
            <a:ext cx="9763579" cy="1169311"/>
          </a:xfrm>
        </p:spPr>
        <p:txBody>
          <a:bodyPr vert="horz" lIns="91440" tIns="45720" rIns="91440" bIns="45720" rtlCol="0" anchor="ctr">
            <a:noAutofit/>
          </a:bodyPr>
          <a:lstStyle/>
          <a:p>
            <a:r>
              <a:rPr lang="en-US" sz="3600" dirty="0"/>
              <a:t>Capacity Building Center for Tribes</a:t>
            </a:r>
          </a:p>
        </p:txBody>
      </p:sp>
      <p:pic>
        <p:nvPicPr>
          <p:cNvPr id="3" name="Picture 2" descr="image of the homepage of the capacity building center for tribes">
            <a:extLst>
              <a:ext uri="{FF2B5EF4-FFF2-40B4-BE49-F238E27FC236}">
                <a16:creationId xmlns:a16="http://schemas.microsoft.com/office/drawing/2014/main" id="{250C049D-9E0B-4E88-88B9-891AC528C852}"/>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812582" y="1561047"/>
            <a:ext cx="9731115" cy="3735906"/>
          </a:xfrm>
          <a:prstGeom prst="rect">
            <a:avLst/>
          </a:prstGeom>
        </p:spPr>
      </p:pic>
      <p:sp>
        <p:nvSpPr>
          <p:cNvPr id="2" name="TextBox 1">
            <a:extLst>
              <a:ext uri="{FF2B5EF4-FFF2-40B4-BE49-F238E27FC236}">
                <a16:creationId xmlns:a16="http://schemas.microsoft.com/office/drawing/2014/main" id="{F86C4014-52C2-D9F9-46E6-CB0E1C647BF4}"/>
              </a:ext>
            </a:extLst>
          </p:cNvPr>
          <p:cNvSpPr txBox="1"/>
          <p:nvPr/>
        </p:nvSpPr>
        <p:spPr>
          <a:xfrm>
            <a:off x="1812582" y="5657850"/>
            <a:ext cx="4620176" cy="369332"/>
          </a:xfrm>
          <a:prstGeom prst="rect">
            <a:avLst/>
          </a:prstGeom>
          <a:noFill/>
        </p:spPr>
        <p:txBody>
          <a:bodyPr wrap="none" rtlCol="0">
            <a:spAutoFit/>
          </a:bodyPr>
          <a:lstStyle/>
          <a:p>
            <a:r>
              <a:rPr lang="en-US" dirty="0">
                <a:hlinkClick r:id="rId5"/>
              </a:rPr>
              <a:t>https://capacity.childwelfare.gov/tribes/</a:t>
            </a:r>
            <a:r>
              <a:rPr lang="en-US" dirty="0"/>
              <a:t>   </a:t>
            </a:r>
          </a:p>
        </p:txBody>
      </p:sp>
    </p:spTree>
    <p:custDataLst>
      <p:tags r:id="rId1"/>
    </p:custDataLst>
    <p:extLst>
      <p:ext uri="{BB962C8B-B14F-4D97-AF65-F5344CB8AC3E}">
        <p14:creationId xmlns:p14="http://schemas.microsoft.com/office/powerpoint/2010/main" val="846481180"/>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268BE1-D5DD-4450-8860-87894EA90E93}"/>
              </a:ext>
            </a:extLst>
          </p:cNvPr>
          <p:cNvSpPr>
            <a:spLocks noGrp="1"/>
          </p:cNvSpPr>
          <p:nvPr>
            <p:ph type="title"/>
          </p:nvPr>
        </p:nvSpPr>
        <p:spPr/>
        <p:txBody>
          <a:bodyPr/>
          <a:lstStyle/>
          <a:p>
            <a:r>
              <a:rPr lang="en-US"/>
              <a:t>The Eagle’s View</a:t>
            </a:r>
          </a:p>
        </p:txBody>
      </p:sp>
      <p:sp>
        <p:nvSpPr>
          <p:cNvPr id="5" name="Content Placeholder 4">
            <a:extLst>
              <a:ext uri="{FF2B5EF4-FFF2-40B4-BE49-F238E27FC236}">
                <a16:creationId xmlns:a16="http://schemas.microsoft.com/office/drawing/2014/main" id="{0D2E2B60-C1DF-4993-8D09-41B3A33D6F45}"/>
              </a:ext>
            </a:extLst>
          </p:cNvPr>
          <p:cNvSpPr>
            <a:spLocks noGrp="1"/>
          </p:cNvSpPr>
          <p:nvPr>
            <p:ph sz="quarter" idx="10"/>
          </p:nvPr>
        </p:nvSpPr>
        <p:spPr>
          <a:xfrm>
            <a:off x="7524304" y="1622831"/>
            <a:ext cx="4548975" cy="1305196"/>
          </a:xfrm>
        </p:spPr>
        <p:txBody>
          <a:bodyPr lIns="91440" tIns="45720" rIns="91440" bIns="45720" anchor="t"/>
          <a:lstStyle/>
          <a:p>
            <a:r>
              <a:rPr lang="en-US">
                <a:ea typeface="Open Sans"/>
                <a:cs typeface="Open Sans"/>
              </a:rPr>
              <a:t>Our shared purpose: We are in this together.</a:t>
            </a:r>
          </a:p>
          <a:p>
            <a:endParaRPr lang="en-US">
              <a:ea typeface="Open Sans"/>
              <a:cs typeface="Open Sans"/>
            </a:endParaRPr>
          </a:p>
          <a:p>
            <a:endParaRPr lang="en-US">
              <a:ea typeface="Open Sans"/>
              <a:cs typeface="Open Sans"/>
            </a:endParaRPr>
          </a:p>
          <a:p>
            <a:endParaRPr lang="en-US">
              <a:ea typeface="Open Sans"/>
              <a:cs typeface="Open Sans"/>
            </a:endParaRPr>
          </a:p>
          <a:p>
            <a:endParaRPr lang="en-US">
              <a:ea typeface="Open Sans"/>
              <a:cs typeface="Open Sans"/>
            </a:endParaRPr>
          </a:p>
        </p:txBody>
      </p:sp>
    </p:spTree>
    <p:custDataLst>
      <p:tags r:id="rId1"/>
    </p:custDataLst>
    <p:extLst>
      <p:ext uri="{BB962C8B-B14F-4D97-AF65-F5344CB8AC3E}">
        <p14:creationId xmlns:p14="http://schemas.microsoft.com/office/powerpoint/2010/main" val="25824004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B23BA27-363D-4A06-81EA-074C722F4C3F}"/>
              </a:ext>
            </a:extLst>
          </p:cNvPr>
          <p:cNvSpPr>
            <a:spLocks noGrp="1"/>
          </p:cNvSpPr>
          <p:nvPr>
            <p:ph type="title"/>
          </p:nvPr>
        </p:nvSpPr>
        <p:spPr/>
        <p:txBody>
          <a:bodyPr lIns="91440" tIns="45720" rIns="91440" bIns="45720" anchor="t"/>
          <a:lstStyle/>
          <a:p>
            <a:r>
              <a:rPr lang="en-US" sz="3600">
                <a:cs typeface="Nirmala UI"/>
              </a:rPr>
              <a:t>Closing</a:t>
            </a:r>
            <a:br>
              <a:rPr lang="en-US" sz="3600">
                <a:cs typeface="Nirmala UI"/>
              </a:rPr>
            </a:br>
            <a:r>
              <a:rPr lang="en-US" sz="3600">
                <a:cs typeface="Nirmala UI"/>
              </a:rPr>
              <a:t> </a:t>
            </a:r>
            <a:br>
              <a:rPr lang="en-US" sz="3600">
                <a:cs typeface="Nirmala UI"/>
              </a:rPr>
            </a:br>
            <a:r>
              <a:rPr lang="en-US" sz="3600">
                <a:cs typeface="Nirmala UI"/>
              </a:rPr>
              <a:t>Ending Our Time Together</a:t>
            </a:r>
          </a:p>
        </p:txBody>
      </p:sp>
    </p:spTree>
    <p:custDataLst>
      <p:tags r:id="rId1"/>
    </p:custDataLst>
    <p:extLst>
      <p:ext uri="{BB962C8B-B14F-4D97-AF65-F5344CB8AC3E}">
        <p14:creationId xmlns:p14="http://schemas.microsoft.com/office/powerpoint/2010/main" val="22219233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3C0179-CAF0-484E-BEEA-F593172B4D3B}"/>
              </a:ext>
            </a:extLst>
          </p:cNvPr>
          <p:cNvSpPr>
            <a:spLocks noGrp="1"/>
          </p:cNvSpPr>
          <p:nvPr>
            <p:ph type="title"/>
          </p:nvPr>
        </p:nvSpPr>
        <p:spPr>
          <a:xfrm>
            <a:off x="6095610" y="505477"/>
            <a:ext cx="5616186" cy="3878744"/>
          </a:xfrm>
        </p:spPr>
        <p:txBody>
          <a:bodyPr lIns="91440" tIns="45720" rIns="91440" bIns="45720" anchor="t"/>
          <a:lstStyle/>
          <a:p>
            <a:pPr>
              <a:lnSpc>
                <a:spcPct val="100000"/>
              </a:lnSpc>
            </a:pPr>
            <a:r>
              <a:rPr lang="en-US" sz="7200" dirty="0">
                <a:solidFill>
                  <a:schemeClr val="tx2">
                    <a:lumMod val="75000"/>
                  </a:schemeClr>
                </a:solidFill>
              </a:rPr>
              <a:t>Thankful </a:t>
            </a:r>
            <a:br>
              <a:rPr lang="en-US" sz="7200" dirty="0">
                <a:solidFill>
                  <a:schemeClr val="tx2">
                    <a:lumMod val="75000"/>
                  </a:schemeClr>
                </a:solidFill>
              </a:rPr>
            </a:br>
            <a:r>
              <a:rPr lang="en-US" sz="7200" dirty="0">
                <a:solidFill>
                  <a:schemeClr val="tx2">
                    <a:lumMod val="75000"/>
                  </a:schemeClr>
                </a:solidFill>
              </a:rPr>
              <a:t>and </a:t>
            </a:r>
            <a:br>
              <a:rPr lang="en-US" sz="7200" dirty="0">
                <a:solidFill>
                  <a:schemeClr val="tx2">
                    <a:lumMod val="75000"/>
                  </a:schemeClr>
                </a:solidFill>
              </a:rPr>
            </a:br>
            <a:r>
              <a:rPr lang="en-US" sz="7200" dirty="0">
                <a:solidFill>
                  <a:schemeClr val="tx2">
                    <a:lumMod val="75000"/>
                  </a:schemeClr>
                </a:solidFill>
              </a:rPr>
              <a:t>Blessed</a:t>
            </a:r>
          </a:p>
        </p:txBody>
      </p:sp>
    </p:spTree>
    <p:custDataLst>
      <p:tags r:id="rId1"/>
    </p:custDataLst>
    <p:extLst>
      <p:ext uri="{BB962C8B-B14F-4D97-AF65-F5344CB8AC3E}">
        <p14:creationId xmlns:p14="http://schemas.microsoft.com/office/powerpoint/2010/main" val="1802505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4C5843-9F67-4FCC-A5EF-A76C150B2740}"/>
              </a:ext>
            </a:extLst>
          </p:cNvPr>
          <p:cNvSpPr>
            <a:spLocks noGrp="1"/>
          </p:cNvSpPr>
          <p:nvPr>
            <p:ph type="title"/>
          </p:nvPr>
        </p:nvSpPr>
        <p:spPr/>
        <p:txBody>
          <a:bodyPr/>
          <a:lstStyle/>
          <a:p>
            <a:r>
              <a:rPr lang="en-US"/>
              <a:t>Note of Caution</a:t>
            </a:r>
          </a:p>
        </p:txBody>
      </p:sp>
      <p:sp>
        <p:nvSpPr>
          <p:cNvPr id="4" name="Text Placeholder 3">
            <a:extLst>
              <a:ext uri="{FF2B5EF4-FFF2-40B4-BE49-F238E27FC236}">
                <a16:creationId xmlns:a16="http://schemas.microsoft.com/office/drawing/2014/main" id="{44E57E3D-6A00-44F2-BC4B-35C91C4FC109}"/>
              </a:ext>
            </a:extLst>
          </p:cNvPr>
          <p:cNvSpPr>
            <a:spLocks noGrp="1"/>
          </p:cNvSpPr>
          <p:nvPr>
            <p:ph idx="1"/>
          </p:nvPr>
        </p:nvSpPr>
        <p:spPr>
          <a:xfrm>
            <a:off x="838200" y="1257301"/>
            <a:ext cx="10515600" cy="4214812"/>
          </a:xfrm>
        </p:spPr>
        <p:txBody>
          <a:bodyPr/>
          <a:lstStyle/>
          <a:p>
            <a:pPr marL="0" indent="0">
              <a:buNone/>
            </a:pPr>
            <a:r>
              <a:rPr lang="en-US" sz="2400"/>
              <a:t>There may be instances during this training process in which difficult content is discussed, and participants may experience thoughts and feelings that they weren’t expecting. It is always ok to reach out for help with processing these thoughts and feelings to:</a:t>
            </a:r>
          </a:p>
          <a:p>
            <a:r>
              <a:rPr lang="en-US" sz="2400"/>
              <a:t>Facilitators</a:t>
            </a:r>
          </a:p>
          <a:p>
            <a:r>
              <a:rPr lang="en-US" sz="2400"/>
              <a:t>Friends</a:t>
            </a:r>
          </a:p>
          <a:p>
            <a:r>
              <a:rPr lang="en-US" sz="2400"/>
              <a:t>Community Members</a:t>
            </a:r>
          </a:p>
          <a:p>
            <a:r>
              <a:rPr lang="en-US" sz="2400"/>
              <a:t>National Organizations</a:t>
            </a:r>
          </a:p>
          <a:p>
            <a:pPr marL="0" indent="0">
              <a:buNone/>
            </a:pPr>
            <a:endParaRPr lang="en-US" sz="2400" b="1"/>
          </a:p>
          <a:p>
            <a:pPr marL="0" indent="0">
              <a:buNone/>
            </a:pPr>
            <a:r>
              <a:rPr lang="en-US" sz="2400" b="1"/>
              <a:t>Free Resources:</a:t>
            </a:r>
          </a:p>
          <a:p>
            <a:pPr marL="0" indent="0">
              <a:buNone/>
            </a:pPr>
            <a:r>
              <a:rPr lang="en-US" sz="2400"/>
              <a:t>Visit </a:t>
            </a:r>
            <a:r>
              <a:rPr lang="en-US" sz="2400">
                <a:hlinkClick r:id="rId4"/>
              </a:rPr>
              <a:t>https://www.opencounseling.com/hotlines-us</a:t>
            </a:r>
            <a:endParaRPr lang="en-US" sz="2400"/>
          </a:p>
          <a:p>
            <a:pPr marL="0" indent="0">
              <a:buNone/>
            </a:pPr>
            <a:r>
              <a:rPr lang="en-US" sz="2400"/>
              <a:t>Call NAMI at 1-800-950-6264 or text NAMI to 741-741</a:t>
            </a:r>
          </a:p>
        </p:txBody>
      </p:sp>
      <p:sp>
        <p:nvSpPr>
          <p:cNvPr id="2" name="Slide Number Placeholder 1">
            <a:extLst>
              <a:ext uri="{FF2B5EF4-FFF2-40B4-BE49-F238E27FC236}">
                <a16:creationId xmlns:a16="http://schemas.microsoft.com/office/drawing/2014/main" id="{7CCB6A01-8FFB-FD28-8BE8-21B79A5F8672}"/>
              </a:ext>
            </a:extLst>
          </p:cNvPr>
          <p:cNvSpPr>
            <a:spLocks noGrp="1"/>
          </p:cNvSpPr>
          <p:nvPr>
            <p:ph type="sldNum" sz="quarter" idx="10"/>
          </p:nvPr>
        </p:nvSpPr>
        <p:spPr>
          <a:xfrm>
            <a:off x="228398" y="6353021"/>
            <a:ext cx="1112520" cy="369570"/>
          </a:xfrm>
          <a:prstGeom prst="rect">
            <a:avLst/>
          </a:prstGeom>
        </p:spPr>
        <p:txBody>
          <a:bodyPr vert="horz" lIns="91440" tIns="45720" rIns="91440" bIns="45720" rtlCol="0" anchor="ctr"/>
          <a:lstStyle>
            <a:defPPr>
              <a:defRPr lang="ru-RU"/>
            </a:defPPr>
            <a:lvl1pPr marL="0" algn="l" defTabSz="914400" rtl="0" eaLnBrk="1" latinLnBrk="0" hangingPunct="1">
              <a:defRPr sz="1400" kern="120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276522-3524-4B3D-BDE3-A501F94C1AC4}" type="slidenum">
              <a:rPr lang="en-US" smtClean="0"/>
              <a:pPr/>
              <a:t>3</a:t>
            </a:fld>
            <a:endParaRPr lang="en-US"/>
          </a:p>
        </p:txBody>
      </p:sp>
    </p:spTree>
    <p:custDataLst>
      <p:tags r:id="rId1"/>
    </p:custDataLst>
    <p:extLst>
      <p:ext uri="{BB962C8B-B14F-4D97-AF65-F5344CB8AC3E}">
        <p14:creationId xmlns:p14="http://schemas.microsoft.com/office/powerpoint/2010/main" val="2248406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A079DE-8D93-4EC6-B2C0-85020C235EB1}"/>
              </a:ext>
            </a:extLst>
          </p:cNvPr>
          <p:cNvSpPr>
            <a:spLocks noGrp="1"/>
          </p:cNvSpPr>
          <p:nvPr>
            <p:ph type="title"/>
          </p:nvPr>
        </p:nvSpPr>
        <p:spPr>
          <a:xfrm>
            <a:off x="501650" y="4456793"/>
            <a:ext cx="4135664" cy="1969407"/>
          </a:xfrm>
        </p:spPr>
        <p:txBody>
          <a:bodyPr/>
          <a:lstStyle/>
          <a:p>
            <a:pPr algn="ctr"/>
            <a:r>
              <a:rPr lang="en-US" sz="3600" dirty="0"/>
              <a:t>Foundation of the Tribal Child Welfare Leadership Training</a:t>
            </a:r>
            <a:br>
              <a:rPr lang="en-US" sz="3600" dirty="0"/>
            </a:br>
            <a:endParaRPr lang="en-US" sz="3600" dirty="0"/>
          </a:p>
        </p:txBody>
      </p:sp>
      <p:sp>
        <p:nvSpPr>
          <p:cNvPr id="6" name="Content Placeholder 5">
            <a:extLst>
              <a:ext uri="{FF2B5EF4-FFF2-40B4-BE49-F238E27FC236}">
                <a16:creationId xmlns:a16="http://schemas.microsoft.com/office/drawing/2014/main" id="{3B196D85-D56A-429A-8127-48B50B3D38E3}"/>
              </a:ext>
            </a:extLst>
          </p:cNvPr>
          <p:cNvSpPr>
            <a:spLocks noGrp="1"/>
          </p:cNvSpPr>
          <p:nvPr>
            <p:ph sz="quarter" idx="10"/>
          </p:nvPr>
        </p:nvSpPr>
        <p:spPr>
          <a:xfrm>
            <a:off x="5617029" y="1020536"/>
            <a:ext cx="5739492" cy="5405664"/>
          </a:xfrm>
        </p:spPr>
        <p:txBody>
          <a:bodyPr/>
          <a:lstStyle/>
          <a:p>
            <a:pPr marL="800100" indent="-571500">
              <a:lnSpc>
                <a:spcPct val="100000"/>
              </a:lnSpc>
              <a:spcBef>
                <a:spcPts val="1200"/>
              </a:spcBef>
              <a:spcAft>
                <a:spcPts val="1200"/>
              </a:spcAft>
              <a:buClr>
                <a:schemeClr val="dk1"/>
              </a:buClr>
              <a:buSzPts val="2400"/>
              <a:buBlip>
                <a:blip r:embed="rId4"/>
              </a:buBlip>
            </a:pPr>
            <a:r>
              <a:rPr lang="en-US" sz="2000" dirty="0">
                <a:sym typeface="Open Sans"/>
              </a:rPr>
              <a:t>This training has been informed by Indigenous leaders, elders, and experienced child welfare experts.</a:t>
            </a:r>
            <a:endParaRPr lang="en-US" sz="2000" dirty="0"/>
          </a:p>
          <a:p>
            <a:pPr marL="800100" indent="-571500">
              <a:lnSpc>
                <a:spcPct val="100000"/>
              </a:lnSpc>
              <a:spcBef>
                <a:spcPts val="1200"/>
              </a:spcBef>
              <a:spcAft>
                <a:spcPts val="1200"/>
              </a:spcAft>
              <a:buSzPts val="2400"/>
              <a:buBlip>
                <a:blip r:embed="rId4"/>
              </a:buBlip>
            </a:pPr>
            <a:r>
              <a:rPr lang="en-US" sz="2000" dirty="0">
                <a:sym typeface="Open Sans"/>
              </a:rPr>
              <a:t>A child is a sacred gift, and we need to consider how every decision impacts future generations.</a:t>
            </a:r>
            <a:endParaRPr lang="en-US" sz="2000" dirty="0"/>
          </a:p>
          <a:p>
            <a:pPr marL="800100" indent="-571500">
              <a:lnSpc>
                <a:spcPct val="100000"/>
              </a:lnSpc>
              <a:spcBef>
                <a:spcPts val="1200"/>
              </a:spcBef>
              <a:spcAft>
                <a:spcPts val="1200"/>
              </a:spcAft>
              <a:buClr>
                <a:schemeClr val="dk1"/>
              </a:buClr>
              <a:buSzPts val="2400"/>
              <a:buBlip>
                <a:blip r:embed="rId4"/>
              </a:buBlip>
            </a:pPr>
            <a:r>
              <a:rPr lang="en-US" sz="2000" dirty="0">
                <a:sym typeface="Open Sans"/>
              </a:rPr>
              <a:t>We respect and honor every tribe’s unique cultural beliefs, values, and practices.</a:t>
            </a:r>
          </a:p>
          <a:p>
            <a:pPr marL="800100" indent="-571500">
              <a:lnSpc>
                <a:spcPct val="100000"/>
              </a:lnSpc>
              <a:spcBef>
                <a:spcPts val="1200"/>
              </a:spcBef>
              <a:spcAft>
                <a:spcPts val="1200"/>
              </a:spcAft>
              <a:buClr>
                <a:schemeClr val="dk1"/>
              </a:buClr>
              <a:buSzPts val="2400"/>
              <a:buBlip>
                <a:blip r:embed="rId4"/>
              </a:buBlip>
            </a:pPr>
            <a:r>
              <a:rPr lang="en-US" sz="2000" dirty="0">
                <a:sym typeface="Open Sans"/>
              </a:rPr>
              <a:t>This training is based on seasonal cycles through generational interconnections. </a:t>
            </a:r>
            <a:endParaRPr lang="en-US" sz="2000" dirty="0"/>
          </a:p>
          <a:p>
            <a:endParaRPr lang="en-US" sz="2400" dirty="0">
              <a:solidFill>
                <a:schemeClr val="accent4">
                  <a:lumMod val="10000"/>
                </a:schemeClr>
              </a:solidFill>
            </a:endParaRPr>
          </a:p>
        </p:txBody>
      </p:sp>
      <p:sp>
        <p:nvSpPr>
          <p:cNvPr id="2" name="Slide Number Placeholder 1">
            <a:extLst>
              <a:ext uri="{FF2B5EF4-FFF2-40B4-BE49-F238E27FC236}">
                <a16:creationId xmlns:a16="http://schemas.microsoft.com/office/drawing/2014/main" id="{C680237D-E4F1-D07F-E820-2883D0342A27}"/>
              </a:ext>
            </a:extLst>
          </p:cNvPr>
          <p:cNvSpPr>
            <a:spLocks noGrp="1"/>
          </p:cNvSpPr>
          <p:nvPr>
            <p:ph type="sldNum" sz="quarter" idx="4"/>
          </p:nvPr>
        </p:nvSpPr>
        <p:spPr>
          <a:prstGeom prst="rect">
            <a:avLst/>
          </a:prstGeom>
        </p:spPr>
        <p:txBody>
          <a:bodyPr vert="horz" lIns="91440" tIns="45720" rIns="91440" bIns="45720" rtlCol="0" anchor="ctr"/>
          <a:lstStyle>
            <a:defPPr>
              <a:defRPr lang="ru-RU"/>
            </a:defPPr>
            <a:lvl1pPr marL="0" algn="l"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276522-3524-4B3D-BDE3-A501F94C1AC4}" type="slidenum">
              <a:rPr lang="en-US" smtClean="0"/>
              <a:pPr/>
              <a:t>4</a:t>
            </a:fld>
            <a:endParaRPr lang="en-US"/>
          </a:p>
        </p:txBody>
      </p:sp>
      <p:pic>
        <p:nvPicPr>
          <p:cNvPr id="3" name="Picture 2">
            <a:extLst>
              <a:ext uri="{FF2B5EF4-FFF2-40B4-BE49-F238E27FC236}">
                <a16:creationId xmlns:a16="http://schemas.microsoft.com/office/drawing/2014/main" id="{4DF4B3A9-9F0F-4048-9D5B-C5EC7BCD6FF9}"/>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04862" y="95212"/>
            <a:ext cx="2729240" cy="4314825"/>
          </a:xfrm>
          <a:prstGeom prst="rect">
            <a:avLst/>
          </a:prstGeom>
        </p:spPr>
      </p:pic>
    </p:spTree>
    <p:custDataLst>
      <p:tags r:id="rId1"/>
    </p:custDataLst>
    <p:extLst>
      <p:ext uri="{BB962C8B-B14F-4D97-AF65-F5344CB8AC3E}">
        <p14:creationId xmlns:p14="http://schemas.microsoft.com/office/powerpoint/2010/main" val="4068445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F64A75-93A1-4F83-A67C-21F24F6CA6EF}"/>
              </a:ext>
            </a:extLst>
          </p:cNvPr>
          <p:cNvSpPr>
            <a:spLocks noGrp="1"/>
          </p:cNvSpPr>
          <p:nvPr>
            <p:ph type="title"/>
          </p:nvPr>
        </p:nvSpPr>
        <p:spPr>
          <a:xfrm>
            <a:off x="457200" y="1043537"/>
            <a:ext cx="2800350" cy="5041900"/>
          </a:xfrm>
        </p:spPr>
        <p:txBody>
          <a:bodyPr/>
          <a:lstStyle/>
          <a:p>
            <a:r>
              <a:rPr lang="en-US"/>
              <a:t>Today’s Agenda</a:t>
            </a:r>
          </a:p>
        </p:txBody>
      </p:sp>
      <p:sp>
        <p:nvSpPr>
          <p:cNvPr id="6" name="Content Placeholder 5">
            <a:extLst>
              <a:ext uri="{FF2B5EF4-FFF2-40B4-BE49-F238E27FC236}">
                <a16:creationId xmlns:a16="http://schemas.microsoft.com/office/drawing/2014/main" id="{6C98CED0-55CC-4647-9DB2-FBFDAF6DA2BD}"/>
              </a:ext>
            </a:extLst>
          </p:cNvPr>
          <p:cNvSpPr>
            <a:spLocks noGrp="1"/>
          </p:cNvSpPr>
          <p:nvPr>
            <p:ph sz="quarter" idx="10"/>
          </p:nvPr>
        </p:nvSpPr>
        <p:spPr>
          <a:xfrm>
            <a:off x="3799726" y="449036"/>
            <a:ext cx="8051800" cy="5833325"/>
          </a:xfrm>
        </p:spPr>
        <p:txBody>
          <a:bodyPr lIns="91440" tIns="45720" rIns="91440" bIns="45720" anchor="t"/>
          <a:lstStyle/>
          <a:p>
            <a:pPr marL="800100" indent="-571500">
              <a:lnSpc>
                <a:spcPct val="100000"/>
              </a:lnSpc>
              <a:spcBef>
                <a:spcPts val="600"/>
              </a:spcBef>
              <a:spcAft>
                <a:spcPts val="600"/>
              </a:spcAft>
              <a:buBlip>
                <a:blip r:embed="rId4"/>
              </a:buBlip>
            </a:pPr>
            <a:r>
              <a:rPr lang="en-US" sz="2000" dirty="0"/>
              <a:t>Welcome and Opening in a Good Way</a:t>
            </a:r>
          </a:p>
          <a:p>
            <a:pPr marL="800100" indent="-571500">
              <a:lnSpc>
                <a:spcPct val="100000"/>
              </a:lnSpc>
              <a:spcBef>
                <a:spcPts val="600"/>
              </a:spcBef>
              <a:spcAft>
                <a:spcPts val="600"/>
              </a:spcAft>
              <a:buBlip>
                <a:blip r:embed="rId4"/>
              </a:buBlip>
            </a:pPr>
            <a:r>
              <a:rPr lang="en-US" sz="2000" dirty="0"/>
              <a:t>Storytelling Bingo</a:t>
            </a:r>
          </a:p>
          <a:p>
            <a:pPr marL="800100" indent="-571500">
              <a:lnSpc>
                <a:spcPct val="100000"/>
              </a:lnSpc>
              <a:spcBef>
                <a:spcPts val="600"/>
              </a:spcBef>
              <a:spcAft>
                <a:spcPts val="600"/>
              </a:spcAft>
              <a:buBlip>
                <a:blip r:embed="rId4"/>
              </a:buBlip>
            </a:pPr>
            <a:r>
              <a:rPr lang="en-US" sz="2000" dirty="0"/>
              <a:t>Indigenous Circles of Leading: An Eagle’s View</a:t>
            </a:r>
          </a:p>
          <a:p>
            <a:pPr marL="800100" indent="-571500">
              <a:lnSpc>
                <a:spcPct val="100000"/>
              </a:lnSpc>
              <a:spcBef>
                <a:spcPts val="600"/>
              </a:spcBef>
              <a:spcAft>
                <a:spcPts val="600"/>
              </a:spcAft>
              <a:buBlip>
                <a:blip r:embed="rId4"/>
              </a:buBlip>
            </a:pPr>
            <a:r>
              <a:rPr lang="en-US" sz="2000" dirty="0"/>
              <a:t>Supporting Cultural Practice:  Sharing and Caring</a:t>
            </a:r>
          </a:p>
          <a:p>
            <a:pPr marL="800100" indent="-571500">
              <a:lnSpc>
                <a:spcPct val="100000"/>
              </a:lnSpc>
              <a:spcBef>
                <a:spcPts val="600"/>
              </a:spcBef>
              <a:spcAft>
                <a:spcPts val="600"/>
              </a:spcAft>
              <a:buBlip>
                <a:blip r:embed="rId4"/>
              </a:buBlip>
            </a:pPr>
            <a:r>
              <a:rPr lang="en-US" sz="2000" dirty="0"/>
              <a:t>Guiding Principles of Spiritual Orientation</a:t>
            </a:r>
          </a:p>
          <a:p>
            <a:pPr marL="800100" indent="-571500">
              <a:lnSpc>
                <a:spcPct val="100000"/>
              </a:lnSpc>
              <a:spcBef>
                <a:spcPts val="600"/>
              </a:spcBef>
              <a:spcAft>
                <a:spcPts val="600"/>
              </a:spcAft>
              <a:buBlip>
                <a:blip r:embed="rId4"/>
              </a:buBlip>
            </a:pPr>
            <a:r>
              <a:rPr lang="en-US" sz="2000" dirty="0"/>
              <a:t>Our Connection to the Great Tree of Life</a:t>
            </a:r>
          </a:p>
          <a:p>
            <a:pPr marL="800100" indent="-571500">
              <a:lnSpc>
                <a:spcPct val="100000"/>
              </a:lnSpc>
              <a:spcBef>
                <a:spcPts val="600"/>
              </a:spcBef>
              <a:spcAft>
                <a:spcPts val="600"/>
              </a:spcAft>
              <a:buBlip>
                <a:blip r:embed="rId4"/>
              </a:buBlip>
            </a:pPr>
            <a:r>
              <a:rPr lang="en-US" sz="2000" dirty="0"/>
              <a:t>Maintaining Balance</a:t>
            </a:r>
          </a:p>
          <a:p>
            <a:pPr marL="800100" indent="-571500">
              <a:lnSpc>
                <a:spcPct val="100000"/>
              </a:lnSpc>
              <a:spcBef>
                <a:spcPts val="600"/>
              </a:spcBef>
              <a:spcAft>
                <a:spcPts val="600"/>
              </a:spcAft>
              <a:buBlip>
                <a:blip r:embed="rId4"/>
              </a:buBlip>
            </a:pPr>
            <a:r>
              <a:rPr lang="en-US" sz="2000" dirty="0"/>
              <a:t>Coming from a Place of Purpose</a:t>
            </a:r>
            <a:endParaRPr lang="en-US" sz="2000" dirty="0">
              <a:ea typeface="Open Sans"/>
              <a:cs typeface="Open Sans"/>
            </a:endParaRPr>
          </a:p>
          <a:p>
            <a:pPr marL="800100" indent="-571500">
              <a:lnSpc>
                <a:spcPct val="100000"/>
              </a:lnSpc>
              <a:spcBef>
                <a:spcPts val="600"/>
              </a:spcBef>
              <a:spcAft>
                <a:spcPts val="600"/>
              </a:spcAft>
              <a:buBlip>
                <a:blip r:embed="rId4"/>
              </a:buBlip>
            </a:pPr>
            <a:r>
              <a:rPr lang="en-US" sz="2000" dirty="0"/>
              <a:t>Your Leadership Journey</a:t>
            </a:r>
          </a:p>
          <a:p>
            <a:pPr marL="800100" indent="-571500">
              <a:lnSpc>
                <a:spcPct val="100000"/>
              </a:lnSpc>
              <a:spcBef>
                <a:spcPts val="600"/>
              </a:spcBef>
              <a:spcAft>
                <a:spcPts val="600"/>
              </a:spcAft>
              <a:buBlip>
                <a:blip r:embed="rId4"/>
              </a:buBlip>
            </a:pPr>
            <a:r>
              <a:rPr lang="en-US" sz="2000" dirty="0">
                <a:ea typeface="Open Sans"/>
                <a:cs typeface="Open Sans"/>
              </a:rPr>
              <a:t>Telling Your Story</a:t>
            </a:r>
          </a:p>
          <a:p>
            <a:pPr marL="800100" indent="-571500">
              <a:lnSpc>
                <a:spcPct val="100000"/>
              </a:lnSpc>
              <a:spcBef>
                <a:spcPts val="600"/>
              </a:spcBef>
              <a:spcAft>
                <a:spcPts val="600"/>
              </a:spcAft>
              <a:buBlip>
                <a:blip r:embed="rId4"/>
              </a:buBlip>
            </a:pPr>
            <a:r>
              <a:rPr lang="en-US" sz="2000" dirty="0"/>
              <a:t>Margaret's Story</a:t>
            </a:r>
            <a:endParaRPr lang="en-US" sz="2000" dirty="0">
              <a:ea typeface="Open Sans"/>
              <a:cs typeface="Open Sans"/>
            </a:endParaRPr>
          </a:p>
          <a:p>
            <a:pPr marL="800100" indent="-571500">
              <a:lnSpc>
                <a:spcPct val="100000"/>
              </a:lnSpc>
              <a:spcBef>
                <a:spcPts val="600"/>
              </a:spcBef>
              <a:spcAft>
                <a:spcPts val="600"/>
              </a:spcAft>
              <a:buBlip>
                <a:blip r:embed="rId4"/>
              </a:buBlip>
            </a:pPr>
            <a:r>
              <a:rPr lang="en-US" sz="2000" dirty="0"/>
              <a:t>Closing</a:t>
            </a:r>
            <a:endParaRPr lang="en-US" sz="2000" dirty="0">
              <a:ea typeface="Open Sans"/>
              <a:cs typeface="Open Sans"/>
            </a:endParaRPr>
          </a:p>
        </p:txBody>
      </p:sp>
    </p:spTree>
    <p:custDataLst>
      <p:tags r:id="rId1"/>
    </p:custDataLst>
    <p:extLst>
      <p:ext uri="{BB962C8B-B14F-4D97-AF65-F5344CB8AC3E}">
        <p14:creationId xmlns:p14="http://schemas.microsoft.com/office/powerpoint/2010/main" val="237390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1AAB39-6E18-430C-861C-C3B597D5F327}"/>
              </a:ext>
            </a:extLst>
          </p:cNvPr>
          <p:cNvSpPr>
            <a:spLocks noGrp="1"/>
          </p:cNvSpPr>
          <p:nvPr>
            <p:ph type="title"/>
          </p:nvPr>
        </p:nvSpPr>
        <p:spPr>
          <a:xfrm>
            <a:off x="449571" y="4702692"/>
            <a:ext cx="4090416" cy="2298700"/>
          </a:xfrm>
        </p:spPr>
        <p:txBody>
          <a:bodyPr lIns="91440" tIns="45720" rIns="91440" bIns="45720" anchor="t"/>
          <a:lstStyle/>
          <a:p>
            <a:r>
              <a:rPr lang="en-US" sz="4400" dirty="0"/>
              <a:t>Storytelling Bingo</a:t>
            </a:r>
            <a:br>
              <a:rPr lang="en-US" sz="4400" dirty="0"/>
            </a:br>
            <a:r>
              <a:rPr lang="en-US" sz="4400" dirty="0"/>
              <a:t>Activity</a:t>
            </a:r>
            <a:endParaRPr lang="en-US" sz="4400" dirty="0">
              <a:cs typeface="Nirmala UI"/>
            </a:endParaRPr>
          </a:p>
        </p:txBody>
      </p:sp>
      <p:sp>
        <p:nvSpPr>
          <p:cNvPr id="4" name="Content Placeholder 3">
            <a:extLst>
              <a:ext uri="{FF2B5EF4-FFF2-40B4-BE49-F238E27FC236}">
                <a16:creationId xmlns:a16="http://schemas.microsoft.com/office/drawing/2014/main" id="{6E83DB67-C822-4FE3-8CAC-CAA49FA59203}"/>
              </a:ext>
            </a:extLst>
          </p:cNvPr>
          <p:cNvSpPr>
            <a:spLocks noGrp="1"/>
          </p:cNvSpPr>
          <p:nvPr>
            <p:ph sz="quarter" idx="10"/>
          </p:nvPr>
        </p:nvSpPr>
        <p:spPr/>
        <p:txBody>
          <a:bodyPr lIns="91440" tIns="45720" rIns="91440" bIns="45720" anchor="t"/>
          <a:lstStyle/>
          <a:p>
            <a:r>
              <a:rPr lang="en-US" sz="4400" dirty="0">
                <a:solidFill>
                  <a:schemeClr val="tx1"/>
                </a:solidFill>
              </a:rPr>
              <a:t>Let’s Connect!</a:t>
            </a:r>
          </a:p>
          <a:p>
            <a:endParaRPr lang="en-US" sz="4400" dirty="0">
              <a:solidFill>
                <a:schemeClr val="tx1"/>
              </a:solidFill>
            </a:endParaRPr>
          </a:p>
          <a:p>
            <a:r>
              <a:rPr lang="en-US" sz="5400" dirty="0">
                <a:solidFill>
                  <a:schemeClr val="tx1"/>
                </a:solidFill>
              </a:rPr>
              <a:t>3</a:t>
            </a:r>
            <a:r>
              <a:rPr lang="en-US" dirty="0"/>
              <a:t> Rounds</a:t>
            </a:r>
          </a:p>
          <a:p>
            <a:r>
              <a:rPr lang="en-US" sz="5400" dirty="0">
                <a:solidFill>
                  <a:schemeClr val="tx1"/>
                </a:solidFill>
              </a:rPr>
              <a:t>10</a:t>
            </a:r>
            <a:r>
              <a:rPr lang="en-US" dirty="0"/>
              <a:t> Minutes Each Round</a:t>
            </a:r>
            <a:endParaRPr lang="en-US" dirty="0">
              <a:ea typeface="Open Sans"/>
              <a:cs typeface="Open Sans"/>
            </a:endParaRPr>
          </a:p>
          <a:p>
            <a:r>
              <a:rPr lang="en-US" sz="5400" dirty="0">
                <a:solidFill>
                  <a:schemeClr val="tx1"/>
                </a:solidFill>
              </a:rPr>
              <a:t>Last</a:t>
            </a:r>
            <a:r>
              <a:rPr lang="en-US" dirty="0"/>
              <a:t>  Chance to Win</a:t>
            </a:r>
            <a:endParaRPr lang="en-US" dirty="0">
              <a:ea typeface="Open Sans"/>
              <a:cs typeface="Open Sans"/>
            </a:endParaRPr>
          </a:p>
          <a:p>
            <a:endParaRPr lang="en-US" dirty="0"/>
          </a:p>
          <a:p>
            <a:endParaRPr lang="en-US" dirty="0"/>
          </a:p>
        </p:txBody>
      </p:sp>
      <p:sp>
        <p:nvSpPr>
          <p:cNvPr id="2" name="Slide Number Placeholder 1">
            <a:extLst>
              <a:ext uri="{FF2B5EF4-FFF2-40B4-BE49-F238E27FC236}">
                <a16:creationId xmlns:a16="http://schemas.microsoft.com/office/drawing/2014/main" id="{1EF78392-261D-A10D-9057-DD2ABB8B7F56}"/>
              </a:ext>
            </a:extLst>
          </p:cNvPr>
          <p:cNvSpPr>
            <a:spLocks noGrp="1"/>
          </p:cNvSpPr>
          <p:nvPr>
            <p:ph type="sldNum" sz="quarter" idx="4"/>
          </p:nvPr>
        </p:nvSpPr>
        <p:spPr>
          <a:prstGeom prst="rect">
            <a:avLst/>
          </a:prstGeom>
        </p:spPr>
        <p:txBody>
          <a:bodyPr vert="horz" lIns="91440" tIns="45720" rIns="91440" bIns="45720" rtlCol="0" anchor="ctr"/>
          <a:lstStyle>
            <a:defPPr>
              <a:defRPr lang="ru-RU"/>
            </a:defPPr>
            <a:lvl1pPr marL="0" algn="l"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276522-3524-4B3D-BDE3-A501F94C1AC4}" type="slidenum">
              <a:rPr lang="en-US" smtClean="0">
                <a:solidFill>
                  <a:schemeClr val="tx1">
                    <a:lumMod val="50000"/>
                  </a:schemeClr>
                </a:solidFill>
              </a:rPr>
              <a:pPr/>
              <a:t>6</a:t>
            </a:fld>
            <a:endParaRPr lang="en-US">
              <a:solidFill>
                <a:schemeClr val="tx1">
                  <a:lumMod val="50000"/>
                </a:schemeClr>
              </a:solidFill>
            </a:endParaRPr>
          </a:p>
        </p:txBody>
      </p:sp>
      <p:pic>
        <p:nvPicPr>
          <p:cNvPr id="5" name="Graphic 4" descr="Bubbles outline">
            <a:extLst>
              <a:ext uri="{FF2B5EF4-FFF2-40B4-BE49-F238E27FC236}">
                <a16:creationId xmlns:a16="http://schemas.microsoft.com/office/drawing/2014/main" id="{ECF9731B-F6BB-421E-89E6-B9F9CE82D4D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73200" y="1195455"/>
            <a:ext cx="2298700" cy="2298700"/>
          </a:xfrm>
          <a:prstGeom prst="rect">
            <a:avLst/>
          </a:prstGeom>
        </p:spPr>
      </p:pic>
    </p:spTree>
    <p:custDataLst>
      <p:tags r:id="rId1"/>
    </p:custDataLst>
    <p:extLst>
      <p:ext uri="{BB962C8B-B14F-4D97-AF65-F5344CB8AC3E}">
        <p14:creationId xmlns:p14="http://schemas.microsoft.com/office/powerpoint/2010/main" val="3662802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431DF471-FA16-402C-BCD0-8CCE893F898C}"/>
              </a:ext>
              <a:ext uri="{C183D7F6-B498-43B3-948B-1728B52AA6E4}">
                <adec:decorative xmlns:adec="http://schemas.microsoft.com/office/drawing/2017/decorative" val="1"/>
              </a:ext>
            </a:extLst>
          </p:cNvPr>
          <p:cNvSpPr/>
          <p:nvPr/>
        </p:nvSpPr>
        <p:spPr>
          <a:xfrm>
            <a:off x="5996492" y="2265107"/>
            <a:ext cx="6096000" cy="3132360"/>
          </a:xfrm>
          <a:prstGeom prst="ellipse">
            <a:avLst/>
          </a:prstGeom>
          <a:solidFill>
            <a:srgbClr val="CCD6E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33FDB33-4851-4CC1-A3C4-51D853A3D9E9}"/>
              </a:ext>
            </a:extLst>
          </p:cNvPr>
          <p:cNvSpPr>
            <a:spLocks noGrp="1"/>
          </p:cNvSpPr>
          <p:nvPr>
            <p:ph type="title"/>
          </p:nvPr>
        </p:nvSpPr>
        <p:spPr>
          <a:xfrm>
            <a:off x="1602287" y="243217"/>
            <a:ext cx="7254420" cy="1169311"/>
          </a:xfrm>
        </p:spPr>
        <p:txBody>
          <a:bodyPr lIns="91440" tIns="45720" rIns="91440" bIns="45720" anchor="t"/>
          <a:lstStyle/>
          <a:p>
            <a:r>
              <a:rPr lang="en-US" sz="4000">
                <a:cs typeface="Nirmala UI"/>
              </a:rPr>
              <a:t>Indigenous Circles of Leading: An Eagle’s View</a:t>
            </a:r>
            <a:endParaRPr lang="en-US" sz="4000" dirty="0">
              <a:cs typeface="Nirmala UI"/>
            </a:endParaRPr>
          </a:p>
        </p:txBody>
      </p:sp>
      <p:pic>
        <p:nvPicPr>
          <p:cNvPr id="7" name="Picture 6" descr="An image of the Indigenous Circles of Leading">
            <a:extLst>
              <a:ext uri="{FF2B5EF4-FFF2-40B4-BE49-F238E27FC236}">
                <a16:creationId xmlns:a16="http://schemas.microsoft.com/office/drawing/2014/main" id="{DEDEA25E-C60B-4F4C-926D-FC19FAD852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27152" y="1309011"/>
            <a:ext cx="3442128" cy="5441873"/>
          </a:xfrm>
          <a:prstGeom prst="rect">
            <a:avLst/>
          </a:prstGeom>
        </p:spPr>
      </p:pic>
      <p:pic>
        <p:nvPicPr>
          <p:cNvPr id="6" name="Picture 5">
            <a:extLst>
              <a:ext uri="{FF2B5EF4-FFF2-40B4-BE49-F238E27FC236}">
                <a16:creationId xmlns:a16="http://schemas.microsoft.com/office/drawing/2014/main" id="{EE5DE9BC-9E73-4174-BC31-DFF1E8F82BEF}"/>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31495" y="1460533"/>
            <a:ext cx="5868296" cy="3936934"/>
          </a:xfrm>
          <a:prstGeom prst="rect">
            <a:avLst/>
          </a:prstGeom>
        </p:spPr>
      </p:pic>
      <p:cxnSp>
        <p:nvCxnSpPr>
          <p:cNvPr id="13" name="Straight Connector 12">
            <a:extLst>
              <a:ext uri="{FF2B5EF4-FFF2-40B4-BE49-F238E27FC236}">
                <a16:creationId xmlns:a16="http://schemas.microsoft.com/office/drawing/2014/main" id="{5D69D051-E6D3-44C4-A361-4BF1A6D2CC8C}"/>
              </a:ext>
              <a:ext uri="{C183D7F6-B498-43B3-948B-1728B52AA6E4}">
                <adec:decorative xmlns:adec="http://schemas.microsoft.com/office/drawing/2017/decorative" val="1"/>
              </a:ext>
            </a:extLst>
          </p:cNvPr>
          <p:cNvCxnSpPr>
            <a:cxnSpLocks/>
          </p:cNvCxnSpPr>
          <p:nvPr/>
        </p:nvCxnSpPr>
        <p:spPr>
          <a:xfrm flipH="1">
            <a:off x="3820886" y="2743200"/>
            <a:ext cx="3048000" cy="2830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72E6D60-8D1E-4AFB-92D0-81D19D40CA1D}"/>
              </a:ext>
              <a:ext uri="{C183D7F6-B498-43B3-948B-1728B52AA6E4}">
                <adec:decorative xmlns:adec="http://schemas.microsoft.com/office/drawing/2017/decorative" val="1"/>
              </a:ext>
            </a:extLst>
          </p:cNvPr>
          <p:cNvCxnSpPr>
            <a:cxnSpLocks/>
          </p:cNvCxnSpPr>
          <p:nvPr/>
        </p:nvCxnSpPr>
        <p:spPr>
          <a:xfrm flipH="1" flipV="1">
            <a:off x="3786052" y="3787352"/>
            <a:ext cx="2886891" cy="1035019"/>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01258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9B9C4C-E957-8309-89A3-4F43BAF5F3DC}"/>
              </a:ext>
            </a:extLst>
          </p:cNvPr>
          <p:cNvSpPr>
            <a:spLocks noGrp="1"/>
          </p:cNvSpPr>
          <p:nvPr>
            <p:ph type="title"/>
          </p:nvPr>
        </p:nvSpPr>
        <p:spPr/>
        <p:txBody>
          <a:bodyPr lIns="91440" tIns="45720" rIns="91440" bIns="45720" anchor="t"/>
          <a:lstStyle/>
          <a:p>
            <a:r>
              <a:rPr lang="en-US" dirty="0">
                <a:cs typeface="Nirmala UI"/>
              </a:rPr>
              <a:t>Winter </a:t>
            </a:r>
            <a:r>
              <a:rPr lang="en-US" dirty="0"/>
              <a:t>– Reflection and Giving Thanks</a:t>
            </a:r>
          </a:p>
        </p:txBody>
      </p:sp>
      <p:sp>
        <p:nvSpPr>
          <p:cNvPr id="5" name="Content Placeholder 3">
            <a:extLst>
              <a:ext uri="{FF2B5EF4-FFF2-40B4-BE49-F238E27FC236}">
                <a16:creationId xmlns:a16="http://schemas.microsoft.com/office/drawing/2014/main" id="{E50DDC7E-3271-60A5-A6FD-E00A1E735180}"/>
              </a:ext>
            </a:extLst>
          </p:cNvPr>
          <p:cNvSpPr>
            <a:spLocks noGrp="1"/>
          </p:cNvSpPr>
          <p:nvPr/>
        </p:nvSpPr>
        <p:spPr>
          <a:xfrm>
            <a:off x="4762500" y="1985553"/>
            <a:ext cx="6997700" cy="3704047"/>
          </a:xfrm>
          <a:prstGeom prst="rect">
            <a:avLst/>
          </a:prstGeom>
        </p:spPr>
        <p:txBody>
          <a:bodyPr lIns="91440" tIns="45720" rIns="91440" bIns="45720" anchor="t"/>
          <a:lst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Aft>
                <a:spcPts val="600"/>
              </a:spcAft>
              <a:buFont typeface="+mj-lt"/>
              <a:buAutoNum type="arabicPeriod"/>
            </a:pPr>
            <a:r>
              <a:rPr lang="en-US" sz="2000" dirty="0">
                <a:solidFill>
                  <a:schemeClr val="accent4">
                    <a:lumMod val="10000"/>
                  </a:schemeClr>
                </a:solidFill>
              </a:rPr>
              <a:t>Allow participants to reflect on their personal and organizational leadership.  </a:t>
            </a:r>
            <a:endParaRPr lang="en-US" dirty="0">
              <a:solidFill>
                <a:schemeClr val="accent4">
                  <a:lumMod val="10000"/>
                </a:schemeClr>
              </a:solidFill>
            </a:endParaRPr>
          </a:p>
          <a:p>
            <a:pPr marL="457200" indent="-457200">
              <a:spcAft>
                <a:spcPts val="600"/>
              </a:spcAft>
              <a:buFont typeface="+mj-lt"/>
              <a:buAutoNum type="arabicPeriod"/>
            </a:pPr>
            <a:r>
              <a:rPr lang="en-US" sz="2000" dirty="0">
                <a:solidFill>
                  <a:schemeClr val="accent4">
                    <a:lumMod val="10000"/>
                  </a:schemeClr>
                </a:solidFill>
              </a:rPr>
              <a:t>Engage in discussion about potential needed personal and organizational change.  </a:t>
            </a:r>
            <a:endParaRPr lang="en-US" sz="2000" dirty="0">
              <a:solidFill>
                <a:schemeClr val="accent4">
                  <a:lumMod val="10000"/>
                </a:schemeClr>
              </a:solidFill>
              <a:ea typeface="Open Sans"/>
              <a:cs typeface="Open Sans"/>
            </a:endParaRPr>
          </a:p>
          <a:p>
            <a:pPr marL="457200" indent="-457200">
              <a:spcAft>
                <a:spcPts val="600"/>
              </a:spcAft>
              <a:buFont typeface="+mj-lt"/>
              <a:buAutoNum type="arabicPeriod"/>
            </a:pPr>
            <a:r>
              <a:rPr lang="en-US" sz="2000" dirty="0">
                <a:solidFill>
                  <a:schemeClr val="accent4">
                    <a:lumMod val="10000"/>
                  </a:schemeClr>
                </a:solidFill>
              </a:rPr>
              <a:t>Listen to feedback graciously and consider future action.   </a:t>
            </a:r>
            <a:endParaRPr lang="en-US" sz="2000" dirty="0">
              <a:solidFill>
                <a:schemeClr val="accent4">
                  <a:lumMod val="10000"/>
                </a:schemeClr>
              </a:solidFill>
              <a:ea typeface="Open Sans"/>
              <a:cs typeface="Open Sans"/>
            </a:endParaRPr>
          </a:p>
          <a:p>
            <a:pPr marL="457200" indent="-457200">
              <a:spcAft>
                <a:spcPts val="600"/>
              </a:spcAft>
              <a:buFont typeface="+mj-lt"/>
              <a:buAutoNum type="arabicPeriod"/>
            </a:pPr>
            <a:r>
              <a:rPr lang="en-US" sz="2000" dirty="0">
                <a:solidFill>
                  <a:schemeClr val="accent4">
                    <a:lumMod val="10000"/>
                  </a:schemeClr>
                </a:solidFill>
              </a:rPr>
              <a:t>Celebrate one another’s successes and give thanks.  </a:t>
            </a:r>
            <a:endParaRPr lang="en-US" sz="2000" dirty="0">
              <a:solidFill>
                <a:schemeClr val="accent4">
                  <a:lumMod val="10000"/>
                </a:schemeClr>
              </a:solidFill>
              <a:ea typeface="Open Sans"/>
              <a:cs typeface="Open Sans"/>
            </a:endParaRPr>
          </a:p>
        </p:txBody>
      </p:sp>
      <p:pic>
        <p:nvPicPr>
          <p:cNvPr id="4" name="Picture 3">
            <a:extLst>
              <a:ext uri="{FF2B5EF4-FFF2-40B4-BE49-F238E27FC236}">
                <a16:creationId xmlns:a16="http://schemas.microsoft.com/office/drawing/2014/main" id="{7293591E-D6C0-5A9C-0588-0964265630F7}"/>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1799" y="3554430"/>
            <a:ext cx="4099257" cy="2732838"/>
          </a:xfrm>
          <a:prstGeom prst="rect">
            <a:avLst/>
          </a:prstGeom>
        </p:spPr>
      </p:pic>
    </p:spTree>
    <p:custDataLst>
      <p:tags r:id="rId1"/>
    </p:custDataLst>
    <p:extLst>
      <p:ext uri="{BB962C8B-B14F-4D97-AF65-F5344CB8AC3E}">
        <p14:creationId xmlns:p14="http://schemas.microsoft.com/office/powerpoint/2010/main" val="2181288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027D204-3458-4BCD-95C9-357DE51C0304}"/>
              </a:ext>
              <a:ext uri="{C183D7F6-B498-43B3-948B-1728B52AA6E4}">
                <adec:decorative xmlns:adec="http://schemas.microsoft.com/office/drawing/2017/decorative" val="1"/>
              </a:ext>
            </a:extLst>
          </p:cNvPr>
          <p:cNvPicPr>
            <a:picLocks noGrp="1" noChangeAspect="1"/>
          </p:cNvPicPr>
          <p:nvPr>
            <p:ph type="pic" sz="quarter" idx="11"/>
          </p:nvPr>
        </p:nvPicPr>
        <p:blipFill>
          <a:blip r:embed="rId4" cstate="screen">
            <a:extLst>
              <a:ext uri="{28A0092B-C50C-407E-A947-70E740481C1C}">
                <a14:useLocalDpi xmlns:a14="http://schemas.microsoft.com/office/drawing/2010/main"/>
              </a:ext>
            </a:extLst>
          </a:blip>
          <a:srcRect/>
          <a:stretch>
            <a:fillRect/>
          </a:stretch>
        </p:blipFill>
        <p:spPr/>
      </p:pic>
      <p:sp>
        <p:nvSpPr>
          <p:cNvPr id="5" name="Title 4">
            <a:extLst>
              <a:ext uri="{FF2B5EF4-FFF2-40B4-BE49-F238E27FC236}">
                <a16:creationId xmlns:a16="http://schemas.microsoft.com/office/drawing/2014/main" id="{554C13EC-FB1F-4A06-B0C3-65FEAB84E491}"/>
              </a:ext>
            </a:extLst>
          </p:cNvPr>
          <p:cNvSpPr>
            <a:spLocks noGrp="1"/>
          </p:cNvSpPr>
          <p:nvPr>
            <p:ph type="title"/>
          </p:nvPr>
        </p:nvSpPr>
        <p:spPr/>
        <p:txBody>
          <a:bodyPr/>
          <a:lstStyle/>
          <a:p>
            <a:r>
              <a:rPr lang="en-US"/>
              <a:t>Supporting Cultural Practice: Sharing and Caring</a:t>
            </a:r>
          </a:p>
        </p:txBody>
      </p:sp>
      <p:sp>
        <p:nvSpPr>
          <p:cNvPr id="6" name="Content Placeholder 5">
            <a:extLst>
              <a:ext uri="{FF2B5EF4-FFF2-40B4-BE49-F238E27FC236}">
                <a16:creationId xmlns:a16="http://schemas.microsoft.com/office/drawing/2014/main" id="{7B3CF330-4DBA-4C16-ABBA-30A913273E44}"/>
              </a:ext>
            </a:extLst>
          </p:cNvPr>
          <p:cNvSpPr>
            <a:spLocks noGrp="1"/>
          </p:cNvSpPr>
          <p:nvPr>
            <p:ph sz="quarter" idx="10"/>
          </p:nvPr>
        </p:nvSpPr>
        <p:spPr>
          <a:xfrm>
            <a:off x="4778828" y="2057401"/>
            <a:ext cx="6530934" cy="4089400"/>
          </a:xfrm>
        </p:spPr>
        <p:txBody>
          <a:bodyPr/>
          <a:lstStyle/>
          <a:p>
            <a:pPr marL="342900" indent="-342900">
              <a:spcAft>
                <a:spcPts val="600"/>
              </a:spcAft>
              <a:buBlip>
                <a:blip r:embed="rId5"/>
              </a:buBlip>
            </a:pPr>
            <a:r>
              <a:rPr lang="en-US" dirty="0">
                <a:solidFill>
                  <a:schemeClr val="accent4">
                    <a:lumMod val="10000"/>
                  </a:schemeClr>
                </a:solidFill>
              </a:rPr>
              <a:t>Increase the organization’s capacity.</a:t>
            </a:r>
          </a:p>
          <a:p>
            <a:pPr marL="342900" indent="-342900">
              <a:spcAft>
                <a:spcPts val="600"/>
              </a:spcAft>
              <a:buBlip>
                <a:blip r:embed="rId5"/>
              </a:buBlip>
            </a:pPr>
            <a:r>
              <a:rPr lang="en-US" dirty="0">
                <a:solidFill>
                  <a:schemeClr val="accent4">
                    <a:lumMod val="10000"/>
                  </a:schemeClr>
                </a:solidFill>
              </a:rPr>
              <a:t>Connect to values and purpose.</a:t>
            </a:r>
          </a:p>
          <a:p>
            <a:pPr marL="342900" indent="-342900">
              <a:spcAft>
                <a:spcPts val="600"/>
              </a:spcAft>
              <a:buBlip>
                <a:blip r:embed="rId5"/>
              </a:buBlip>
            </a:pPr>
            <a:r>
              <a:rPr lang="en-US" dirty="0">
                <a:solidFill>
                  <a:schemeClr val="accent4">
                    <a:lumMod val="10000"/>
                  </a:schemeClr>
                </a:solidFill>
              </a:rPr>
              <a:t>Build upon the foundations of the past.</a:t>
            </a:r>
          </a:p>
          <a:p>
            <a:pPr marL="342900" indent="-342900">
              <a:spcAft>
                <a:spcPts val="600"/>
              </a:spcAft>
              <a:buBlip>
                <a:blip r:embed="rId5"/>
              </a:buBlip>
            </a:pPr>
            <a:r>
              <a:rPr lang="en-US" dirty="0">
                <a:solidFill>
                  <a:schemeClr val="accent4">
                    <a:lumMod val="10000"/>
                  </a:schemeClr>
                </a:solidFill>
              </a:rPr>
              <a:t>Change occurs through trial and error. Accept a risk of failure.</a:t>
            </a:r>
          </a:p>
          <a:p>
            <a:pPr marL="342900" indent="-342900">
              <a:spcAft>
                <a:spcPts val="600"/>
              </a:spcAft>
              <a:buBlip>
                <a:blip r:embed="rId5"/>
              </a:buBlip>
            </a:pPr>
            <a:r>
              <a:rPr lang="en-US" dirty="0">
                <a:solidFill>
                  <a:schemeClr val="accent4">
                    <a:lumMod val="10000"/>
                  </a:schemeClr>
                </a:solidFill>
              </a:rPr>
              <a:t>Hold inclusive views of an imagined future—we can’t do it alone.</a:t>
            </a:r>
          </a:p>
        </p:txBody>
      </p:sp>
    </p:spTree>
    <p:custDataLst>
      <p:tags r:id="rId1"/>
    </p:custDataLst>
    <p:extLst>
      <p:ext uri="{BB962C8B-B14F-4D97-AF65-F5344CB8AC3E}">
        <p14:creationId xmlns:p14="http://schemas.microsoft.com/office/powerpoint/2010/main" val="1576090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ТЕМА OFFICE" val="rn4QbNFQ"/>
  <p:tag name="ARTICULATE_DESIGN_ID_CUSTOM DESIGN" val="HLYD0HdW"/>
  <p:tag name="ARTICULATE_SLIDE_COUNT" val="2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Тема Office">
  <a:themeElements>
    <a:clrScheme name="TCWLA">
      <a:dk1>
        <a:srgbClr val="384C88"/>
      </a:dk1>
      <a:lt1>
        <a:sysClr val="window" lastClr="FFFFFF"/>
      </a:lt1>
      <a:dk2>
        <a:srgbClr val="10738D"/>
      </a:dk2>
      <a:lt2>
        <a:srgbClr val="F9F9F1"/>
      </a:lt2>
      <a:accent1>
        <a:srgbClr val="80AE41"/>
      </a:accent1>
      <a:accent2>
        <a:srgbClr val="0D5031"/>
      </a:accent2>
      <a:accent3>
        <a:srgbClr val="CD7929"/>
      </a:accent3>
      <a:accent4>
        <a:srgbClr val="E1E0DE"/>
      </a:accent4>
      <a:accent5>
        <a:srgbClr val="FFC107"/>
      </a:accent5>
      <a:accent6>
        <a:srgbClr val="88899D"/>
      </a:accent6>
      <a:hlink>
        <a:srgbClr val="144C43"/>
      </a:hlink>
      <a:folHlink>
        <a:srgbClr val="BA4B38"/>
      </a:folHlink>
    </a:clrScheme>
    <a:fontScheme name="TCWLA">
      <a:majorFont>
        <a:latin typeface="Nirmala UI"/>
        <a:ea typeface=""/>
        <a:cs typeface=""/>
      </a:majorFont>
      <a:minorFont>
        <a:latin typeface="Open Sans"/>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5c13901-dc13-4460-a598-5e378a871614">
      <Terms xmlns="http://schemas.microsoft.com/office/infopath/2007/PartnerControls"/>
    </lcf76f155ced4ddcb4097134ff3c332f>
    <TaxCatchAll xmlns="5cf1f5a1-a718-4c81-bdd8-5df4517150d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20745865006D849AB2FEDA2FACF73C8" ma:contentTypeVersion="18" ma:contentTypeDescription="Create a new document." ma:contentTypeScope="" ma:versionID="5280b713575431a586432be1f25046a9">
  <xsd:schema xmlns:xsd="http://www.w3.org/2001/XMLSchema" xmlns:xs="http://www.w3.org/2001/XMLSchema" xmlns:p="http://schemas.microsoft.com/office/2006/metadata/properties" xmlns:ns2="5cf1f5a1-a718-4c81-bdd8-5df4517150d2" xmlns:ns3="f5c13901-dc13-4460-a598-5e378a871614" targetNamespace="http://schemas.microsoft.com/office/2006/metadata/properties" ma:root="true" ma:fieldsID="120c97ecbb728ea088b547c477d3252e" ns2:_="" ns3:_="">
    <xsd:import namespace="5cf1f5a1-a718-4c81-bdd8-5df4517150d2"/>
    <xsd:import namespace="f5c13901-dc13-4460-a598-5e378a87161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f1f5a1-a718-4c81-bdd8-5df4517150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7242c93-5f65-44a0-99c6-1635bcb0649b}" ma:internalName="TaxCatchAll" ma:showField="CatchAllData" ma:web="5cf1f5a1-a718-4c81-bdd8-5df4517150d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5c13901-dc13-4460-a598-5e378a87161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a50b8f0-3605-42cf-830e-16465b6cf60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B2FC4A-41A2-4026-9090-8227D502A46F}">
  <ds:schemaRefs>
    <ds:schemaRef ds:uri="http://schemas.microsoft.com/sharepoint/v3/contenttype/forms"/>
  </ds:schemaRefs>
</ds:datastoreItem>
</file>

<file path=customXml/itemProps2.xml><?xml version="1.0" encoding="utf-8"?>
<ds:datastoreItem xmlns:ds="http://schemas.openxmlformats.org/officeDocument/2006/customXml" ds:itemID="{829297C0-E4A1-42CD-89D8-7C1522A6080E}">
  <ds:schemaRefs>
    <ds:schemaRef ds:uri="0557a5a9-5c3a-4e44-85b4-a20ae9a75222"/>
    <ds:schemaRef ds:uri="09c028f9-7623-4de7-8838-07890f813e2a"/>
    <ds:schemaRef ds:uri="7edd72d4-6ff1-4792-bbe9-518c9c672b0e"/>
    <ds:schemaRef ds:uri="e04db1f8-7d00-486f-8170-7b609236988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6EA76FA-4B6B-4095-9D41-328C9660F30D}"/>
</file>

<file path=docProps/app.xml><?xml version="1.0" encoding="utf-8"?>
<Properties xmlns="http://schemas.openxmlformats.org/officeDocument/2006/extended-properties" xmlns:vt="http://schemas.openxmlformats.org/officeDocument/2006/docPropsVTypes">
  <Template/>
  <TotalTime>882</TotalTime>
  <Words>5741</Words>
  <Application>Microsoft Office PowerPoint</Application>
  <PresentationFormat>Widescreen</PresentationFormat>
  <Paragraphs>374</Paragraphs>
  <Slides>25</Slides>
  <Notes>25</Notes>
  <HiddenSlides>0</HiddenSlides>
  <MMClips>4</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Calibri</vt:lpstr>
      <vt:lpstr>Calibri </vt:lpstr>
      <vt:lpstr>Calibri Light</vt:lpstr>
      <vt:lpstr>Courier New</vt:lpstr>
      <vt:lpstr>Nirmala UI</vt:lpstr>
      <vt:lpstr>Open Sans</vt:lpstr>
      <vt:lpstr>Symbol</vt:lpstr>
      <vt:lpstr>Тема Office</vt:lpstr>
      <vt:lpstr>Winter</vt:lpstr>
      <vt:lpstr>Respecting Our Time Together</vt:lpstr>
      <vt:lpstr>Note of Caution</vt:lpstr>
      <vt:lpstr>Foundation of the Tribal Child Welfare Leadership Training </vt:lpstr>
      <vt:lpstr>Today’s Agenda</vt:lpstr>
      <vt:lpstr>Storytelling Bingo Activity</vt:lpstr>
      <vt:lpstr>Indigenous Circles of Leading: An Eagle’s View</vt:lpstr>
      <vt:lpstr>Winter – Reflection and Giving Thanks</vt:lpstr>
      <vt:lpstr>Supporting Cultural Practice: Sharing and Caring</vt:lpstr>
      <vt:lpstr>Guiding Principles of Spiritual Orientation</vt:lpstr>
      <vt:lpstr>Our Connection to the Great Tree of Life</vt:lpstr>
      <vt:lpstr>The Great Tree of Life</vt:lpstr>
      <vt:lpstr>Maintaining Balance</vt:lpstr>
      <vt:lpstr>Coming From a Place of Purpose</vt:lpstr>
      <vt:lpstr>An Eagle’s View of Your Leadership Journey</vt:lpstr>
      <vt:lpstr>Telling Your Story</vt:lpstr>
      <vt:lpstr>What Will Your Leadership Story Be?</vt:lpstr>
      <vt:lpstr>Completing Margaret’s Story</vt:lpstr>
      <vt:lpstr>Case Study: Applying Margaret’s Story</vt:lpstr>
      <vt:lpstr>Winter is Ending, and the Cycle of Seasons Continues</vt:lpstr>
      <vt:lpstr>  Mobilizing Resources: Tribal Information Exchange  </vt:lpstr>
      <vt:lpstr>Capacity Building Center for Tribes</vt:lpstr>
      <vt:lpstr>The Eagle’s View</vt:lpstr>
      <vt:lpstr>Closing   Ending Our Time Together</vt:lpstr>
      <vt:lpstr>Thankful  and  Blessed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ivi</dc:creator>
  <cp:lastModifiedBy>Tabitha Carver-Roberts</cp:lastModifiedBy>
  <cp:revision>1</cp:revision>
  <cp:lastPrinted>2021-10-25T23:37:44Z</cp:lastPrinted>
  <dcterms:created xsi:type="dcterms:W3CDTF">2019-12-12T11:38:55Z</dcterms:created>
  <dcterms:modified xsi:type="dcterms:W3CDTF">2024-09-17T16:38:00Z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E2625163-77E3-4137-92BC-7CE08EBB6A65</vt:lpwstr>
  </property>
  <property fmtid="{D5CDD505-2E9C-101B-9397-08002B2CF9AE}" pid="3" name="ArticulatePath">
    <vt:lpwstr>TCWLA_spring template</vt:lpwstr>
  </property>
  <property fmtid="{D5CDD505-2E9C-101B-9397-08002B2CF9AE}" pid="4" name="ContentTypeId">
    <vt:lpwstr>0x01010041AFF7CB7E401B418EC44582772D9B35</vt:lpwstr>
  </property>
  <property fmtid="{D5CDD505-2E9C-101B-9397-08002B2CF9AE}" pid="5" name="MediaServiceImageTags">
    <vt:lpwstr/>
  </property>
</Properties>
</file>